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204" y="820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7414" y="2965502"/>
            <a:ext cx="225857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Binary </a:t>
            </a:r>
            <a:r>
              <a:rPr lang="en-US" sz="1050" dirty="0" smtClean="0">
                <a:latin typeface="Courier New"/>
                <a:cs typeface="Courier New"/>
              </a:rPr>
              <a:t>glTF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44223" y="3818101"/>
            <a:ext cx="1342573" cy="616860"/>
          </a:xfrm>
          <a:prstGeom prst="ellipse">
            <a:avLst/>
          </a:prstGeom>
          <a:noFill/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External data</a:t>
            </a:r>
            <a:endParaRPr lang="en-US" sz="1050" dirty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2592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28</a:t>
            </a:r>
            <a:r>
              <a:rPr lang="en-US" sz="1000" dirty="0" smtClean="0">
                <a:latin typeface="Courier New"/>
                <a:cs typeface="Courier New"/>
              </a:rPr>
              <a:t>-byte </a:t>
            </a:r>
            <a:r>
              <a:rPr lang="en-US" sz="1000" dirty="0" smtClean="0">
                <a:latin typeface="Courier New"/>
                <a:cs typeface="Courier New"/>
              </a:rPr>
              <a:t>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3515510" y="3381000"/>
            <a:ext cx="1191" cy="4371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1247" y="2965502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4779" y="2965502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0294" y="2732867"/>
            <a:ext cx="439569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31196" y="247599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177" y="1540274"/>
            <a:ext cx="421786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120" y="1287261"/>
            <a:ext cx="241604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28</a:t>
            </a:r>
            <a:r>
              <a:rPr lang="en-US" sz="1000" dirty="0" smtClean="0">
                <a:latin typeface="Courier New"/>
                <a:cs typeface="Courier New"/>
              </a:rPr>
              <a:t>-byte </a:t>
            </a:r>
            <a:r>
              <a:rPr lang="en-US" sz="1000" dirty="0" smtClean="0">
                <a:latin typeface="Courier New"/>
                <a:cs typeface="Courier New"/>
              </a:rPr>
              <a:t>header (next </a:t>
            </a:r>
            <a:r>
              <a:rPr lang="en-US" sz="1000" dirty="0">
                <a:latin typeface="Courier New"/>
                <a:cs typeface="Courier New"/>
              </a:rPr>
              <a:t>8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919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1244" y="1858875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8040" y="187113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Lilley, Sean</cp:lastModifiedBy>
  <cp:revision>13</cp:revision>
  <dcterms:created xsi:type="dcterms:W3CDTF">2015-04-22T19:10:53Z</dcterms:created>
  <dcterms:modified xsi:type="dcterms:W3CDTF">2017-03-28T19:47:40Z</dcterms:modified>
</cp:coreProperties>
</file>