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115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86183" y="458388"/>
            <a:ext cx="1031052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JSON Header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UTF-8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7235" y="458388"/>
            <a:ext cx="1031052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Binary Body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endParaRPr lang="en-US" sz="1000" dirty="0" smtClean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6183" y="302169"/>
            <a:ext cx="2062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4764" y="55948"/>
            <a:ext cx="1184941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Feature Table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Taglang, Robert</cp:lastModifiedBy>
  <cp:revision>22</cp:revision>
  <dcterms:created xsi:type="dcterms:W3CDTF">2015-04-22T19:10:53Z</dcterms:created>
  <dcterms:modified xsi:type="dcterms:W3CDTF">2016-08-22T17:41:02Z</dcterms:modified>
</cp:coreProperties>
</file>