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0" d="100"/>
          <a:sy n="130" d="100"/>
        </p:scale>
        <p:origin x="60" y="-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7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71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1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31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3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57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23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6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5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75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0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376AC-B3C2-8643-B9A3-A6905164CDF3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6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293471" y="1858875"/>
            <a:ext cx="954108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latin typeface="Courier New"/>
                <a:cs typeface="Courier New"/>
              </a:rPr>
              <a:t>gltfFormat</a:t>
            </a:r>
            <a:endParaRPr lang="en-US" sz="1000" dirty="0" smtClean="0">
              <a:latin typeface="Courier New"/>
              <a:cs typeface="Courier New"/>
            </a:endParaRP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932" y="676739"/>
            <a:ext cx="1569660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magic</a:t>
            </a: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rgbClr val="558ED5"/>
                </a:solidFill>
                <a:latin typeface="Courier New"/>
                <a:cs typeface="Courier New"/>
              </a:rPr>
              <a:t>unsigned char</a:t>
            </a:r>
            <a:r>
              <a:rPr lang="en-US" sz="1000" dirty="0" smtClean="0">
                <a:latin typeface="Courier New"/>
                <a:cs typeface="Courier New"/>
              </a:rPr>
              <a:t>[4])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49393" y="676739"/>
            <a:ext cx="800219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version</a:t>
            </a: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24431" y="2965502"/>
            <a:ext cx="2268570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err="1" smtClean="0">
                <a:latin typeface="Courier New"/>
                <a:cs typeface="Courier New"/>
              </a:rPr>
              <a:t>url</a:t>
            </a:r>
            <a:r>
              <a:rPr lang="en-US" sz="1050" dirty="0" smtClean="0">
                <a:latin typeface="Courier New"/>
                <a:cs typeface="Courier New"/>
              </a:rPr>
              <a:t> (</a:t>
            </a:r>
            <a:r>
              <a:rPr lang="en-US" sz="105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UTF-8</a:t>
            </a:r>
            <a:r>
              <a:rPr lang="en-US" sz="1050" dirty="0" smtClean="0">
                <a:latin typeface="Courier New"/>
                <a:cs typeface="Courier New"/>
              </a:rPr>
              <a:t>) </a:t>
            </a:r>
            <a:r>
              <a:rPr lang="en-US" sz="1050" dirty="0">
                <a:latin typeface="Courier New"/>
                <a:cs typeface="Courier New"/>
              </a:rPr>
              <a:t>or </a:t>
            </a:r>
            <a:r>
              <a:rPr lang="en-US" sz="1050" dirty="0" smtClean="0">
                <a:latin typeface="Courier New"/>
                <a:cs typeface="Courier New"/>
              </a:rPr>
              <a:t>Binary glTF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691236" y="3818101"/>
            <a:ext cx="1342573" cy="616860"/>
          </a:xfrm>
          <a:prstGeom prst="ellipse">
            <a:avLst/>
          </a:prstGeom>
          <a:ln w="12700" cmpd="sng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External data</a:t>
            </a:r>
            <a:endParaRPr lang="en-US" sz="1050" dirty="0">
              <a:latin typeface="Courier New"/>
              <a:cs typeface="Courier New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7190" y="398799"/>
            <a:ext cx="7860847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29604" y="135816"/>
            <a:ext cx="2569934" cy="246221"/>
          </a:xfrm>
          <a:prstGeom prst="rect">
            <a:avLst/>
          </a:prstGeom>
          <a:noFill/>
          <a:ln w="12700" cmpd="sng">
            <a:noFill/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32-byte </a:t>
            </a:r>
            <a:r>
              <a:rPr lang="en-US" sz="1000" dirty="0" smtClean="0">
                <a:latin typeface="Courier New"/>
                <a:cs typeface="Courier New"/>
              </a:rPr>
              <a:t>header (first 20 bytes)</a:t>
            </a:r>
            <a:endParaRPr lang="en-US" sz="1000" dirty="0">
              <a:latin typeface="Courier New"/>
              <a:cs typeface="Courier New"/>
            </a:endParaRPr>
          </a:p>
        </p:txBody>
      </p:sp>
      <p:cxnSp>
        <p:nvCxnSpPr>
          <p:cNvPr id="35" name="Straight Arrow Connector 34"/>
          <p:cNvCxnSpPr>
            <a:stCxn id="8" idx="2"/>
            <a:endCxn id="11" idx="0"/>
          </p:cNvCxnSpPr>
          <p:nvPr/>
        </p:nvCxnSpPr>
        <p:spPr>
          <a:xfrm>
            <a:off x="3358716" y="3381000"/>
            <a:ext cx="3807" cy="437101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03720" y="676739"/>
            <a:ext cx="2185214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latin typeface="Courier New"/>
                <a:cs typeface="Courier New"/>
              </a:rPr>
              <a:t>featureTableJSONByteLength</a:t>
            </a:r>
            <a:endParaRPr lang="en-US" sz="1000" dirty="0" smtClean="0">
              <a:latin typeface="Courier New"/>
              <a:cs typeface="Courier New"/>
            </a:endParaRP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48260" y="2965502"/>
            <a:ext cx="986167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batchTable</a:t>
            </a:r>
          </a:p>
          <a:p>
            <a:pPr algn="ctr"/>
            <a:endParaRPr lang="en-US" sz="1050" dirty="0">
              <a:latin typeface="Courier New"/>
              <a:cs typeface="Courier New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49612" y="676739"/>
            <a:ext cx="954108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latin typeface="Courier New"/>
                <a:cs typeface="Courier New"/>
              </a:rPr>
              <a:t>byteLength</a:t>
            </a:r>
            <a:endParaRPr lang="en-US" sz="1000" dirty="0" smtClean="0">
              <a:latin typeface="Courier New"/>
              <a:cs typeface="Courier New"/>
            </a:endParaRP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8934" y="674777"/>
            <a:ext cx="2339103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latin typeface="Courier New"/>
                <a:cs typeface="Courier New"/>
              </a:rPr>
              <a:t>featureTableBinaryByteLength</a:t>
            </a:r>
            <a:endParaRPr lang="en-US" sz="1000" dirty="0" smtClean="0">
              <a:latin typeface="Courier New"/>
              <a:cs typeface="Courier New"/>
            </a:endParaRP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28037" y="686138"/>
            <a:ext cx="269625" cy="430887"/>
          </a:xfrm>
          <a:prstGeom prst="rect">
            <a:avLst/>
          </a:prstGeom>
          <a:noFill/>
          <a:ln w="12700" cmpd="sng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…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1792" y="2965502"/>
            <a:ext cx="1146468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err="1" smtClean="0">
                <a:latin typeface="Courier New"/>
                <a:cs typeface="Courier New"/>
              </a:rPr>
              <a:t>featureTable</a:t>
            </a:r>
            <a:endParaRPr lang="en-US" sz="1050" dirty="0" smtClean="0">
              <a:latin typeface="Courier New"/>
              <a:cs typeface="Courier New"/>
            </a:endParaRP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97307" y="2732867"/>
            <a:ext cx="4395694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78209" y="2475993"/>
            <a:ext cx="492443" cy="246221"/>
          </a:xfrm>
          <a:prstGeom prst="rect">
            <a:avLst/>
          </a:prstGeom>
          <a:noFill/>
          <a:ln w="12700" cmpd="sng">
            <a:noFill/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body</a:t>
            </a:r>
            <a:endParaRPr lang="en-US" sz="1000" dirty="0">
              <a:latin typeface="Courier New"/>
              <a:cs typeface="Courier New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7190" y="1540274"/>
            <a:ext cx="5237935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439661" y="1287261"/>
            <a:ext cx="2492991" cy="246221"/>
          </a:xfrm>
          <a:prstGeom prst="rect">
            <a:avLst/>
          </a:prstGeom>
          <a:noFill/>
          <a:ln w="12700" cmpd="sng">
            <a:noFill/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32-byte </a:t>
            </a:r>
            <a:r>
              <a:rPr lang="en-US" sz="1000" dirty="0" smtClean="0">
                <a:latin typeface="Courier New"/>
                <a:cs typeface="Courier New"/>
              </a:rPr>
              <a:t>header (next </a:t>
            </a:r>
            <a:r>
              <a:rPr lang="en-US" sz="1000" dirty="0" smtClean="0">
                <a:latin typeface="Courier New"/>
                <a:cs typeface="Courier New"/>
              </a:rPr>
              <a:t>12 </a:t>
            </a:r>
            <a:r>
              <a:rPr lang="en-US" sz="1000" dirty="0" smtClean="0">
                <a:latin typeface="Courier New"/>
                <a:cs typeface="Courier New"/>
              </a:rPr>
              <a:t>bytes)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6932" y="1858284"/>
            <a:ext cx="2031325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latin typeface="Courier New"/>
                <a:cs typeface="Courier New"/>
              </a:rPr>
              <a:t>batchTableJSONByteLength</a:t>
            </a:r>
            <a:endParaRPr lang="en-US" sz="1000" dirty="0" smtClean="0">
              <a:latin typeface="Courier New"/>
              <a:cs typeface="Courier New"/>
            </a:endParaRP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08257" y="1858875"/>
            <a:ext cx="2185214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latin typeface="Courier New"/>
                <a:cs typeface="Courier New"/>
              </a:rPr>
              <a:t>batchTableBinaryByteLength</a:t>
            </a:r>
            <a:endParaRPr lang="en-US" sz="1000" dirty="0" smtClean="0">
              <a:latin typeface="Courier New"/>
              <a:cs typeface="Courier New"/>
            </a:endParaRP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47579" y="1871131"/>
            <a:ext cx="269625" cy="430887"/>
          </a:xfrm>
          <a:prstGeom prst="rect">
            <a:avLst/>
          </a:prstGeom>
          <a:noFill/>
          <a:ln w="12700" cmpd="sng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…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33754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61</Words>
  <Application>Microsoft Office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Office Theme</vt:lpstr>
      <vt:lpstr>PowerPoint Presentation</vt:lpstr>
    </vt:vector>
  </TitlesOfParts>
  <Company>Analytical Graphics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AGI</dc:creator>
  <cp:lastModifiedBy>Taglang, Robert</cp:lastModifiedBy>
  <cp:revision>20</cp:revision>
  <dcterms:created xsi:type="dcterms:W3CDTF">2015-04-22T19:10:53Z</dcterms:created>
  <dcterms:modified xsi:type="dcterms:W3CDTF">2016-08-23T16:14:20Z</dcterms:modified>
</cp:coreProperties>
</file>