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93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6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0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0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61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1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8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1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1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34DD-199E-4764-AE07-6E7F5B3BFB16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F0BB-8020-45B0-8203-B3BCD2802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1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8" y="436651"/>
            <a:ext cx="2572109" cy="2867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88" y="436651"/>
            <a:ext cx="3124636" cy="3896269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4098175" y="1870364"/>
            <a:ext cx="789709" cy="532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562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09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47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73" y="1478138"/>
            <a:ext cx="572532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8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2042919"/>
            <a:ext cx="562053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80" y="1365884"/>
            <a:ext cx="837364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6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19" y="831167"/>
            <a:ext cx="966922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9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857155"/>
            <a:ext cx="559195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490392"/>
            <a:ext cx="574437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823813"/>
            <a:ext cx="612543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3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1571366"/>
            <a:ext cx="622069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64" y="1013564"/>
            <a:ext cx="9022178" cy="41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66" y="1928603"/>
            <a:ext cx="353426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7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1075996"/>
            <a:ext cx="497274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1504681"/>
            <a:ext cx="589679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1023602"/>
            <a:ext cx="839269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1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1514208"/>
            <a:ext cx="641122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9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527347"/>
            <a:ext cx="1090764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69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752101"/>
            <a:ext cx="4648849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5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1218891"/>
            <a:ext cx="711616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0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48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999786"/>
            <a:ext cx="613495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79" y="582333"/>
            <a:ext cx="7042890" cy="48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4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690180"/>
            <a:ext cx="6335009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42" y="631768"/>
            <a:ext cx="10778222" cy="47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4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1919077"/>
            <a:ext cx="1023127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8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1476102"/>
            <a:ext cx="906906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2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56706"/>
            <a:ext cx="8097380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67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764054"/>
            <a:ext cx="11021963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54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459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110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0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73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98" y="1416399"/>
            <a:ext cx="5317602" cy="38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55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806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064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04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439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372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806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12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728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895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21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71" y="187719"/>
            <a:ext cx="3942390" cy="4203130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V="1">
            <a:off x="3000895" y="2394065"/>
            <a:ext cx="2369127" cy="81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237018" y="1330036"/>
            <a:ext cx="263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Color : white ; background ;purple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1407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4717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453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684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477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325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488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52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845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10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07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08" y="1511936"/>
            <a:ext cx="421063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22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181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773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816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8869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1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7378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881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911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133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75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7" y="519710"/>
            <a:ext cx="485842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68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288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5482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0162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978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3696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418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2009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491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1491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52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5062" cy="49251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83" y="2047204"/>
            <a:ext cx="674464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267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543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7444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09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4916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6885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9427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668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6655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978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97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6" y="480847"/>
            <a:ext cx="4801270" cy="4848902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5329486" y="964277"/>
            <a:ext cx="1313410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96" y="477521"/>
            <a:ext cx="31722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79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9996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4297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84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30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680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7452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1907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778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1764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24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</Words>
  <Application>Microsoft Office PowerPoint</Application>
  <PresentationFormat>寬螢幕</PresentationFormat>
  <Paragraphs>2</Paragraphs>
  <Slides>100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7</cp:revision>
  <dcterms:created xsi:type="dcterms:W3CDTF">2021-03-17T01:37:09Z</dcterms:created>
  <dcterms:modified xsi:type="dcterms:W3CDTF">2021-03-17T04:00:15Z</dcterms:modified>
</cp:coreProperties>
</file>