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59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8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05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2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5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3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1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82E2-F684-4138-8F3C-1EA143F8EDFF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8F95-929F-4DA2-91EA-BFBE01D2C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465"/>
            <a:ext cx="9144000" cy="481039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537855" y="2269375"/>
            <a:ext cx="3200400" cy="174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01535" y="4150822"/>
            <a:ext cx="3200400" cy="174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1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0" y="734782"/>
            <a:ext cx="804974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08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7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46" y="1014294"/>
            <a:ext cx="6477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774434"/>
            <a:ext cx="8419094" cy="23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773"/>
            <a:ext cx="905953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1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5" y="572196"/>
            <a:ext cx="645885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74" y="1538023"/>
            <a:ext cx="682085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1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48" y="1437997"/>
            <a:ext cx="575390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Ch.5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45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0" y="1680918"/>
            <a:ext cx="49346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" y="1752366"/>
            <a:ext cx="912622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79" y="573577"/>
            <a:ext cx="9187779" cy="43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6" y="2026320"/>
            <a:ext cx="760201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41"/>
            <a:ext cx="9825828" cy="40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8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115" y="1039659"/>
            <a:ext cx="10070957" cy="39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52" y="886112"/>
            <a:ext cx="9469752" cy="44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4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2" y="1552313"/>
            <a:ext cx="613495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1971471"/>
            <a:ext cx="690658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9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7" y="2352525"/>
            <a:ext cx="756390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532996"/>
            <a:ext cx="6754168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547285"/>
            <a:ext cx="673511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Ch.6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7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8" y="1359240"/>
            <a:ext cx="6678022" cy="40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1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16" y="2452551"/>
            <a:ext cx="621116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3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4" y="495299"/>
            <a:ext cx="7857860" cy="5638801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901440" y="2613660"/>
            <a:ext cx="1341120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901440" y="3695700"/>
            <a:ext cx="1615440" cy="114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01980" y="1539240"/>
            <a:ext cx="1341120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01980" y="2712721"/>
            <a:ext cx="1341120" cy="1752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4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2128656"/>
            <a:ext cx="869753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2" y="1332321"/>
            <a:ext cx="748769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1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440"/>
            <a:ext cx="9223681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5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100"/>
            <a:ext cx="9107682" cy="15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86892" cy="5334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6498" y="5334001"/>
            <a:ext cx="440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https://www.w3schools.com/tags/tag_ol.asp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73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67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359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1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2" y="1687482"/>
            <a:ext cx="8847079" cy="3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2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587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53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7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82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77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18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389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2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7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28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57" y="1147157"/>
            <a:ext cx="7493122" cy="29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2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356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239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60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58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839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596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460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539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38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89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8" y="1462607"/>
            <a:ext cx="837364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11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11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654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631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446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294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64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740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8038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695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47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1" y="1031165"/>
            <a:ext cx="84117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8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5898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4804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041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1039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0363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6556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18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211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433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2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884" y="931333"/>
            <a:ext cx="9943610" cy="32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5209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454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6650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742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055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38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771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878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6819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76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497116"/>
            <a:ext cx="717332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020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129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747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3561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6227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6596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1878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5784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2534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20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5</Words>
  <Application>Microsoft Office PowerPoint</Application>
  <PresentationFormat>如螢幕大小 (4:3)</PresentationFormat>
  <Paragraphs>3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5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Ch.5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Ch.6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2021-03-10T01:43:35Z</dcterms:created>
  <dcterms:modified xsi:type="dcterms:W3CDTF">2021-03-10T04:01:27Z</dcterms:modified>
</cp:coreProperties>
</file>