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1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8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9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3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4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4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7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A5F7-68CB-4381-BFE8-8E1D2009418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C3BC-F2CE-4C78-B3CB-8B5C244D5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5923" y="51553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21/3/3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HTML</a:t>
            </a:r>
            <a:r>
              <a:rPr lang="zh-TW" altLang="en-US" dirty="0" smtClean="0"/>
              <a:t>實戰測驗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6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24" y="1862402"/>
            <a:ext cx="8596351" cy="15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66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6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5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05" y="1894771"/>
            <a:ext cx="3886742" cy="1619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48" y="2294313"/>
            <a:ext cx="4269268" cy="3339458"/>
          </a:xfrm>
          <a:prstGeom prst="rect">
            <a:avLst/>
          </a:prstGeom>
        </p:spPr>
      </p:pic>
      <p:cxnSp>
        <p:nvCxnSpPr>
          <p:cNvPr id="12" name="肘形接點 11"/>
          <p:cNvCxnSpPr>
            <a:stCxn id="4" idx="3"/>
            <a:endCxn id="5" idx="1"/>
          </p:cNvCxnSpPr>
          <p:nvPr/>
        </p:nvCxnSpPr>
        <p:spPr>
          <a:xfrm>
            <a:off x="4279247" y="2704509"/>
            <a:ext cx="326101" cy="1259533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90442"/>
            <a:ext cx="3128703" cy="38842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88" y="1765668"/>
            <a:ext cx="2953162" cy="418205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281055" y="3599411"/>
            <a:ext cx="723207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0071"/>
            <a:ext cx="3039584" cy="129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79" y="3167009"/>
            <a:ext cx="5344271" cy="288647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271847" y="3695848"/>
            <a:ext cx="876595" cy="103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36" y="2122040"/>
            <a:ext cx="1228896" cy="2772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73" y="2122040"/>
            <a:ext cx="2838846" cy="309605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892828" y="3050771"/>
            <a:ext cx="881149" cy="773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81" y="2683936"/>
            <a:ext cx="6611273" cy="34104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689035" cy="8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690690"/>
            <a:ext cx="3424920" cy="20916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93" y="3782292"/>
            <a:ext cx="510611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65" y="2041387"/>
            <a:ext cx="2200582" cy="781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46" y="4316192"/>
            <a:ext cx="5401429" cy="209579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648258" y="3173245"/>
            <a:ext cx="781397" cy="79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</Words>
  <Application>Microsoft Office PowerPoint</Application>
  <PresentationFormat>如螢幕大小 (4:3)</PresentationFormat>
  <Paragraphs>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21/3/3  HTML實戰測驗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21/3/3  HTML實戰測驗</dc:title>
  <dc:creator>owner</dc:creator>
  <cp:lastModifiedBy>owner</cp:lastModifiedBy>
  <cp:revision>4</cp:revision>
  <dcterms:created xsi:type="dcterms:W3CDTF">2021-03-03T01:56:29Z</dcterms:created>
  <dcterms:modified xsi:type="dcterms:W3CDTF">2021-03-03T04:01:39Z</dcterms:modified>
</cp:coreProperties>
</file>