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4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4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3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1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2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6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E946-79EE-48FA-8720-B7A1BE4D889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7A87-44A5-49AB-A3C5-6E623AFB9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作業練習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1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165097" cy="31059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91" y="3774493"/>
            <a:ext cx="5571837" cy="24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530516" cy="3370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91" y="3209229"/>
            <a:ext cx="5521298" cy="34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段落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113"/>
            <a:ext cx="7964854" cy="2837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90" y="4076847"/>
            <a:ext cx="7802543" cy="26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0970"/>
            <a:ext cx="5995917" cy="26891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16" y="3996151"/>
            <a:ext cx="4861802" cy="23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20210224</vt:lpstr>
      <vt:lpstr>文件</vt:lpstr>
      <vt:lpstr>標題</vt:lpstr>
      <vt:lpstr>段落</vt:lpstr>
      <vt:lpstr>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20210224</dc:title>
  <dc:creator>owner</dc:creator>
  <cp:lastModifiedBy>owner</cp:lastModifiedBy>
  <cp:revision>2</cp:revision>
  <dcterms:created xsi:type="dcterms:W3CDTF">2021-02-24T03:44:33Z</dcterms:created>
  <dcterms:modified xsi:type="dcterms:W3CDTF">2021-02-24T03:55:04Z</dcterms:modified>
</cp:coreProperties>
</file>