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19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9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9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3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4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56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0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71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6A9F-4044-4355-B080-7BBA7C55547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6C0B-CEB9-4EAD-9BE2-DEAAAF4D1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6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000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7" y="619328"/>
            <a:ext cx="11506485" cy="62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054" y="1933442"/>
            <a:ext cx="6741791" cy="36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148" y="1558935"/>
            <a:ext cx="5338694" cy="44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581" y="2079469"/>
            <a:ext cx="6999856" cy="38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1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738"/>
          </a:xfrm>
        </p:spPr>
        <p:txBody>
          <a:bodyPr/>
          <a:lstStyle/>
          <a:p>
            <a:r>
              <a:rPr lang="zh-TW" altLang="en-US" dirty="0" smtClean="0"/>
              <a:t>第一次程式碼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16" y="2379946"/>
            <a:ext cx="6686114" cy="26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45" y="1791223"/>
            <a:ext cx="7615655" cy="17965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88" y="3587736"/>
            <a:ext cx="486795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5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Office PowerPoint</Application>
  <PresentationFormat>寬螢幕</PresentationFormat>
  <Paragraphs>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第一次程式碼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3</cp:revision>
  <dcterms:created xsi:type="dcterms:W3CDTF">2021-02-24T02:52:52Z</dcterms:created>
  <dcterms:modified xsi:type="dcterms:W3CDTF">2021-02-24T03:43:22Z</dcterms:modified>
</cp:coreProperties>
</file>