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34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74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24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1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15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0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56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22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98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18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23A9B-A966-4630-A36F-E81E168B1669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17625-256B-4006-81BD-E1B0AB6F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7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430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" y="1484784"/>
            <a:ext cx="9328757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945605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查版本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331" y="1916832"/>
            <a:ext cx="919033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0" y="404664"/>
            <a:ext cx="443318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7272808" cy="353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476673"/>
            <a:ext cx="7990656" cy="1296143"/>
          </a:xfrm>
        </p:spPr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	15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40497"/>
            <a:ext cx="4995292" cy="384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87879"/>
            <a:ext cx="8049444" cy="46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H="1">
            <a:off x="5076056" y="3861048"/>
            <a:ext cx="144016" cy="1926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8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36512" y="0"/>
            <a:ext cx="9217024" cy="69573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78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安裝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00808"/>
            <a:ext cx="47434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03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47244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97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2" y="2048669"/>
            <a:ext cx="47529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34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03533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84784"/>
            <a:ext cx="47815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64960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65654"/>
            <a:ext cx="44577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23145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72816"/>
            <a:ext cx="22955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4733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796136" y="692696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D:</a:t>
            </a:r>
            <a:br>
              <a:rPr lang="en-US" altLang="zh-TW" dirty="0" smtClean="0"/>
            </a:br>
            <a:r>
              <a:rPr lang="en-US" altLang="zh-TW" dirty="0" err="1" smtClean="0"/>
              <a:t>dir</a:t>
            </a:r>
            <a:endParaRPr lang="en-US" altLang="zh-TW" dirty="0" smtClean="0"/>
          </a:p>
          <a:p>
            <a:r>
              <a:rPr lang="en-US" altLang="zh-TW" dirty="0" smtClean="0"/>
              <a:t>cd 4090E021</a:t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260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</Words>
  <Application>Microsoft Office PowerPoint</Application>
  <PresentationFormat>如螢幕大小 (4:3)</PresentationFormat>
  <Paragraphs>5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PowerPoint 簡報</vt:lpstr>
      <vt:lpstr>下載 15版本</vt:lpstr>
      <vt:lpstr>PowerPoint 簡報</vt:lpstr>
      <vt:lpstr>安裝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查版本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下載 15跟11版本</dc:title>
  <dc:creator>KSUIE</dc:creator>
  <cp:lastModifiedBy>KSUIE</cp:lastModifiedBy>
  <cp:revision>9</cp:revision>
  <dcterms:created xsi:type="dcterms:W3CDTF">2021-02-25T05:35:52Z</dcterms:created>
  <dcterms:modified xsi:type="dcterms:W3CDTF">2021-02-25T08:13:19Z</dcterms:modified>
</cp:coreProperties>
</file>