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4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1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15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0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2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9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1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30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" y="1484784"/>
            <a:ext cx="932875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45605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476673"/>
            <a:ext cx="7990656" cy="1296143"/>
          </a:xfrm>
        </p:spPr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	15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40497"/>
            <a:ext cx="4995292" cy="384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87879"/>
            <a:ext cx="8049444" cy="46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5076056" y="3861048"/>
            <a:ext cx="144016" cy="19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36512" y="0"/>
            <a:ext cx="9217024" cy="6957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7434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0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4724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97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48669"/>
            <a:ext cx="47529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34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0353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47815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64960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5654"/>
            <a:ext cx="44577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2314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6"/>
            <a:ext cx="22955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33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96136" y="69269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D:</a:t>
            </a:r>
            <a:br>
              <a:rPr lang="en-US" altLang="zh-TW" dirty="0" smtClean="0"/>
            </a:br>
            <a:r>
              <a:rPr lang="en-US" altLang="zh-TW" dirty="0" err="1" smtClean="0"/>
              <a:t>dir</a:t>
            </a:r>
            <a:endParaRPr lang="en-US" altLang="zh-TW" dirty="0" smtClean="0"/>
          </a:p>
          <a:p>
            <a:r>
              <a:rPr lang="en-US" altLang="zh-TW" dirty="0" smtClean="0"/>
              <a:t>cd 4090E021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如螢幕大小 (4:3)</PresentationFormat>
  <Paragraphs>4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下載 15版本</vt:lpstr>
      <vt:lpstr>PowerPoint 簡報</vt:lpstr>
      <vt:lpstr>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下載 15跟11版本</dc:title>
  <dc:creator>KSUIE</dc:creator>
  <cp:lastModifiedBy>KSUIE</cp:lastModifiedBy>
  <cp:revision>6</cp:revision>
  <dcterms:created xsi:type="dcterms:W3CDTF">2021-02-25T05:35:52Z</dcterms:created>
  <dcterms:modified xsi:type="dcterms:W3CDTF">2021-02-25T07:16:13Z</dcterms:modified>
</cp:coreProperties>
</file>