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4" autoAdjust="0"/>
    <p:restoredTop sz="84789"/>
  </p:normalViewPr>
  <p:slideViewPr>
    <p:cSldViewPr snapToGrid="0">
      <p:cViewPr varScale="1">
        <p:scale>
          <a:sx n="104" d="100"/>
          <a:sy n="104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FCF2-C0F8-9A4A-99DA-1C0743E620F4}" type="datetimeFigureOut">
              <a:rPr kumimoji="1" lang="zh-TW" altLang="en-US" smtClean="0"/>
              <a:t>2024/3/12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1A75-C0E7-0E4E-B2B0-21AF9046C7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84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3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9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23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9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projects/cxx-status.html" TargetMode="External"/><Relationship Id="rId4" Type="http://schemas.openxmlformats.org/officeDocument/2006/relationships/hyperlink" Target="https://code.visualstudio.com/docs/cpp/config-ws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4/2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(Tue)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TA: </a:t>
            </a:r>
            <a:r>
              <a:rPr lang="zh-TW" altLang="en-US" b="1" dirty="0">
                <a:solidFill>
                  <a:srgbClr val="FF0000"/>
                </a:solidFill>
              </a:rPr>
              <a:t>張辰浩 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zh-TW" altLang="en-US" b="1" dirty="0">
                <a:solidFill>
                  <a:srgbClr val="FF0000"/>
                </a:solidFill>
              </a:rPr>
              <a:t>資電館</a:t>
            </a:r>
            <a:r>
              <a:rPr lang="en-US" altLang="zh-TW" b="1" dirty="0">
                <a:solidFill>
                  <a:srgbClr val="FF0000"/>
                </a:solidFill>
              </a:rPr>
              <a:t>744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" altLang="zh-TW" b="1" i="0" dirty="0" err="1">
                <a:solidFill>
                  <a:srgbClr val="444746"/>
                </a:solidFill>
                <a:effectLst/>
              </a:rPr>
              <a:t>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3/26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請注意逾期</a:t>
            </a:r>
            <a:r>
              <a:rPr lang="zh-TW" altLang="en-US" b="1" u="sng" dirty="0"/>
              <a:t>遲交不接受補交</a:t>
            </a:r>
            <a:r>
              <a:rPr lang="zh-TW" altLang="en-US" dirty="0"/>
              <a:t>！！</a:t>
            </a:r>
            <a:endParaRPr lang="en-US" altLang="zh-TW" dirty="0"/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i7-8700k</a:t>
            </a:r>
          </a:p>
          <a:p>
            <a:pPr lvl="1"/>
            <a:r>
              <a:rPr lang="en-US" altLang="zh-TW" dirty="0"/>
              <a:t>RAM: 32G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20.04.3 LTS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11.3.0 </a:t>
            </a:r>
          </a:p>
          <a:p>
            <a:pPr lvl="1"/>
            <a:r>
              <a:rPr lang="en-US" altLang="zh-TW" dirty="0"/>
              <a:t>Python version: python 3.9.13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 </a:t>
            </a:r>
            <a:r>
              <a:rPr lang="en-US" altLang="zh-TW" dirty="0" err="1"/>
              <a:t>VSCode</a:t>
            </a:r>
            <a:endParaRPr lang="en-US" altLang="zh-TW" dirty="0">
              <a:hlinkClick r:id="rId3"/>
            </a:endParaRPr>
          </a:p>
          <a:p>
            <a:pPr lvl="1"/>
            <a:r>
              <a:rPr lang="en-US" altLang="zh-TW" dirty="0">
                <a:hlinkClick r:id="rId3"/>
              </a:rPr>
              <a:t>https://code.visualstudio.com/docs/cpp/config-mingw</a:t>
            </a:r>
          </a:p>
          <a:p>
            <a:pPr lvl="1"/>
            <a:r>
              <a:rPr lang="en-US" altLang="zh-TW" dirty="0">
                <a:hlinkClick r:id="rId4"/>
              </a:rPr>
              <a:t>https://code.visualstudio.com/docs/cpp/config-wsl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https://sourceforge.net/projects/mingw-w64/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#include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&lt;climits&gt;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INT_MAX,</a:t>
            </a:r>
            <a:r>
              <a:rPr lang="zh-TW" altLang="en-US" b="1" dirty="0"/>
              <a:t> </a:t>
            </a:r>
            <a:r>
              <a:rPr lang="en-US" altLang="zh-TW" b="1" dirty="0"/>
              <a:t>INT_MIN, </a:t>
            </a:r>
            <a:r>
              <a:rPr lang="en-US" altLang="zh-TW" dirty="0"/>
              <a:t>etc.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 </a:t>
            </a:r>
            <a:r>
              <a:rPr lang="en-US" altLang="zh-TW" b="1" dirty="0">
                <a:solidFill>
                  <a:srgbClr val="FF0000"/>
                </a:solidFill>
              </a:rPr>
              <a:t>#include &lt;cstring&gt;</a:t>
            </a:r>
            <a:r>
              <a:rPr lang="en-US" altLang="zh-TW" dirty="0"/>
              <a:t> if you use </a:t>
            </a:r>
            <a:r>
              <a:rPr lang="en-US" altLang="zh-TW" b="1" dirty="0"/>
              <a:t>strcpy</a:t>
            </a:r>
            <a:r>
              <a:rPr lang="en-US" altLang="zh-TW" dirty="0"/>
              <a:t>, </a:t>
            </a:r>
            <a:r>
              <a:rPr lang="en-US" altLang="zh-TW" b="1" dirty="0"/>
              <a:t>strtok</a:t>
            </a:r>
            <a:r>
              <a:rPr lang="en-US" altLang="zh-TW" dirty="0"/>
              <a:t>, </a:t>
            </a:r>
            <a:r>
              <a:rPr lang="en-US" altLang="zh-TW" dirty="0" err="1"/>
              <a:t>etc.c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每筆 </a:t>
            </a:r>
            <a:r>
              <a:rPr lang="en-US" altLang="zh-TW" dirty="0"/>
              <a:t>transaction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/>
              <a:t> 個 </a:t>
            </a:r>
            <a:r>
              <a:rPr lang="en-US" altLang="zh-TW" dirty="0"/>
              <a:t>item</a:t>
            </a:r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，每筆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輸出的部分不需要特別排序，助教評分時會自行處理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 等相關的套件，若是不確定某個</a:t>
            </a:r>
            <a:r>
              <a:rPr lang="en-US" altLang="zh-TW" dirty="0"/>
              <a:t>library/package</a:t>
            </a:r>
            <a:r>
              <a:rPr lang="zh-TW" altLang="en-US" dirty="0"/>
              <a:t>能否使用，</a:t>
            </a:r>
            <a:r>
              <a:rPr lang="zh-TW" altLang="en-US" b="1" dirty="0"/>
              <a:t>請在</a:t>
            </a:r>
            <a:r>
              <a:rPr lang="en-US" altLang="zh-TW" b="1" dirty="0" err="1"/>
              <a:t>eeclass</a:t>
            </a:r>
            <a:r>
              <a:rPr lang="zh-TW" altLang="en-US" b="1" dirty="0"/>
              <a:t>提問跟助教確認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pthread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-fopenmp </a:t>
            </a:r>
            <a:r>
              <a:rPr lang="en-US" altLang="zh-TW" dirty="0"/>
              <a:t>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最後一筆測資如果輸出正確的話，會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4031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763</Words>
  <Application>Microsoft Macintosh PowerPoint</Application>
  <PresentationFormat>寬螢幕</PresentationFormat>
  <Paragraphs>93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張辰浩</cp:lastModifiedBy>
  <cp:revision>78</cp:revision>
  <dcterms:created xsi:type="dcterms:W3CDTF">2020-04-08T04:02:11Z</dcterms:created>
  <dcterms:modified xsi:type="dcterms:W3CDTF">2024-03-12T07:55:20Z</dcterms:modified>
</cp:coreProperties>
</file>