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Relationship Id="rId4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790343" y="1122362"/>
            <a:ext cx="1061131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ECE 2140 SOC Design </a:t>
            </a:r>
            <a:b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Convolution Neural Network on FPGA</a:t>
            </a:r>
            <a:b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Theta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903696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Thibaut Lanois: THL26@pitt.edu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Wen Wen: WEW55@pitt.edu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 Jieming: JIP40@pitt.edu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1421657" y="0"/>
            <a:ext cx="713657" cy="369332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Bench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between Matlab and our C code (MathConvNet and C). </a:t>
            </a: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Done 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Generation of file with the output of every layer for the C code. </a:t>
            </a: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Done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C Data file into hexadecimal ( with 16 bit float format using Matlab).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 </a:t>
            </a:r>
            <a:r>
              <a:rPr lang="en-US"/>
              <a:t>Vivado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 with hexadecimal data 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output with golden sta</a:t>
            </a:r>
            <a:r>
              <a:rPr lang="en-US"/>
              <a:t>ndard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255250" y="0"/>
            <a:ext cx="10515599" cy="711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&lt;CNN on FPGA theta&gt;  Summary 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556828" y="1825625"/>
            <a:ext cx="50691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11421657" y="0"/>
            <a:ext cx="713657" cy="369332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6726571" y="794460"/>
            <a:ext cx="4945799" cy="3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65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Accomplishments last week:</a:t>
            </a:r>
          </a:p>
          <a:p>
            <a:pPr indent="-190500" lvl="1" marL="6858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Finished VHDL</a:t>
            </a:r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Challenges/ Difficulties</a:t>
            </a:r>
          </a:p>
          <a:p>
            <a:pPr indent="-190500" lvl="1" marL="6858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Addressing 4D array in VHDL</a:t>
            </a:r>
          </a:p>
          <a:p>
            <a:pPr indent="-190500" lvl="1" marL="6858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bit late.  (1 or 2 weeks)</a:t>
            </a:r>
          </a:p>
          <a:p>
            <a:pPr indent="-190500" lvl="1" marL="6858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final TestBench and synthesis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900" y="936434"/>
            <a:ext cx="3911688" cy="2540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.PNG"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825" y="3567524"/>
            <a:ext cx="10515599" cy="3161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57629" y="168047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 Overview 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556828" y="1825625"/>
            <a:ext cx="50691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6473371" y="1672999"/>
            <a:ext cx="50691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Convolution layer 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connected layer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FIFO + Pooling layer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46314" y="1255940"/>
            <a:ext cx="11397341" cy="780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Convolutional layers account for over 90% computation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FPGA has inherent parallelism</a:t>
            </a: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5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1421657" y="0"/>
            <a:ext cx="713657" cy="369332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min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00" y="2507710"/>
            <a:ext cx="6168570" cy="4005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 System Architecture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950" y="1770375"/>
            <a:ext cx="7487517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57629" y="168047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&lt;CNN on FPGA theta&gt; Overview 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556828" y="1825625"/>
            <a:ext cx="50691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522389" y="1045040"/>
            <a:ext cx="11397299" cy="780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 and Status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889675" y="5083150"/>
            <a:ext cx="4460399" cy="18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Accomplishments last week:</a:t>
            </a:r>
          </a:p>
          <a:p>
            <a:pPr indent="-762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Finished VHDL</a:t>
            </a:r>
          </a:p>
          <a:p>
            <a:pPr indent="-165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 this week:</a:t>
            </a:r>
          </a:p>
          <a:p>
            <a:pPr indent="-1905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Bench, synthesis, </a:t>
            </a:r>
            <a:r>
              <a:rPr lang="en-US" sz="1800"/>
              <a:t>integration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262976" y="5002617"/>
            <a:ext cx="5656799" cy="1730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65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Challenges/ Difficulties / Needs</a:t>
            </a:r>
          </a:p>
          <a:p>
            <a:pPr indent="-190500" lvl="1" marL="6858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Addressing 4D array in VHDL</a:t>
            </a:r>
          </a:p>
          <a:p>
            <a:pPr indent="-190500" lvl="1" marL="6858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bit late.  (1 or 2 weeks)</a:t>
            </a:r>
          </a:p>
          <a:p>
            <a:pPr indent="-190500" lvl="1" marL="685800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final TestBench and synthesis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1421657" y="0"/>
            <a:ext cx="713657" cy="369332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</a:p>
        </p:txBody>
      </p:sp>
      <p:pic>
        <p:nvPicPr>
          <p:cNvPr descr="Capture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4"/>
            <a:ext cx="10515599" cy="3161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&lt;CNN on FPGA theta&gt; - Convolution </a:t>
            </a:r>
            <a:r>
              <a:rPr lang="en-US"/>
              <a:t>layer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838200" y="1582057"/>
            <a:ext cx="10515599" cy="4594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block is used to accelerate the computation of convolution of the kernels over the feature map (hardware)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Bias, </a:t>
            </a:r>
            <a:r>
              <a:rPr lang="en-US"/>
              <a:t>Weight, 16 bit float data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</a:t>
            </a:r>
            <a:r>
              <a:rPr lang="en-US"/>
              <a:t>rithmetic</a:t>
            </a:r>
            <a:r>
              <a:rPr lang="en-US"/>
              <a:t> addition and multiplication for each </a:t>
            </a:r>
            <a:r>
              <a:rPr lang="en-US"/>
              <a:t>float data</a:t>
            </a:r>
            <a:r>
              <a:rPr lang="en-US"/>
              <a:t> implemented using DSP slice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120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lines</a:t>
            </a:r>
            <a:r>
              <a:rPr lang="en-US"/>
              <a:t> of VHDL code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Jieming </a:t>
            </a:r>
            <a:r>
              <a:rPr lang="en-US"/>
              <a:t>+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Thibaut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3/1</a:t>
            </a:r>
            <a:r>
              <a:rPr lang="en-US"/>
              <a:t>7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/17 Design done (B</a:t>
            </a:r>
            <a:r>
              <a:rPr lang="en-US"/>
              <a:t>ehaviour simulated)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1421657" y="0"/>
            <a:ext cx="713657" cy="369332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124" y="3574248"/>
            <a:ext cx="5767525" cy="174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&lt;CNN on FPGA theta&gt; - Fully connected layer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838200" y="1582057"/>
            <a:ext cx="10515599" cy="4594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block is used to </a:t>
            </a:r>
            <a:r>
              <a:rPr lang="en-US"/>
              <a:t>execute ReLu or SoftMax function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(hardware)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Using LUT and IEEE 754 single precision mode for exponential calculation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Each 16 bit float data will pass through ReLu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BRAM to store added data float for SoftMax calculation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ReLu</a:t>
            </a:r>
            <a:r>
              <a:rPr lang="en-US"/>
              <a:t> or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SoftMax </a:t>
            </a:r>
            <a:r>
              <a:rPr lang="en-US"/>
              <a:t>function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100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lines</a:t>
            </a:r>
            <a:r>
              <a:rPr lang="en-US"/>
              <a:t> (incomplete)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Jieming  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3/20/17 ++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1421657" y="0"/>
            <a:ext cx="713657" cy="369332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350" y="5547700"/>
            <a:ext cx="48006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337" y="4536962"/>
            <a:ext cx="40100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&lt;CNN on FPGA theta&gt; - FIFO+Pooling Layer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712300" y="1582050"/>
            <a:ext cx="10641599" cy="459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block is used to enable the parallelism </a:t>
            </a:r>
            <a:r>
              <a:rPr lang="en-US"/>
              <a:t>and s</a:t>
            </a:r>
            <a:r>
              <a:rPr lang="en-US"/>
              <a:t>erializing feature maps from PEs (Processing Element) which conduct convolutional operations.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Input: Feature map streams (Convolutional Layer) (4x16-bit) and valid signals from PE (4-bit)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Output: Pooled feature map streams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r>
              <a:rPr lang="en-US"/>
              <a:t>270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lines of </a:t>
            </a:r>
            <a:r>
              <a:rPr lang="en-US"/>
              <a:t>VHDL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codes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3/1</a:t>
            </a:r>
            <a:r>
              <a:rPr lang="en-US"/>
              <a:t>7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/2017 Design done (Behavior </a:t>
            </a:r>
            <a:r>
              <a:rPr lang="en-US"/>
              <a:t>Simulated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1421657" y="0"/>
            <a:ext cx="713657" cy="369332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1375" y="3412575"/>
            <a:ext cx="4650625" cy="34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&lt;CNN on FPGA theta&gt; - Controller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38200" y="1582057"/>
            <a:ext cx="10515599" cy="4594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block is used to divide into batch, switch between batches, select computation units in order to facilitate process flow (hardware)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signals for activation and reset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up all control signals + switch between states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lines of VHDL codes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Thibaut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VHDL Done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Synthesis works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1421657" y="0"/>
            <a:ext cx="713657" cy="369332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3682" y="3571805"/>
            <a:ext cx="5324400" cy="328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&lt;CNN on FPGA theta&gt; - Router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838200" y="1582057"/>
            <a:ext cx="10515599" cy="4594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block is used to facilitate data propagation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flow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data and weight between features map and layer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lot of issue to parallelize the router, it should work now but only tested until 4 PEs.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 lines of codes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Thibaut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03/13/2017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1421657" y="0"/>
            <a:ext cx="713657" cy="369332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9725" y="3879508"/>
            <a:ext cx="4000500" cy="269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