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2DCC-1E16-F543-B4CA-1C1B3C06D46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3DBED-7EC2-E44A-AB92-FE15475C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6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166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F962-C35A-0F46-B9DE-B41E3653FD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1EA5-3904-9B48-94B8-605309E0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F962-C35A-0F46-B9DE-B41E3653FD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1EA5-3904-9B48-94B8-605309E0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F962-C35A-0F46-B9DE-B41E3653FD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1EA5-3904-9B48-94B8-605309E0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F962-C35A-0F46-B9DE-B41E3653FD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1EA5-3904-9B48-94B8-605309E0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2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F962-C35A-0F46-B9DE-B41E3653FD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1EA5-3904-9B48-94B8-605309E0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F962-C35A-0F46-B9DE-B41E3653FD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1EA5-3904-9B48-94B8-605309E0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F962-C35A-0F46-B9DE-B41E3653FD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1EA5-3904-9B48-94B8-605309E0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F962-C35A-0F46-B9DE-B41E3653FD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1EA5-3904-9B48-94B8-605309E0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8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F962-C35A-0F46-B9DE-B41E3653FD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1EA5-3904-9B48-94B8-605309E0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F962-C35A-0F46-B9DE-B41E3653FD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1EA5-3904-9B48-94B8-605309E0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F962-C35A-0F46-B9DE-B41E3653FD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1EA5-3904-9B48-94B8-605309E0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F962-C35A-0F46-B9DE-B41E3653FD8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1EA5-3904-9B48-94B8-605309E0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57629" y="168047"/>
            <a:ext cx="11934371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&lt;CNN on FPGA theta&gt; </a:t>
            </a:r>
            <a:r>
              <a:rPr lang="en-US" altLang="zh-C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and Status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523453" y="1661656"/>
            <a:ext cx="5069112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81619" y="4351554"/>
            <a:ext cx="7676314" cy="29193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 last week:</a:t>
            </a:r>
          </a:p>
          <a:p>
            <a:pPr marL="685800" marR="0" lvl="1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Test Bench</a:t>
            </a:r>
          </a:p>
          <a:p>
            <a:pPr marL="685800" marR="0" lvl="1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files to convert data from floating point to signed integer</a:t>
            </a:r>
          </a:p>
          <a:p>
            <a:pPr marL="685800" marR="0" lvl="1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to look into Synthesis </a:t>
            </a:r>
          </a:p>
          <a:p>
            <a:pPr marL="685800" marR="0" lvl="1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to debug for our final TB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 this week:</a:t>
            </a:r>
          </a:p>
          <a:p>
            <a:pPr marL="685800" marR="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final testing</a:t>
            </a:r>
          </a:p>
          <a:p>
            <a:pPr marL="685800" marR="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individual modules</a:t>
            </a:r>
          </a:p>
          <a:p>
            <a:pPr marL="685800" marR="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synthesis</a:t>
            </a:r>
            <a:endParaRPr lang="en-US" sz="1600" dirty="0"/>
          </a:p>
        </p:txBody>
      </p:sp>
      <p:sp>
        <p:nvSpPr>
          <p:cNvPr id="111" name="Shape 111"/>
          <p:cNvSpPr txBox="1"/>
          <p:nvPr/>
        </p:nvSpPr>
        <p:spPr>
          <a:xfrm>
            <a:off x="8345856" y="4446564"/>
            <a:ext cx="3481072" cy="173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Challenges/ Difficulties / Needs</a:t>
            </a:r>
          </a:p>
          <a:p>
            <a:pPr marL="685800" lvl="1" indent="-1905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Integrating/Debugging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19" y="1287215"/>
            <a:ext cx="10325738" cy="29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3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&lt;CNN on FPGA theta&gt; Weekly Updated Schedule and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&lt;CNN on FPGA theta&gt; Schedule and Status</dc:title>
  <dc:creator>Lanois, Thibaut</dc:creator>
  <cp:lastModifiedBy>Wen, Wen</cp:lastModifiedBy>
  <cp:revision>4</cp:revision>
  <dcterms:created xsi:type="dcterms:W3CDTF">2017-03-26T15:38:23Z</dcterms:created>
  <dcterms:modified xsi:type="dcterms:W3CDTF">2017-03-27T00:31:36Z</dcterms:modified>
</cp:coreProperties>
</file>