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5A89A2C-D9BB-45F5-9555-239624AFE15B}">
  <a:tblStyle styleId="{B5A89A2C-D9BB-45F5-9555-239624AFE15B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3"/>
  </p:normalViewPr>
  <p:slideViewPr>
    <p:cSldViewPr snapToGrid="0" snapToObjects="1">
      <p:cViewPr varScale="1">
        <p:scale>
          <a:sx n="103" d="100"/>
          <a:sy n="103" d="100"/>
        </p:scale>
        <p:origin x="8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6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6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199" cy="487362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177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127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199" cy="487362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 rot="5400000">
            <a:off x="3920330" y="-1256504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 rot="5400000">
            <a:off x="7133430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1799430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257629" y="168047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Schedule and Status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6533678" y="1488824"/>
            <a:ext cx="5069100" cy="4351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Shape 103"/>
          <p:cNvSpPr txBox="1"/>
          <p:nvPr/>
        </p:nvSpPr>
        <p:spPr>
          <a:xfrm>
            <a:off x="522389" y="1045040"/>
            <a:ext cx="11397299" cy="7805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594000" y="4249974"/>
            <a:ext cx="6271800" cy="23937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127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Accomplishments last week:</a:t>
            </a:r>
          </a:p>
          <a:p>
            <a:pPr lvl="1" indent="-12700">
              <a:spcBef>
                <a:spcPts val="0"/>
              </a:spcBef>
            </a:pPr>
            <a:r>
              <a:rPr lang="en-US" sz="1200" dirty="0"/>
              <a:t>Synthesis</a:t>
            </a:r>
          </a:p>
          <a:p>
            <a:pPr lvl="1" indent="-12700">
              <a:spcBef>
                <a:spcPts val="0"/>
              </a:spcBef>
            </a:pPr>
            <a:r>
              <a:rPr lang="en-US" sz="1200" dirty="0"/>
              <a:t>Working on fully connected (get to a point where we have to change everything on our design,</a:t>
            </a:r>
            <a:r>
              <a:rPr lang="zh-CN" altLang="en-US" sz="1200" dirty="0"/>
              <a:t> </a:t>
            </a:r>
            <a:r>
              <a:rPr lang="en-US" altLang="zh-CN" sz="1200" dirty="0"/>
              <a:t>e.g., whole system has to be 32-bit</a:t>
            </a:r>
            <a:r>
              <a:rPr lang="en-US" sz="1200" dirty="0"/>
              <a:t>).</a:t>
            </a:r>
          </a:p>
          <a:p>
            <a:pPr lvl="1" indent="-12700">
              <a:spcBef>
                <a:spcPts val="0"/>
              </a:spcBef>
            </a:pPr>
            <a:r>
              <a:rPr lang="en-US" sz="1200" dirty="0"/>
              <a:t>Working on pooling layer (synthesis doesn’t pass at 200MHz)</a:t>
            </a:r>
          </a:p>
          <a:p>
            <a:pPr lvl="1" indent="-12700">
              <a:spcBef>
                <a:spcPts val="0"/>
              </a:spcBef>
            </a:pPr>
            <a:r>
              <a:rPr lang="en-US" altLang="zh-CN" sz="1200" dirty="0"/>
              <a:t>Researching and thinking how to parallelize our design</a:t>
            </a:r>
          </a:p>
          <a:p>
            <a:pPr lvl="1" indent="-12700">
              <a:spcBef>
                <a:spcPts val="0"/>
              </a:spcBef>
            </a:pPr>
            <a:endParaRPr lang="en-US" sz="1200" dirty="0"/>
          </a:p>
          <a:p>
            <a:pPr lvl="0" indent="2159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Working on this week:</a:t>
            </a:r>
          </a:p>
          <a:p>
            <a:pPr lvl="1" indent="-152400"/>
            <a:r>
              <a:rPr lang="en-US" sz="1200" dirty="0"/>
              <a:t>Adding output FIFO to </a:t>
            </a:r>
            <a:r>
              <a:rPr lang="en-US" altLang="zh-CN" sz="1200" dirty="0"/>
              <a:t>parallelize </a:t>
            </a:r>
            <a:r>
              <a:rPr lang="en-US" sz="1200" dirty="0"/>
              <a:t>through output features map (output feature map are independent).</a:t>
            </a:r>
          </a:p>
          <a:p>
            <a:pPr marL="685800" marR="0" lvl="1" indent="-152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dirty="0"/>
              <a:t>Finishing synthesis: 2 points don’t work@200MHz</a:t>
            </a:r>
          </a:p>
          <a:p>
            <a:pPr lvl="2" indent="-152400"/>
            <a:r>
              <a:rPr lang="en-US" sz="1000" dirty="0"/>
              <a:t>Hold point between register and DSP</a:t>
            </a:r>
          </a:p>
          <a:p>
            <a:pPr lvl="2" indent="-152400"/>
            <a:r>
              <a:rPr lang="en-US" sz="1000" dirty="0"/>
              <a:t>Setup point in the pooling layer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7211825" y="4249974"/>
            <a:ext cx="4752900" cy="1730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Challenges/ Difficulties / Needs in 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Integration Testing</a:t>
            </a:r>
          </a:p>
          <a:p>
            <a:pPr marL="685800" lvl="1" indent="-152400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fully connected layer, divisions need a huge precision to work.</a:t>
            </a:r>
          </a:p>
          <a:p>
            <a:pPr marL="685800" lvl="1" indent="-152400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Exponential values go high very quickly so that it’s impossible to use only 16 bit to encode it.</a:t>
            </a:r>
          </a:p>
          <a:p>
            <a:pPr marL="685800" lvl="1" indent="-152400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Don’t understand the violation of the hold time. </a:t>
            </a:r>
          </a:p>
          <a:p>
            <a:pPr marL="457200" lvl="0" indent="0" rtl="0">
              <a:lnSpc>
                <a:spcPct val="90000"/>
              </a:lnSpc>
              <a:spcBef>
                <a:spcPts val="500"/>
              </a:spcBef>
              <a:buNone/>
            </a:pP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Shape 106"/>
          <p:cNvSpPr txBox="1"/>
          <p:nvPr/>
        </p:nvSpPr>
        <p:spPr>
          <a:xfrm>
            <a:off x="11421657" y="0"/>
            <a:ext cx="713657" cy="369332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00" scaled="0"/>
          </a:gradFill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min</a:t>
            </a:r>
          </a:p>
        </p:txBody>
      </p:sp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000" y="1151174"/>
            <a:ext cx="10689576" cy="3039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150</Words>
  <Application>Microsoft Office PowerPoint</Application>
  <PresentationFormat>Widescreen</PresentationFormat>
  <Paragraphs>17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Schedule and Status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2140 SOC Design  Convolution Neural Network on FPGA Theta</dc:title>
  <cp:lastModifiedBy>Wen, Wen</cp:lastModifiedBy>
  <cp:revision>8</cp:revision>
  <dcterms:modified xsi:type="dcterms:W3CDTF">2017-04-09T23:56:04Z</dcterms:modified>
</cp:coreProperties>
</file>