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11"/>
  </p:notesMasterIdLst>
  <p:sldIdLst>
    <p:sldId id="1300" r:id="rId3"/>
    <p:sldId id="1321" r:id="rId4"/>
    <p:sldId id="1322" r:id="rId5"/>
    <p:sldId id="1323" r:id="rId6"/>
    <p:sldId id="1324" r:id="rId7"/>
    <p:sldId id="1325" r:id="rId8"/>
    <p:sldId id="1326" r:id="rId9"/>
    <p:sldId id="1307" r:id="rId10"/>
  </p:sldIdLst>
  <p:sldSz cx="9144000" cy="6858000" type="screen4x3"/>
  <p:notesSz cx="6858000" cy="9144000"/>
  <p:defaultTextStyle>
    <a:defPPr>
      <a:defRPr lang="zh-CN"/>
    </a:defPPr>
    <a:lvl1pPr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8" autoAdjust="0"/>
    <p:restoredTop sz="95874" autoAdjust="0"/>
  </p:normalViewPr>
  <p:slideViewPr>
    <p:cSldViewPr>
      <p:cViewPr varScale="1">
        <p:scale>
          <a:sx n="100" d="100"/>
          <a:sy n="100" d="100"/>
        </p:scale>
        <p:origin x="978"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6" d="100"/>
          <a:sy n="76" d="100"/>
        </p:scale>
        <p:origin x="2962" y="6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362DE3D-B371-965E-785F-650C28C03A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a:extLst>
              <a:ext uri="{FF2B5EF4-FFF2-40B4-BE49-F238E27FC236}">
                <a16:creationId xmlns:a16="http://schemas.microsoft.com/office/drawing/2014/main" id="{454181B5-57DF-CF2B-9138-669C53FF6FA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6F8178EB-22C2-4AC7-AA9A-409F032EBB5D}" type="datetimeFigureOut">
              <a:rPr lang="zh-CN" altLang="en-US"/>
              <a:pPr>
                <a:defRPr/>
              </a:pPr>
              <a:t>2022/11/27</a:t>
            </a:fld>
            <a:endParaRPr lang="zh-CN" altLang="en-US"/>
          </a:p>
        </p:txBody>
      </p:sp>
      <p:sp>
        <p:nvSpPr>
          <p:cNvPr id="4" name="幻灯片图像占位符 3">
            <a:extLst>
              <a:ext uri="{FF2B5EF4-FFF2-40B4-BE49-F238E27FC236}">
                <a16:creationId xmlns:a16="http://schemas.microsoft.com/office/drawing/2014/main" id="{3FE2CCBA-25CA-4A3A-5108-E4E009B5F2AE}"/>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6D7F0561-19FD-3247-7B32-CF99F552BD2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AEAC3837-F0F7-3F4C-B5E1-6CA0CED0A4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a:extLst>
              <a:ext uri="{FF2B5EF4-FFF2-40B4-BE49-F238E27FC236}">
                <a16:creationId xmlns:a16="http://schemas.microsoft.com/office/drawing/2014/main" id="{6733F66A-3A52-3FE8-0651-A9D0587760E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9E5AD4D3-5158-4B2E-9225-7B01C16D5A9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15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03EC0CB8-39A9-4377-B71A-E7F255A3DB04}"/>
              </a:ext>
            </a:extLst>
          </p:cNvPr>
          <p:cNvSpPr>
            <a:spLocks noGrp="1" noChangeArrowheads="1"/>
          </p:cNvSpPr>
          <p:nvPr>
            <p:ph type="sldNum" sz="quarter" idx="4"/>
          </p:nvPr>
        </p:nvSpPr>
        <p:spPr bwMode="auto">
          <a:xfrm>
            <a:off x="6156176" y="6183086"/>
            <a:ext cx="2133600" cy="415636"/>
          </a:xfrm>
          <a:prstGeom prst="rect">
            <a:avLst/>
          </a:prstGeom>
          <a:noFill/>
          <a:ln w="9525">
            <a:noFill/>
            <a:miter lim="800000"/>
          </a:ln>
        </p:spPr>
        <p:txBody>
          <a:bodyPr vert="horz" wrap="square" lIns="91440" tIns="45720" rIns="91440" bIns="45720" numCol="1" anchor="b" anchorCtr="0" compatLnSpc="1"/>
          <a:lstStyle>
            <a:lvl1pPr algn="r">
              <a:buFont typeface="Arial" panose="020B0604020202020204" pitchFamily="34" charset="0"/>
              <a:buNone/>
              <a:defRPr sz="1600" b="0">
                <a:solidFill>
                  <a:srgbClr val="006699"/>
                </a:solidFill>
                <a:latin typeface="+mn-ea"/>
                <a:ea typeface="+mn-ea"/>
                <a:cs typeface="+mn-cs"/>
              </a:defRPr>
            </a:lvl1pPr>
          </a:lstStyle>
          <a:p>
            <a:pPr>
              <a:defRPr/>
            </a:pPr>
            <a:fld id="{8AC190E8-36CC-4458-80FA-D218E44B1474}" type="slidenum">
              <a:rPr lang="zh-CN" altLang="en-US" smtClean="0"/>
              <a:pPr>
                <a:defRPr/>
              </a:pPr>
              <a:t>‹#›</a:t>
            </a:fld>
            <a:endParaRPr lang="zh-CN" altLang="en-US" dirty="0"/>
          </a:p>
        </p:txBody>
      </p:sp>
      <p:sp>
        <p:nvSpPr>
          <p:cNvPr id="5" name="标题 1">
            <a:extLst>
              <a:ext uri="{FF2B5EF4-FFF2-40B4-BE49-F238E27FC236}">
                <a16:creationId xmlns:a16="http://schemas.microsoft.com/office/drawing/2014/main" id="{F3059395-9E10-4CFD-AAFB-477219E70C87}"/>
              </a:ext>
            </a:extLst>
          </p:cNvPr>
          <p:cNvSpPr>
            <a:spLocks noGrp="1"/>
          </p:cNvSpPr>
          <p:nvPr>
            <p:ph type="title"/>
          </p:nvPr>
        </p:nvSpPr>
        <p:spPr>
          <a:xfrm>
            <a:off x="609600" y="609600"/>
            <a:ext cx="7848600" cy="1139825"/>
          </a:xfrm>
        </p:spPr>
        <p:txBody>
          <a:bodyPr/>
          <a:lstStyle/>
          <a:p>
            <a:r>
              <a:rPr lang="zh-CN" altLang="en-US"/>
              <a:t>单击此处编辑母版标题样式</a:t>
            </a:r>
          </a:p>
        </p:txBody>
      </p:sp>
      <p:sp>
        <p:nvSpPr>
          <p:cNvPr id="6" name="内容占位符 2">
            <a:extLst>
              <a:ext uri="{FF2B5EF4-FFF2-40B4-BE49-F238E27FC236}">
                <a16:creationId xmlns:a16="http://schemas.microsoft.com/office/drawing/2014/main" id="{50E0702A-F2B2-4909-ACD2-299B92D0938D}"/>
              </a:ext>
            </a:extLst>
          </p:cNvPr>
          <p:cNvSpPr>
            <a:spLocks noGrp="1"/>
          </p:cNvSpPr>
          <p:nvPr>
            <p:ph idx="1"/>
          </p:nvPr>
        </p:nvSpPr>
        <p:spPr>
          <a:xfrm>
            <a:off x="609600" y="1676400"/>
            <a:ext cx="7848600" cy="445452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609552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954734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480597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标题 4"/>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53666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966750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CDF2C4-759C-ACD3-7C9A-35A59FED837B}"/>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47925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03EC0CB8-39A9-4377-B71A-E7F255A3DB04}"/>
              </a:ext>
            </a:extLst>
          </p:cNvPr>
          <p:cNvSpPr>
            <a:spLocks noGrp="1" noChangeArrowheads="1"/>
          </p:cNvSpPr>
          <p:nvPr>
            <p:ph type="sldNum" sz="quarter" idx="4"/>
          </p:nvPr>
        </p:nvSpPr>
        <p:spPr bwMode="auto">
          <a:xfrm>
            <a:off x="6156176" y="6183086"/>
            <a:ext cx="2133600" cy="415636"/>
          </a:xfrm>
          <a:prstGeom prst="rect">
            <a:avLst/>
          </a:prstGeom>
          <a:noFill/>
          <a:ln w="9525">
            <a:noFill/>
            <a:miter lim="800000"/>
          </a:ln>
        </p:spPr>
        <p:txBody>
          <a:bodyPr vert="horz" wrap="square" lIns="91440" tIns="45720" rIns="91440" bIns="45720" numCol="1" anchor="b" anchorCtr="0" compatLnSpc="1"/>
          <a:lstStyle>
            <a:lvl1pPr algn="r">
              <a:buFont typeface="Arial" panose="020B0604020202020204" pitchFamily="34" charset="0"/>
              <a:buNone/>
              <a:defRPr sz="1600" b="0">
                <a:solidFill>
                  <a:srgbClr val="006699"/>
                </a:solidFill>
                <a:latin typeface="+mn-ea"/>
                <a:ea typeface="+mn-ea"/>
                <a:cs typeface="+mn-cs"/>
              </a:defRPr>
            </a:lvl1pPr>
          </a:lstStyle>
          <a:p>
            <a:pPr>
              <a:defRPr/>
            </a:pPr>
            <a:fld id="{8AC190E8-36CC-4458-80FA-D218E44B1474}" type="slidenum">
              <a:rPr lang="zh-CN" altLang="en-US" smtClean="0"/>
              <a:pPr>
                <a:defRPr/>
              </a:pPr>
              <a:t>‹#›</a:t>
            </a:fld>
            <a:endParaRPr lang="zh-CN" altLang="en-US" dirty="0"/>
          </a:p>
        </p:txBody>
      </p:sp>
      <p:sp>
        <p:nvSpPr>
          <p:cNvPr id="5" name="标题 1">
            <a:extLst>
              <a:ext uri="{FF2B5EF4-FFF2-40B4-BE49-F238E27FC236}">
                <a16:creationId xmlns:a16="http://schemas.microsoft.com/office/drawing/2014/main" id="{F3059395-9E10-4CFD-AAFB-477219E70C87}"/>
              </a:ext>
            </a:extLst>
          </p:cNvPr>
          <p:cNvSpPr>
            <a:spLocks noGrp="1"/>
          </p:cNvSpPr>
          <p:nvPr>
            <p:ph type="title"/>
          </p:nvPr>
        </p:nvSpPr>
        <p:spPr>
          <a:xfrm>
            <a:off x="609600" y="609600"/>
            <a:ext cx="7848600" cy="1139825"/>
          </a:xfrm>
        </p:spPr>
        <p:txBody>
          <a:bodyPr/>
          <a:lstStyle/>
          <a:p>
            <a:r>
              <a:rPr lang="zh-CN" altLang="en-US"/>
              <a:t>单击此处编辑母版标题样式</a:t>
            </a:r>
          </a:p>
        </p:txBody>
      </p:sp>
      <p:sp>
        <p:nvSpPr>
          <p:cNvPr id="6" name="内容占位符 2">
            <a:extLst>
              <a:ext uri="{FF2B5EF4-FFF2-40B4-BE49-F238E27FC236}">
                <a16:creationId xmlns:a16="http://schemas.microsoft.com/office/drawing/2014/main" id="{50E0702A-F2B2-4909-ACD2-299B92D0938D}"/>
              </a:ext>
            </a:extLst>
          </p:cNvPr>
          <p:cNvSpPr>
            <a:spLocks noGrp="1"/>
          </p:cNvSpPr>
          <p:nvPr>
            <p:ph idx="1"/>
          </p:nvPr>
        </p:nvSpPr>
        <p:spPr>
          <a:xfrm>
            <a:off x="609600" y="1676400"/>
            <a:ext cx="7848600" cy="445452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29684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6">
            <a:extLst>
              <a:ext uri="{FF2B5EF4-FFF2-40B4-BE49-F238E27FC236}">
                <a16:creationId xmlns:a16="http://schemas.microsoft.com/office/drawing/2014/main" id="{95408EFD-068D-4623-B4E4-DF87681124AA}"/>
              </a:ext>
            </a:extLst>
          </p:cNvPr>
          <p:cNvSpPr>
            <a:spLocks noGrp="1" noChangeArrowheads="1"/>
          </p:cNvSpPr>
          <p:nvPr>
            <p:ph type="sldNum" sz="quarter" idx="4"/>
          </p:nvPr>
        </p:nvSpPr>
        <p:spPr bwMode="auto">
          <a:xfrm>
            <a:off x="6156176" y="6183086"/>
            <a:ext cx="2133600" cy="415636"/>
          </a:xfrm>
          <a:prstGeom prst="rect">
            <a:avLst/>
          </a:prstGeom>
          <a:noFill/>
          <a:ln w="9525">
            <a:noFill/>
            <a:miter lim="800000"/>
          </a:ln>
        </p:spPr>
        <p:txBody>
          <a:bodyPr vert="horz" wrap="square" lIns="91440" tIns="45720" rIns="91440" bIns="45720" numCol="1" anchor="b" anchorCtr="0" compatLnSpc="1"/>
          <a:lstStyle>
            <a:lvl1pPr algn="r">
              <a:buFont typeface="Arial" panose="020B0604020202020204" pitchFamily="34" charset="0"/>
              <a:buNone/>
              <a:defRPr sz="1600" b="0">
                <a:solidFill>
                  <a:srgbClr val="006699"/>
                </a:solidFill>
                <a:latin typeface="+mn-ea"/>
                <a:ea typeface="+mn-ea"/>
                <a:cs typeface="+mn-cs"/>
              </a:defRPr>
            </a:lvl1pPr>
          </a:lstStyle>
          <a:p>
            <a:pPr>
              <a:defRPr/>
            </a:pPr>
            <a:fld id="{8AC190E8-36CC-4458-80FA-D218E44B1474}" type="slidenum">
              <a:rPr lang="zh-CN" altLang="en-US" smtClean="0"/>
              <a:pPr>
                <a:defRPr/>
              </a:pPr>
              <a:t>‹#›</a:t>
            </a:fld>
            <a:endParaRPr lang="zh-CN" altLang="en-US" dirty="0"/>
          </a:p>
        </p:txBody>
      </p:sp>
    </p:spTree>
    <p:extLst>
      <p:ext uri="{BB962C8B-B14F-4D97-AF65-F5344CB8AC3E}">
        <p14:creationId xmlns:p14="http://schemas.microsoft.com/office/powerpoint/2010/main" val="115787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8D7BB16A-6D53-4AF8-93E9-04BE01D1011D}"/>
              </a:ext>
            </a:extLst>
          </p:cNvPr>
          <p:cNvSpPr>
            <a:spLocks noGrp="1" noChangeArrowheads="1"/>
          </p:cNvSpPr>
          <p:nvPr>
            <p:ph type="sldNum" sz="quarter" idx="4"/>
          </p:nvPr>
        </p:nvSpPr>
        <p:spPr bwMode="auto">
          <a:xfrm>
            <a:off x="6156176" y="6183086"/>
            <a:ext cx="2133600" cy="415636"/>
          </a:xfrm>
          <a:prstGeom prst="rect">
            <a:avLst/>
          </a:prstGeom>
          <a:noFill/>
          <a:ln w="9525">
            <a:noFill/>
            <a:miter lim="800000"/>
          </a:ln>
        </p:spPr>
        <p:txBody>
          <a:bodyPr vert="horz" wrap="square" lIns="91440" tIns="45720" rIns="91440" bIns="45720" numCol="1" anchor="b" anchorCtr="0" compatLnSpc="1"/>
          <a:lstStyle>
            <a:lvl1pPr algn="r">
              <a:buFont typeface="Arial" panose="020B0604020202020204" pitchFamily="34" charset="0"/>
              <a:buNone/>
              <a:defRPr sz="1600" b="0">
                <a:solidFill>
                  <a:srgbClr val="006699"/>
                </a:solidFill>
                <a:latin typeface="+mn-ea"/>
                <a:ea typeface="+mn-ea"/>
                <a:cs typeface="+mn-cs"/>
              </a:defRPr>
            </a:lvl1pPr>
          </a:lstStyle>
          <a:p>
            <a:pPr>
              <a:defRPr/>
            </a:pPr>
            <a:fld id="{8AC190E8-36CC-4458-80FA-D218E44B1474}" type="slidenum">
              <a:rPr lang="zh-CN" altLang="en-US" smtClean="0"/>
              <a:pPr>
                <a:defRPr/>
              </a:pPr>
              <a:t>‹#›</a:t>
            </a:fld>
            <a:endParaRPr lang="zh-CN" altLang="en-US" dirty="0"/>
          </a:p>
        </p:txBody>
      </p:sp>
      <p:sp>
        <p:nvSpPr>
          <p:cNvPr id="7" name="Rectangle 2">
            <a:extLst>
              <a:ext uri="{FF2B5EF4-FFF2-40B4-BE49-F238E27FC236}">
                <a16:creationId xmlns:a16="http://schemas.microsoft.com/office/drawing/2014/main" id="{902086E9-54CC-4796-B215-862137150F89}"/>
              </a:ext>
            </a:extLst>
          </p:cNvPr>
          <p:cNvSpPr>
            <a:spLocks noGrp="1" noChangeArrowheads="1"/>
          </p:cNvSpPr>
          <p:nvPr>
            <p:ph type="title"/>
          </p:nvPr>
        </p:nvSpPr>
        <p:spPr bwMode="auto">
          <a:xfrm>
            <a:off x="609600" y="609600"/>
            <a:ext cx="7848600" cy="1139825"/>
          </a:xfrm>
          <a:prstGeom prst="rect">
            <a:avLst/>
          </a:prstGeom>
          <a:noFill/>
          <a:ln w="9525">
            <a:noFill/>
            <a:miter lim="800000"/>
          </a:ln>
        </p:spPr>
        <p:txBody>
          <a:bodyPr vert="horz" wrap="square" lIns="91440" tIns="45720" rIns="91440" bIns="45720" numCol="1" anchor="t" anchorCtr="0" compatLnSpc="1"/>
          <a:lstStyle>
            <a:lvl1pPr>
              <a:defRPr>
                <a:solidFill>
                  <a:schemeClr val="tx1"/>
                </a:solidFill>
              </a:defRPr>
            </a:lvl1pPr>
          </a:lstStyle>
          <a:p>
            <a:pPr lvl="0"/>
            <a:r>
              <a:rPr lang="zh-CN" altLang="en-US" dirty="0"/>
              <a:t>单击此处编辑母版标题样式</a:t>
            </a:r>
            <a:endParaRPr lang="en-US" altLang="zh-CN" dirty="0"/>
          </a:p>
        </p:txBody>
      </p:sp>
      <p:sp>
        <p:nvSpPr>
          <p:cNvPr id="8" name="Rectangle 3">
            <a:extLst>
              <a:ext uri="{FF2B5EF4-FFF2-40B4-BE49-F238E27FC236}">
                <a16:creationId xmlns:a16="http://schemas.microsoft.com/office/drawing/2014/main" id="{C60F60E9-865B-4D4B-A7C1-546F1484A8EF}"/>
              </a:ext>
            </a:extLst>
          </p:cNvPr>
          <p:cNvSpPr>
            <a:spLocks noGrp="1" noChangeArrowheads="1"/>
          </p:cNvSpPr>
          <p:nvPr>
            <p:ph idx="1" hasCustomPrompt="1"/>
          </p:nvPr>
        </p:nvSpPr>
        <p:spPr bwMode="auto">
          <a:xfrm>
            <a:off x="609600" y="1676400"/>
            <a:ext cx="7848600" cy="4454525"/>
          </a:xfrm>
          <a:prstGeom prst="rect">
            <a:avLst/>
          </a:prstGeom>
          <a:noFill/>
          <a:ln w="9525">
            <a:noFill/>
            <a:miter lim="800000"/>
          </a:ln>
        </p:spPr>
        <p:txBody>
          <a:bodyPr vert="horz" wrap="square" lIns="91440" tIns="45720" rIns="91440" bIns="45720" numCol="1" anchor="t" anchorCtr="0" compatLnSpc="1"/>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Tree>
    <p:extLst>
      <p:ext uri="{BB962C8B-B14F-4D97-AF65-F5344CB8AC3E}">
        <p14:creationId xmlns:p14="http://schemas.microsoft.com/office/powerpoint/2010/main" val="80376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664BF7E-A7E4-6401-5193-2791405095DE}"/>
              </a:ext>
            </a:extLst>
          </p:cNvPr>
          <p:cNvPicPr>
            <a:picLocks noChangeAspect="1"/>
          </p:cNvPicPr>
          <p:nvPr userDrawn="1"/>
        </p:nvPicPr>
        <p:blipFill>
          <a:blip r:embed="rId9"/>
          <a:stretch>
            <a:fillRect/>
          </a:stretch>
        </p:blipFill>
        <p:spPr>
          <a:xfrm>
            <a:off x="7164388" y="36513"/>
            <a:ext cx="492125" cy="569912"/>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pic>
      <p:pic>
        <p:nvPicPr>
          <p:cNvPr id="3" name="图片 2">
            <a:extLst>
              <a:ext uri="{FF2B5EF4-FFF2-40B4-BE49-F238E27FC236}">
                <a16:creationId xmlns:a16="http://schemas.microsoft.com/office/drawing/2014/main" id="{E8693E98-B35E-2ADF-9DC8-7D83CE4D08A0}"/>
              </a:ext>
            </a:extLst>
          </p:cNvPr>
          <p:cNvPicPr>
            <a:picLocks noChangeAspect="1"/>
          </p:cNvPicPr>
          <p:nvPr userDrawn="1"/>
        </p:nvPicPr>
        <p:blipFill>
          <a:blip r:embed="rId10"/>
          <a:stretch>
            <a:fillRect/>
          </a:stretch>
        </p:blipFill>
        <p:spPr>
          <a:xfrm>
            <a:off x="7751763" y="34925"/>
            <a:ext cx="1368425" cy="569913"/>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pic>
      <p:sp>
        <p:nvSpPr>
          <p:cNvPr id="4" name="标题占位符 1">
            <a:extLst>
              <a:ext uri="{FF2B5EF4-FFF2-40B4-BE49-F238E27FC236}">
                <a16:creationId xmlns:a16="http://schemas.microsoft.com/office/drawing/2014/main" id="{22F29460-7574-08FA-74EC-6CB617E062CC}"/>
              </a:ext>
            </a:extLst>
          </p:cNvPr>
          <p:cNvSpPr txBox="1">
            <a:spLocks/>
          </p:cNvSpPr>
          <p:nvPr userDrawn="1"/>
        </p:nvSpPr>
        <p:spPr>
          <a:xfrm>
            <a:off x="592138" y="25400"/>
            <a:ext cx="4699942" cy="581025"/>
          </a:xfrm>
          <a:prstGeom prst="rect">
            <a:avLst/>
          </a:prstGeom>
        </p:spPr>
        <p:txBody>
          <a:bodyPr lIns="121889" tIns="60944" rIns="121889" bIns="60944" anchor="ctr"/>
          <a:lstStyle>
            <a:lvl1pPr algn="l" defTabSz="1219170" rtl="0" eaLnBrk="1" latinLnBrk="0" hangingPunct="1">
              <a:spcBef>
                <a:spcPct val="0"/>
              </a:spcBef>
              <a:buNone/>
              <a:defRPr sz="2200" kern="1200">
                <a:solidFill>
                  <a:schemeClr val="tx1"/>
                </a:solidFill>
                <a:latin typeface="微软雅黑" pitchFamily="34" charset="-122"/>
                <a:ea typeface="微软雅黑" pitchFamily="34" charset="-122"/>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zh-CN" altLang="en-US" sz="2800" b="0" dirty="0"/>
              <a:t>复习</a:t>
            </a:r>
          </a:p>
        </p:txBody>
      </p:sp>
      <p:grpSp>
        <p:nvGrpSpPr>
          <p:cNvPr id="5" name="Group 7">
            <a:extLst>
              <a:ext uri="{FF2B5EF4-FFF2-40B4-BE49-F238E27FC236}">
                <a16:creationId xmlns:a16="http://schemas.microsoft.com/office/drawing/2014/main" id="{642AF9D2-A57A-F68E-F5D4-140D5097F281}"/>
              </a:ext>
            </a:extLst>
          </p:cNvPr>
          <p:cNvGrpSpPr>
            <a:grpSpLocks/>
          </p:cNvGrpSpPr>
          <p:nvPr userDrawn="1"/>
        </p:nvGrpSpPr>
        <p:grpSpPr bwMode="auto">
          <a:xfrm>
            <a:off x="82550" y="161925"/>
            <a:ext cx="520700" cy="274638"/>
            <a:chOff x="0" y="0"/>
            <a:chExt cx="1041399" cy="549275"/>
          </a:xfrm>
        </p:grpSpPr>
        <p:sp>
          <p:nvSpPr>
            <p:cNvPr id="1031" name="Freeform 16">
              <a:extLst>
                <a:ext uri="{FF2B5EF4-FFF2-40B4-BE49-F238E27FC236}">
                  <a16:creationId xmlns:a16="http://schemas.microsoft.com/office/drawing/2014/main" id="{60234C38-685B-6946-2F4E-480BB26619DB}"/>
                </a:ext>
              </a:extLst>
            </p:cNvPr>
            <p:cNvSpPr>
              <a:spLocks/>
            </p:cNvSpPr>
            <p:nvPr/>
          </p:nvSpPr>
          <p:spPr bwMode="auto">
            <a:xfrm>
              <a:off x="0" y="0"/>
              <a:ext cx="361950" cy="549275"/>
            </a:xfrm>
            <a:custGeom>
              <a:avLst/>
              <a:gdLst>
                <a:gd name="T0" fmla="*/ 3620 w 400"/>
                <a:gd name="T1" fmla="*/ 83114 h 608"/>
                <a:gd name="T2" fmla="*/ 86868 w 400"/>
                <a:gd name="T3" fmla="*/ 0 h 608"/>
                <a:gd name="T4" fmla="*/ 361950 w 400"/>
                <a:gd name="T5" fmla="*/ 274638 h 608"/>
                <a:gd name="T6" fmla="*/ 86868 w 400"/>
                <a:gd name="T7" fmla="*/ 549275 h 608"/>
                <a:gd name="T8" fmla="*/ 0 w 400"/>
                <a:gd name="T9" fmla="*/ 462547 h 608"/>
                <a:gd name="T10" fmla="*/ 191834 w 400"/>
                <a:gd name="T11" fmla="*/ 271024 h 608"/>
                <a:gd name="T12" fmla="*/ 3620 w 400"/>
                <a:gd name="T13" fmla="*/ 83114 h 6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Freeform 17">
              <a:extLst>
                <a:ext uri="{FF2B5EF4-FFF2-40B4-BE49-F238E27FC236}">
                  <a16:creationId xmlns:a16="http://schemas.microsoft.com/office/drawing/2014/main" id="{489925D2-1B65-F532-3CFA-7B28A0FB58B9}"/>
                </a:ext>
              </a:extLst>
            </p:cNvPr>
            <p:cNvSpPr>
              <a:spLocks/>
            </p:cNvSpPr>
            <p:nvPr/>
          </p:nvSpPr>
          <p:spPr bwMode="auto">
            <a:xfrm>
              <a:off x="338137" y="0"/>
              <a:ext cx="360362" cy="549275"/>
            </a:xfrm>
            <a:custGeom>
              <a:avLst/>
              <a:gdLst>
                <a:gd name="T0" fmla="*/ 3613 w 399"/>
                <a:gd name="T1" fmla="*/ 83114 h 608"/>
                <a:gd name="T2" fmla="*/ 86704 w 399"/>
                <a:gd name="T3" fmla="*/ 0 h 608"/>
                <a:gd name="T4" fmla="*/ 360362 w 399"/>
                <a:gd name="T5" fmla="*/ 274638 h 608"/>
                <a:gd name="T6" fmla="*/ 86704 w 399"/>
                <a:gd name="T7" fmla="*/ 549275 h 608"/>
                <a:gd name="T8" fmla="*/ 0 w 399"/>
                <a:gd name="T9" fmla="*/ 462547 h 608"/>
                <a:gd name="T10" fmla="*/ 191471 w 399"/>
                <a:gd name="T11" fmla="*/ 271024 h 608"/>
                <a:gd name="T12" fmla="*/ 3613 w 399"/>
                <a:gd name="T13" fmla="*/ 83114 h 6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 name="Freeform 18">
              <a:extLst>
                <a:ext uri="{FF2B5EF4-FFF2-40B4-BE49-F238E27FC236}">
                  <a16:creationId xmlns:a16="http://schemas.microsoft.com/office/drawing/2014/main" id="{4185C3F2-1C33-C0A3-ECAE-E45A7497EB46}"/>
                </a:ext>
              </a:extLst>
            </p:cNvPr>
            <p:cNvSpPr>
              <a:spLocks/>
            </p:cNvSpPr>
            <p:nvPr/>
          </p:nvSpPr>
          <p:spPr bwMode="auto">
            <a:xfrm>
              <a:off x="681037" y="0"/>
              <a:ext cx="360362" cy="549275"/>
            </a:xfrm>
            <a:custGeom>
              <a:avLst/>
              <a:gdLst>
                <a:gd name="T0" fmla="*/ 3613 w 399"/>
                <a:gd name="T1" fmla="*/ 83114 h 608"/>
                <a:gd name="T2" fmla="*/ 85800 w 399"/>
                <a:gd name="T3" fmla="*/ 0 h 608"/>
                <a:gd name="T4" fmla="*/ 360362 w 399"/>
                <a:gd name="T5" fmla="*/ 274638 h 608"/>
                <a:gd name="T6" fmla="*/ 85800 w 399"/>
                <a:gd name="T7" fmla="*/ 549275 h 608"/>
                <a:gd name="T8" fmla="*/ 0 w 399"/>
                <a:gd name="T9" fmla="*/ 462547 h 608"/>
                <a:gd name="T10" fmla="*/ 191471 w 399"/>
                <a:gd name="T11" fmla="*/ 271024 h 608"/>
                <a:gd name="T12" fmla="*/ 3613 w 399"/>
                <a:gd name="T13" fmla="*/ 83114 h 6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cxnSp>
        <p:nvCxnSpPr>
          <p:cNvPr id="10" name="直接连接符 9">
            <a:extLst>
              <a:ext uri="{FF2B5EF4-FFF2-40B4-BE49-F238E27FC236}">
                <a16:creationId xmlns:a16="http://schemas.microsoft.com/office/drawing/2014/main" id="{D5D6E9CD-AB75-9267-1D6E-68ED2954A46A}"/>
              </a:ext>
            </a:extLst>
          </p:cNvPr>
          <p:cNvCxnSpPr/>
          <p:nvPr userDrawn="1"/>
        </p:nvCxnSpPr>
        <p:spPr bwMode="auto">
          <a:xfrm>
            <a:off x="0" y="658813"/>
            <a:ext cx="91440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 name="文本框 7">
            <a:extLst>
              <a:ext uri="{FF2B5EF4-FFF2-40B4-BE49-F238E27FC236}">
                <a16:creationId xmlns:a16="http://schemas.microsoft.com/office/drawing/2014/main" id="{C47C3BF7-2036-2C88-1668-AEB5ED17BB4B}"/>
              </a:ext>
            </a:extLst>
          </p:cNvPr>
          <p:cNvSpPr txBox="1"/>
          <p:nvPr userDrawn="1"/>
        </p:nvSpPr>
        <p:spPr>
          <a:xfrm>
            <a:off x="8474075" y="6338632"/>
            <a:ext cx="669925" cy="523220"/>
          </a:xfrm>
          <a:prstGeom prst="rect">
            <a:avLst/>
          </a:prstGeom>
          <a:noFill/>
        </p:spPr>
        <p:txBody>
          <a:bodyPr wrap="square">
            <a:spAutoFit/>
          </a:bodyPr>
          <a:lstStyle/>
          <a:p>
            <a:pPr algn="ctr"/>
            <a:fld id="{2EEF1883-7A0E-4F66-9932-E581691AD397}" type="slidenum">
              <a:rPr lang="zh-CN" altLang="en-US" sz="1200" b="1" smtClean="0">
                <a:solidFill>
                  <a:schemeClr val="accent2"/>
                </a:solidFill>
                <a:latin typeface="微软雅黑 Light" panose="020B0502040204020203" pitchFamily="34" charset="-122"/>
                <a:ea typeface="微软雅黑 Light" panose="020B0502040204020203" pitchFamily="34" charset="-122"/>
              </a:rPr>
              <a:pPr algn="ctr"/>
              <a:t>‹#›</a:t>
            </a:fld>
            <a:r>
              <a:rPr lang="en-US" altLang="zh-CN" sz="1200" b="1" dirty="0">
                <a:solidFill>
                  <a:schemeClr val="accent2"/>
                </a:solidFill>
                <a:latin typeface="微软雅黑 Light" panose="020B0502040204020203" pitchFamily="34" charset="-122"/>
                <a:ea typeface="微软雅黑 Light" panose="020B0502040204020203" pitchFamily="34" charset="-122"/>
              </a:rPr>
              <a:t>/8</a:t>
            </a:r>
            <a:r>
              <a:rPr lang="zh-CN" altLang="en-US" sz="2800" b="0" dirty="0">
                <a:solidFill>
                  <a:schemeClr val="accent2"/>
                </a:solidFill>
                <a:latin typeface="微软雅黑 Light" panose="020B0502040204020203" pitchFamily="34" charset="-122"/>
                <a:ea typeface="微软雅黑 Light" panose="020B0502040204020203" pitchFamily="34" charset="-122"/>
              </a:rPr>
              <a:t> </a:t>
            </a:r>
            <a:endParaRPr lang="zh-CN" altLang="en-US" dirty="0">
              <a:solidFill>
                <a:schemeClr val="accent2"/>
              </a:solidFill>
            </a:endParaRP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7" r:id="rId7"/>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09600" y="609600"/>
            <a:ext cx="7848600" cy="1139825"/>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单击此处编辑母版标题样式</a:t>
            </a:r>
            <a:endParaRPr lang="en-US" altLang="zh-CN"/>
          </a:p>
        </p:txBody>
      </p:sp>
      <p:sp>
        <p:nvSpPr>
          <p:cNvPr id="4099" name="Rectangle 3"/>
          <p:cNvSpPr>
            <a:spLocks noGrp="1" noChangeArrowheads="1"/>
          </p:cNvSpPr>
          <p:nvPr>
            <p:ph type="body" idx="1"/>
          </p:nvPr>
        </p:nvSpPr>
        <p:spPr bwMode="auto">
          <a:xfrm>
            <a:off x="609600" y="1676400"/>
            <a:ext cx="7848600" cy="4454525"/>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101" name="Freeform 7"/>
          <p:cNvSpPr/>
          <p:nvPr/>
        </p:nvSpPr>
        <p:spPr bwMode="auto">
          <a:xfrm>
            <a:off x="533400" y="533400"/>
            <a:ext cx="80010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round/>
          </a:ln>
        </p:spPr>
        <p:txBody>
          <a:bodyPr/>
          <a:lstStyle>
            <a:lvl1pPr eaLnBrk="0" hangingPunct="0">
              <a:defRPr sz="2000">
                <a:solidFill>
                  <a:srgbClr val="006699"/>
                </a:solidFill>
                <a:latin typeface="Palatino Linotype" panose="02040502050505030304" pitchFamily="18" charset="0"/>
                <a:ea typeface="宋体" panose="02010600030101010101" pitchFamily="2" charset="-122"/>
              </a:defRPr>
            </a:lvl1pPr>
            <a:lvl2pPr marL="742950" indent="-285750" eaLnBrk="0" hangingPunct="0">
              <a:defRPr sz="2000">
                <a:solidFill>
                  <a:srgbClr val="006699"/>
                </a:solidFill>
                <a:latin typeface="Palatino Linotype" panose="02040502050505030304" pitchFamily="18" charset="0"/>
                <a:ea typeface="宋体" panose="02010600030101010101" pitchFamily="2" charset="-122"/>
              </a:defRPr>
            </a:lvl2pPr>
            <a:lvl3pPr marL="1143000" indent="-228600" eaLnBrk="0" hangingPunct="0">
              <a:defRPr sz="2000">
                <a:solidFill>
                  <a:srgbClr val="006699"/>
                </a:solidFill>
                <a:latin typeface="Palatino Linotype" panose="02040502050505030304" pitchFamily="18" charset="0"/>
                <a:ea typeface="宋体" panose="02010600030101010101" pitchFamily="2" charset="-122"/>
              </a:defRPr>
            </a:lvl3pPr>
            <a:lvl4pPr marL="1600200" indent="-228600" eaLnBrk="0" hangingPunct="0">
              <a:defRPr sz="2000">
                <a:solidFill>
                  <a:srgbClr val="006699"/>
                </a:solidFill>
                <a:latin typeface="Palatino Linotype" panose="02040502050505030304" pitchFamily="18" charset="0"/>
                <a:ea typeface="宋体" panose="02010600030101010101" pitchFamily="2" charset="-122"/>
              </a:defRPr>
            </a:lvl4pPr>
            <a:lvl5pPr marL="2057400" indent="-228600" eaLnBrk="0" hangingPunct="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006699"/>
                </a:solidFill>
                <a:latin typeface="Palatino Linotype" panose="02040502050505030304" pitchFamily="18" charset="0"/>
                <a:ea typeface="宋体" panose="02010600030101010101" pitchFamily="2" charset="-122"/>
              </a:defRPr>
            </a:lvl9pPr>
          </a:lstStyle>
          <a:p>
            <a:pPr eaLnBrk="1" hangingPunct="1">
              <a:buFont typeface="Arial" panose="020B0604020202020204" pitchFamily="34" charset="0"/>
              <a:buNone/>
              <a:defRPr/>
            </a:pPr>
            <a:endParaRPr lang="zh-CN" altLang="zh-CN">
              <a:ea typeface="楷体_GB2312" pitchFamily="49" charset="-122"/>
              <a:cs typeface="+mn-cs"/>
            </a:endParaRPr>
          </a:p>
        </p:txBody>
      </p:sp>
      <p:sp>
        <p:nvSpPr>
          <p:cNvPr id="3078" name="Line 8"/>
          <p:cNvSpPr>
            <a:spLocks noChangeShapeType="1"/>
          </p:cNvSpPr>
          <p:nvPr/>
        </p:nvSpPr>
        <p:spPr bwMode="auto">
          <a:xfrm>
            <a:off x="533400" y="6172200"/>
            <a:ext cx="8001000" cy="0"/>
          </a:xfrm>
          <a:prstGeom prst="line">
            <a:avLst/>
          </a:prstGeom>
          <a:noFill/>
          <a:ln w="19050">
            <a:solidFill>
              <a:schemeClr val="accent1"/>
            </a:solidFill>
            <a:round/>
          </a:ln>
        </p:spPr>
        <p:txBody>
          <a:bodyPr/>
          <a:lstStyle/>
          <a:p>
            <a:pPr>
              <a:buFont typeface="Arial" panose="020B0604020202020204" pitchFamily="34" charset="0"/>
              <a:buNone/>
              <a:defRPr/>
            </a:pPr>
            <a:endParaRPr lang="en-US">
              <a:cs typeface="+mn-cs"/>
            </a:endParaRPr>
          </a:p>
        </p:txBody>
      </p:sp>
      <p:sp>
        <p:nvSpPr>
          <p:cNvPr id="8" name="Rectangle 6">
            <a:extLst>
              <a:ext uri="{FF2B5EF4-FFF2-40B4-BE49-F238E27FC236}">
                <a16:creationId xmlns:a16="http://schemas.microsoft.com/office/drawing/2014/main" id="{038C33BC-4584-4D96-BD9E-86B4B900919D}"/>
              </a:ext>
            </a:extLst>
          </p:cNvPr>
          <p:cNvSpPr>
            <a:spLocks noGrp="1" noChangeArrowheads="1"/>
          </p:cNvSpPr>
          <p:nvPr>
            <p:ph type="sldNum" sz="quarter" idx="4"/>
          </p:nvPr>
        </p:nvSpPr>
        <p:spPr bwMode="auto">
          <a:xfrm>
            <a:off x="6156176" y="6183086"/>
            <a:ext cx="2133600" cy="415636"/>
          </a:xfrm>
          <a:prstGeom prst="rect">
            <a:avLst/>
          </a:prstGeom>
          <a:noFill/>
          <a:ln w="9525">
            <a:noFill/>
            <a:miter lim="800000"/>
          </a:ln>
        </p:spPr>
        <p:txBody>
          <a:bodyPr vert="horz" wrap="square" lIns="91440" tIns="45720" rIns="91440" bIns="45720" numCol="1" anchor="b" anchorCtr="0" compatLnSpc="1"/>
          <a:lstStyle>
            <a:lvl1pPr algn="r">
              <a:buFont typeface="Arial" panose="020B0604020202020204" pitchFamily="34" charset="0"/>
              <a:buNone/>
              <a:defRPr sz="1600" b="0">
                <a:solidFill>
                  <a:srgbClr val="006699"/>
                </a:solidFill>
                <a:latin typeface="+mn-ea"/>
                <a:ea typeface="+mn-ea"/>
                <a:cs typeface="+mn-cs"/>
              </a:defRPr>
            </a:lvl1pPr>
          </a:lstStyle>
          <a:p>
            <a:pPr>
              <a:defRPr/>
            </a:pPr>
            <a:fld id="{8AC190E8-36CC-4458-80FA-D218E44B1474}" type="slidenum">
              <a:rPr lang="zh-CN" altLang="en-US" smtClean="0"/>
              <a:pPr>
                <a:defRPr/>
              </a:pPr>
              <a:t>‹#›</a:t>
            </a:fld>
            <a:endParaRPr lang="zh-CN" altLang="en-US" dirty="0"/>
          </a:p>
        </p:txBody>
      </p:sp>
      <p:sp>
        <p:nvSpPr>
          <p:cNvPr id="9" name="文本框 8">
            <a:extLst>
              <a:ext uri="{FF2B5EF4-FFF2-40B4-BE49-F238E27FC236}">
                <a16:creationId xmlns:a16="http://schemas.microsoft.com/office/drawing/2014/main" id="{BF14B6A3-5DDD-4D36-8744-319CABB9BE02}"/>
              </a:ext>
            </a:extLst>
          </p:cNvPr>
          <p:cNvSpPr txBox="1"/>
          <p:nvPr userDrawn="1"/>
        </p:nvSpPr>
        <p:spPr>
          <a:xfrm>
            <a:off x="8123270" y="6258798"/>
            <a:ext cx="936104" cy="338554"/>
          </a:xfrm>
          <a:prstGeom prst="rect">
            <a:avLst/>
          </a:prstGeom>
          <a:noFill/>
        </p:spPr>
        <p:txBody>
          <a:bodyPr wrap="square">
            <a:spAutoFit/>
          </a:bodyPr>
          <a:lstStyle/>
          <a:p>
            <a:r>
              <a:rPr lang="en-US" altLang="zh-CN" sz="1600" dirty="0">
                <a:solidFill>
                  <a:schemeClr val="tx1"/>
                </a:solidFill>
                <a:latin typeface="+mn-ea"/>
                <a:ea typeface="+mn-ea"/>
              </a:rPr>
              <a:t>/16</a:t>
            </a:r>
            <a:endParaRPr lang="zh-CN" altLang="en-US" sz="1600" dirty="0">
              <a:solidFill>
                <a:schemeClr val="tx1"/>
              </a:solidFill>
              <a:latin typeface="+mn-ea"/>
              <a:ea typeface="+mn-ea"/>
            </a:endParaRPr>
          </a:p>
        </p:txBody>
      </p:sp>
    </p:spTree>
    <p:extLst>
      <p:ext uri="{BB962C8B-B14F-4D97-AF65-F5344CB8AC3E}">
        <p14:creationId xmlns:p14="http://schemas.microsoft.com/office/powerpoint/2010/main" val="231918361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楷体_GB2312"/>
          <a:ea typeface="楷体_GB2312"/>
          <a:cs typeface="楷体_GB2312"/>
        </a:defRPr>
      </a:lvl2pPr>
      <a:lvl3pPr algn="l" rtl="0" eaLnBrk="1" fontAlgn="base" hangingPunct="1">
        <a:spcBef>
          <a:spcPct val="0"/>
        </a:spcBef>
        <a:spcAft>
          <a:spcPct val="0"/>
        </a:spcAft>
        <a:defRPr sz="3600">
          <a:solidFill>
            <a:schemeClr val="tx2"/>
          </a:solidFill>
          <a:latin typeface="楷体_GB2312"/>
          <a:ea typeface="楷体_GB2312"/>
          <a:cs typeface="楷体_GB2312"/>
        </a:defRPr>
      </a:lvl3pPr>
      <a:lvl4pPr algn="l" rtl="0" eaLnBrk="1" fontAlgn="base" hangingPunct="1">
        <a:spcBef>
          <a:spcPct val="0"/>
        </a:spcBef>
        <a:spcAft>
          <a:spcPct val="0"/>
        </a:spcAft>
        <a:defRPr sz="3600">
          <a:solidFill>
            <a:schemeClr val="tx2"/>
          </a:solidFill>
          <a:latin typeface="楷体_GB2312"/>
          <a:ea typeface="楷体_GB2312"/>
          <a:cs typeface="楷体_GB2312"/>
        </a:defRPr>
      </a:lvl4pPr>
      <a:lvl5pPr algn="l" rtl="0" eaLnBrk="1" fontAlgn="base" hangingPunct="1">
        <a:spcBef>
          <a:spcPct val="0"/>
        </a:spcBef>
        <a:spcAft>
          <a:spcPct val="0"/>
        </a:spcAft>
        <a:defRPr sz="3600">
          <a:solidFill>
            <a:schemeClr val="tx2"/>
          </a:solidFill>
          <a:latin typeface="楷体_GB2312"/>
          <a:ea typeface="楷体_GB2312"/>
          <a:cs typeface="楷体_GB2312"/>
        </a:defRPr>
      </a:lvl5pPr>
      <a:lvl6pPr marL="457200" algn="l" rtl="0" eaLnBrk="1" fontAlgn="base" hangingPunct="1">
        <a:spcBef>
          <a:spcPct val="0"/>
        </a:spcBef>
        <a:spcAft>
          <a:spcPct val="0"/>
        </a:spcAft>
        <a:defRPr sz="3600">
          <a:solidFill>
            <a:schemeClr val="tx2"/>
          </a:solidFill>
          <a:latin typeface="楷体_GB2312"/>
          <a:ea typeface="楷体_GB2312"/>
          <a:cs typeface="楷体_GB2312"/>
        </a:defRPr>
      </a:lvl6pPr>
      <a:lvl7pPr marL="914400" algn="l" rtl="0" eaLnBrk="1" fontAlgn="base" hangingPunct="1">
        <a:spcBef>
          <a:spcPct val="0"/>
        </a:spcBef>
        <a:spcAft>
          <a:spcPct val="0"/>
        </a:spcAft>
        <a:defRPr sz="3600">
          <a:solidFill>
            <a:schemeClr val="tx2"/>
          </a:solidFill>
          <a:latin typeface="楷体_GB2312"/>
          <a:ea typeface="楷体_GB2312"/>
          <a:cs typeface="楷体_GB2312"/>
        </a:defRPr>
      </a:lvl7pPr>
      <a:lvl8pPr marL="1371600" algn="l" rtl="0" eaLnBrk="1" fontAlgn="base" hangingPunct="1">
        <a:spcBef>
          <a:spcPct val="0"/>
        </a:spcBef>
        <a:spcAft>
          <a:spcPct val="0"/>
        </a:spcAft>
        <a:defRPr sz="3600">
          <a:solidFill>
            <a:schemeClr val="tx2"/>
          </a:solidFill>
          <a:latin typeface="楷体_GB2312"/>
          <a:ea typeface="楷体_GB2312"/>
          <a:cs typeface="楷体_GB2312"/>
        </a:defRPr>
      </a:lvl8pPr>
      <a:lvl9pPr marL="1828800" algn="l" rtl="0" eaLnBrk="1" fontAlgn="base" hangingPunct="1">
        <a:spcBef>
          <a:spcPct val="0"/>
        </a:spcBef>
        <a:spcAft>
          <a:spcPct val="0"/>
        </a:spcAft>
        <a:defRPr sz="3600">
          <a:solidFill>
            <a:schemeClr val="tx2"/>
          </a:solidFill>
          <a:latin typeface="楷体_GB2312"/>
          <a:ea typeface="楷体_GB2312"/>
          <a:cs typeface="楷体_GB2312"/>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2400">
          <a:solidFill>
            <a:srgbClr val="002673"/>
          </a:solidFill>
          <a:latin typeface="+mn-lt"/>
          <a:ea typeface="+mn-ea"/>
          <a:cs typeface="+mn-cs"/>
        </a:defRPr>
      </a:lvl1pPr>
      <a:lvl2pPr marL="669925" indent="-325755" algn="l" rtl="0" eaLnBrk="1" fontAlgn="base" hangingPunct="1">
        <a:spcBef>
          <a:spcPct val="20000"/>
        </a:spcBef>
        <a:spcAft>
          <a:spcPct val="0"/>
        </a:spcAft>
        <a:buClr>
          <a:schemeClr val="accent1"/>
        </a:buClr>
        <a:buSzPct val="65000"/>
        <a:buFont typeface="Wingdings" panose="05000000000000000000" pitchFamily="2" charset="2"/>
        <a:buChar char="q"/>
        <a:defRPr sz="2400">
          <a:solidFill>
            <a:srgbClr val="002673"/>
          </a:solidFill>
          <a:latin typeface="+mn-lt"/>
          <a:ea typeface="+mn-ea"/>
          <a:cs typeface="+mn-cs"/>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400">
          <a:solidFill>
            <a:srgbClr val="002673"/>
          </a:solidFill>
          <a:latin typeface="+mn-lt"/>
          <a:ea typeface="+mn-ea"/>
          <a:cs typeface="+mn-cs"/>
        </a:defRPr>
      </a:lvl3pPr>
      <a:lvl4pPr marL="1339850" indent="-316230" algn="l" rtl="0" eaLnBrk="1" fontAlgn="base" hangingPunct="1">
        <a:spcBef>
          <a:spcPct val="20000"/>
        </a:spcBef>
        <a:spcAft>
          <a:spcPct val="0"/>
        </a:spcAft>
        <a:buClr>
          <a:schemeClr val="accent1"/>
        </a:buClr>
        <a:buSzPct val="65000"/>
        <a:buFont typeface="Wingdings" panose="05000000000000000000" pitchFamily="2" charset="2"/>
        <a:buChar char="q"/>
        <a:defRPr sz="2400">
          <a:solidFill>
            <a:srgbClr val="002673"/>
          </a:solidFill>
          <a:latin typeface="+mn-lt"/>
          <a:ea typeface="+mn-ea"/>
          <a:cs typeface="+mn-cs"/>
        </a:defRPr>
      </a:lvl4pPr>
      <a:lvl5pPr marL="1681480" indent="-339725" algn="l" rtl="0" eaLnBrk="1" fontAlgn="base" hangingPunct="1">
        <a:spcBef>
          <a:spcPct val="20000"/>
        </a:spcBef>
        <a:spcAft>
          <a:spcPct val="0"/>
        </a:spcAft>
        <a:buClr>
          <a:schemeClr val="accent1"/>
        </a:buClr>
        <a:buSzPct val="65000"/>
        <a:buFont typeface="Wingdings" panose="05000000000000000000" pitchFamily="2" charset="2"/>
        <a:buChar char="§"/>
        <a:defRPr sz="2400">
          <a:solidFill>
            <a:srgbClr val="002673"/>
          </a:solidFill>
          <a:latin typeface="+mn-lt"/>
          <a:ea typeface="+mn-ea"/>
          <a:cs typeface="+mn-cs"/>
        </a:defRPr>
      </a:lvl5pPr>
      <a:lvl6pPr marL="2138680" indent="-339725" algn="l" rtl="0" eaLnBrk="1" fontAlgn="base" hangingPunct="1">
        <a:spcBef>
          <a:spcPct val="20000"/>
        </a:spcBef>
        <a:spcAft>
          <a:spcPct val="0"/>
        </a:spcAft>
        <a:buClr>
          <a:schemeClr val="accent1"/>
        </a:buClr>
        <a:buSzPct val="65000"/>
        <a:buFont typeface="Wingdings" panose="05000000000000000000" pitchFamily="2" charset="2"/>
        <a:buChar char="§"/>
        <a:defRPr sz="2400">
          <a:solidFill>
            <a:srgbClr val="002673"/>
          </a:solidFill>
          <a:latin typeface="+mn-lt"/>
          <a:ea typeface="+mn-ea"/>
          <a:cs typeface="+mn-cs"/>
        </a:defRPr>
      </a:lvl6pPr>
      <a:lvl7pPr marL="2595880" indent="-339725" algn="l" rtl="0" eaLnBrk="1" fontAlgn="base" hangingPunct="1">
        <a:spcBef>
          <a:spcPct val="20000"/>
        </a:spcBef>
        <a:spcAft>
          <a:spcPct val="0"/>
        </a:spcAft>
        <a:buClr>
          <a:schemeClr val="accent1"/>
        </a:buClr>
        <a:buSzPct val="65000"/>
        <a:buFont typeface="Wingdings" panose="05000000000000000000" pitchFamily="2" charset="2"/>
        <a:buChar char="§"/>
        <a:defRPr sz="2400">
          <a:solidFill>
            <a:srgbClr val="002673"/>
          </a:solidFill>
          <a:latin typeface="+mn-lt"/>
          <a:ea typeface="+mn-ea"/>
          <a:cs typeface="+mn-cs"/>
        </a:defRPr>
      </a:lvl7pPr>
      <a:lvl8pPr marL="3053080" indent="-339725" algn="l" rtl="0" eaLnBrk="1" fontAlgn="base" hangingPunct="1">
        <a:spcBef>
          <a:spcPct val="20000"/>
        </a:spcBef>
        <a:spcAft>
          <a:spcPct val="0"/>
        </a:spcAft>
        <a:buClr>
          <a:schemeClr val="accent1"/>
        </a:buClr>
        <a:buSzPct val="65000"/>
        <a:buFont typeface="Wingdings" panose="05000000000000000000" pitchFamily="2" charset="2"/>
        <a:buChar char="§"/>
        <a:defRPr sz="2400">
          <a:solidFill>
            <a:srgbClr val="002673"/>
          </a:solidFill>
          <a:latin typeface="+mn-lt"/>
          <a:ea typeface="+mn-ea"/>
          <a:cs typeface="+mn-cs"/>
        </a:defRPr>
      </a:lvl8pPr>
      <a:lvl9pPr marL="3510280" indent="-339725" algn="l" rtl="0" eaLnBrk="1" fontAlgn="base" hangingPunct="1">
        <a:spcBef>
          <a:spcPct val="20000"/>
        </a:spcBef>
        <a:spcAft>
          <a:spcPct val="0"/>
        </a:spcAft>
        <a:buClr>
          <a:schemeClr val="accent1"/>
        </a:buClr>
        <a:buSzPct val="65000"/>
        <a:buFont typeface="Wingdings" panose="05000000000000000000" pitchFamily="2" charset="2"/>
        <a:buChar char="§"/>
        <a:defRPr sz="2400">
          <a:solidFill>
            <a:srgbClr val="002673"/>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ChangeArrowheads="1"/>
          </p:cNvSpPr>
          <p:nvPr/>
        </p:nvSpPr>
        <p:spPr bwMode="auto">
          <a:xfrm>
            <a:off x="-4614" y="1353742"/>
            <a:ext cx="9148613" cy="3371402"/>
          </a:xfrm>
          <a:prstGeom prst="rect">
            <a:avLst/>
          </a:prstGeom>
          <a:solidFill>
            <a:srgbClr val="6F1B6A"/>
          </a:solidFill>
          <a:ln w="9525">
            <a:solidFill>
              <a:schemeClr val="tx1">
                <a:alpha val="0"/>
              </a:schemeClr>
            </a:solidFill>
            <a:miter lim="800000"/>
          </a:ln>
        </p:spPr>
        <p:txBody>
          <a:bodyPr wrap="none" anchor="ctr"/>
          <a:lstStyle/>
          <a:p>
            <a:pPr marL="0" marR="0" lvl="0" indent="0" algn="ctr" defTabSz="914400" rtl="0" eaLnBrk="1" fontAlgn="base" latinLnBrk="0" hangingPunct="1">
              <a:lnSpc>
                <a:spcPct val="125000"/>
              </a:lnSpc>
              <a:spcBef>
                <a:spcPct val="0"/>
              </a:spcBef>
              <a:spcAft>
                <a:spcPct val="0"/>
              </a:spcAft>
              <a:buClrTx/>
              <a:buSzTx/>
              <a:buFont typeface="Arial" panose="020B0604020202020204" pitchFamily="34" charset="0"/>
              <a:buNone/>
              <a:tabLst/>
              <a:defRPr/>
            </a:pPr>
            <a:endParaRPr kumimoji="0" lang="en-US" altLang="zh-CN" sz="160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楷体_GB2312" pitchFamily="49" charset="-122"/>
              <a:sym typeface="黑体" panose="02010609060101010101" pitchFamily="49" charset="-122"/>
            </a:endParaRPr>
          </a:p>
        </p:txBody>
      </p:sp>
      <p:sp>
        <p:nvSpPr>
          <p:cNvPr id="5126" name="Text Box 6"/>
          <p:cNvSpPr txBox="1">
            <a:spLocks noChangeArrowheads="1"/>
          </p:cNvSpPr>
          <p:nvPr/>
        </p:nvSpPr>
        <p:spPr bwMode="auto">
          <a:xfrm>
            <a:off x="0" y="-27384"/>
            <a:ext cx="9143999" cy="1323439"/>
          </a:xfrm>
          <a:prstGeom prst="rect">
            <a:avLst/>
          </a:prstGeom>
          <a:solidFill>
            <a:schemeClr val="bg1"/>
          </a:solidFill>
          <a:ln w="9525">
            <a:noFill/>
            <a:miter lim="800000"/>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6699"/>
              </a:solidFill>
              <a:effectLst/>
              <a:uLnTx/>
              <a:uFillTx/>
              <a:latin typeface="Palatino Linotype" panose="02040502050505030304" pitchFamily="18" charset="0"/>
              <a:ea typeface="楷体_GB2312" pitchFamily="49"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6699"/>
              </a:solidFill>
              <a:effectLst/>
              <a:uLnTx/>
              <a:uFillTx/>
              <a:latin typeface="Palatino Linotype" panose="02040502050505030304" pitchFamily="18" charset="0"/>
              <a:ea typeface="楷体_GB2312" pitchFamily="49"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6699"/>
              </a:solidFill>
              <a:effectLst/>
              <a:uLnTx/>
              <a:uFillTx/>
              <a:latin typeface="Palatino Linotype" panose="02040502050505030304" pitchFamily="18" charset="0"/>
              <a:ea typeface="楷体_GB2312" pitchFamily="49"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2000" b="0" i="0" u="none" strike="noStrike" kern="1200" cap="none" spc="0" normalizeH="0" baseline="0" noProof="0" dirty="0">
              <a:ln>
                <a:noFill/>
              </a:ln>
              <a:solidFill>
                <a:srgbClr val="006699"/>
              </a:solidFill>
              <a:effectLst/>
              <a:uLnTx/>
              <a:uFillTx/>
              <a:latin typeface="Palatino Linotype" panose="02040502050505030304" pitchFamily="18" charset="0"/>
              <a:ea typeface="楷体_GB2312" pitchFamily="49" charset="-122"/>
              <a:cs typeface="Arial" panose="020B0604020202020204" pitchFamily="34" charset="0"/>
            </a:endParaRPr>
          </a:p>
        </p:txBody>
      </p:sp>
      <p:sp>
        <p:nvSpPr>
          <p:cNvPr id="16" name="Rectangle 2">
            <a:extLst>
              <a:ext uri="{FF2B5EF4-FFF2-40B4-BE49-F238E27FC236}">
                <a16:creationId xmlns:a16="http://schemas.microsoft.com/office/drawing/2014/main" id="{C73C2613-10BD-4F17-9580-8A67AF7B6655}"/>
              </a:ext>
            </a:extLst>
          </p:cNvPr>
          <p:cNvSpPr txBox="1">
            <a:spLocks/>
          </p:cNvSpPr>
          <p:nvPr/>
        </p:nvSpPr>
        <p:spPr bwMode="auto">
          <a:xfrm>
            <a:off x="499517" y="1820853"/>
            <a:ext cx="8136904" cy="1307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5400" dirty="0">
                <a:solidFill>
                  <a:prstClr val="white"/>
                </a:solidFill>
                <a:latin typeface="楷体" panose="02010609060101010101" pitchFamily="49" charset="-122"/>
                <a:ea typeface="楷体" panose="02010609060101010101" pitchFamily="49" charset="-122"/>
                <a:cs typeface="楷体_GB2312" pitchFamily="49" charset="-122"/>
                <a:sym typeface="黑体" panose="02010609060101010101" pitchFamily="49" charset="-122"/>
              </a:rPr>
              <a:t>第</a:t>
            </a:r>
            <a:r>
              <a:rPr kumimoji="0" lang="en-US" altLang="zh-CN" sz="5400" dirty="0">
                <a:solidFill>
                  <a:prstClr val="white"/>
                </a:solidFill>
                <a:latin typeface="楷体" panose="02010609060101010101" pitchFamily="49" charset="-122"/>
                <a:ea typeface="楷体" panose="02010609060101010101" pitchFamily="49" charset="-122"/>
                <a:cs typeface="楷体_GB2312" pitchFamily="49" charset="-122"/>
                <a:sym typeface="黑体" panose="02010609060101010101" pitchFamily="49" charset="-122"/>
              </a:rPr>
              <a:t>4</a:t>
            </a:r>
            <a:r>
              <a:rPr kumimoji="0" lang="zh-CN" altLang="en-US" sz="5400" dirty="0">
                <a:solidFill>
                  <a:prstClr val="white"/>
                </a:solidFill>
                <a:latin typeface="楷体" panose="02010609060101010101" pitchFamily="49" charset="-122"/>
                <a:ea typeface="楷体" panose="02010609060101010101" pitchFamily="49" charset="-122"/>
                <a:cs typeface="楷体_GB2312" pitchFamily="49" charset="-122"/>
                <a:sym typeface="黑体" panose="02010609060101010101" pitchFamily="49" charset="-122"/>
              </a:rPr>
              <a:t>章复习</a:t>
            </a:r>
            <a:endParaRPr kumimoji="0" lang="en-US" altLang="zh-CN" sz="4800" b="1" i="0" u="none" strike="noStrike" kern="1200" cap="none" spc="0" normalizeH="0" baseline="0" noProof="0" dirty="0">
              <a:ln>
                <a:noFill/>
              </a:ln>
              <a:solidFill>
                <a:srgbClr val="000099"/>
              </a:solidFill>
              <a:effectLst/>
              <a:uLnTx/>
              <a:uFillTx/>
              <a:latin typeface="Arial" panose="020B0604020202020204" pitchFamily="34" charset="0"/>
              <a:ea typeface="宋体" panose="02010600030101010101" pitchFamily="2" charset="-122"/>
              <a:cs typeface="Arial" panose="020B0604020202020204" pitchFamily="34" charset="0"/>
            </a:endParaRPr>
          </a:p>
        </p:txBody>
      </p:sp>
      <p:pic>
        <p:nvPicPr>
          <p:cNvPr id="1026" name="Picture 2" descr="查看源图像">
            <a:extLst>
              <a:ext uri="{FF2B5EF4-FFF2-40B4-BE49-F238E27FC236}">
                <a16:creationId xmlns:a16="http://schemas.microsoft.com/office/drawing/2014/main" id="{AD3C3723-0ECC-409E-BE85-0CF2105F1B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44624"/>
            <a:ext cx="1305826" cy="1286542"/>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8D8DBE74-948D-48B2-83D1-0E4B650126EA}"/>
              </a:ext>
            </a:extLst>
          </p:cNvPr>
          <p:cNvSpPr txBox="1"/>
          <p:nvPr/>
        </p:nvSpPr>
        <p:spPr>
          <a:xfrm>
            <a:off x="3724217" y="3390672"/>
            <a:ext cx="1415772" cy="584775"/>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Arial" panose="020B0604020202020204" pitchFamily="34" charset="0"/>
              </a:rPr>
              <a:t>闵文文</a:t>
            </a:r>
            <a:endParaRPr kumimoji="0" lang="en-US" altLang="zh-CN" sz="3200" b="0"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Arial" panose="020B0604020202020204" pitchFamily="34" charset="0"/>
            </a:endParaRPr>
          </a:p>
        </p:txBody>
      </p:sp>
      <p:pic>
        <p:nvPicPr>
          <p:cNvPr id="15" name="图片 14">
            <a:extLst>
              <a:ext uri="{FF2B5EF4-FFF2-40B4-BE49-F238E27FC236}">
                <a16:creationId xmlns:a16="http://schemas.microsoft.com/office/drawing/2014/main" id="{D151BA43-58B4-4F4A-B6F4-0270A0D1E939}"/>
              </a:ext>
            </a:extLst>
          </p:cNvPr>
          <p:cNvPicPr>
            <a:picLocks noChangeAspect="1"/>
          </p:cNvPicPr>
          <p:nvPr/>
        </p:nvPicPr>
        <p:blipFill>
          <a:blip r:embed="rId3"/>
          <a:stretch>
            <a:fillRect/>
          </a:stretch>
        </p:blipFill>
        <p:spPr>
          <a:xfrm>
            <a:off x="-8062" y="4725144"/>
            <a:ext cx="9152062" cy="2132856"/>
          </a:xfrm>
          <a:prstGeom prst="rect">
            <a:avLst/>
          </a:prstGeom>
        </p:spPr>
      </p:pic>
      <p:pic>
        <p:nvPicPr>
          <p:cNvPr id="20" name="图片 19">
            <a:extLst>
              <a:ext uri="{FF2B5EF4-FFF2-40B4-BE49-F238E27FC236}">
                <a16:creationId xmlns:a16="http://schemas.microsoft.com/office/drawing/2014/main" id="{0159FDD1-0C6A-4953-AAC3-6B97340A2ED6}"/>
              </a:ext>
            </a:extLst>
          </p:cNvPr>
          <p:cNvPicPr>
            <a:picLocks noChangeAspect="1"/>
          </p:cNvPicPr>
          <p:nvPr/>
        </p:nvPicPr>
        <p:blipFill>
          <a:blip r:embed="rId4"/>
          <a:stretch>
            <a:fillRect/>
          </a:stretch>
        </p:blipFill>
        <p:spPr>
          <a:xfrm>
            <a:off x="1763688" y="12178"/>
            <a:ext cx="3073514" cy="1280631"/>
          </a:xfrm>
          <a:prstGeom prst="rect">
            <a:avLst/>
          </a:prstGeom>
        </p:spPr>
      </p:pic>
      <p:sp>
        <p:nvSpPr>
          <p:cNvPr id="9" name="文本框 8">
            <a:extLst>
              <a:ext uri="{FF2B5EF4-FFF2-40B4-BE49-F238E27FC236}">
                <a16:creationId xmlns:a16="http://schemas.microsoft.com/office/drawing/2014/main" id="{D1F87484-91A9-4631-BF13-2784270E4C8D}"/>
              </a:ext>
            </a:extLst>
          </p:cNvPr>
          <p:cNvSpPr txBox="1"/>
          <p:nvPr/>
        </p:nvSpPr>
        <p:spPr>
          <a:xfrm>
            <a:off x="2394922" y="3975447"/>
            <a:ext cx="4185761" cy="461665"/>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Arial" panose="020B0604020202020204" pitchFamily="34" charset="0"/>
              </a:rPr>
              <a:t>云南大学，信息学院，副教授</a:t>
            </a:r>
            <a:endParaRPr kumimoji="0" lang="en-US" altLang="zh-CN" sz="2400" b="0"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Arial" panose="020B0604020202020204" pitchFamily="34" charset="0"/>
            </a:endParaRPr>
          </a:p>
        </p:txBody>
      </p:sp>
      <p:pic>
        <p:nvPicPr>
          <p:cNvPr id="2050" name="Picture 2">
            <a:extLst>
              <a:ext uri="{FF2B5EF4-FFF2-40B4-BE49-F238E27FC236}">
                <a16:creationId xmlns:a16="http://schemas.microsoft.com/office/drawing/2014/main" id="{D0401FA5-8F05-69AD-40FC-568FC05CB56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6376" y="116632"/>
            <a:ext cx="956781" cy="1069155"/>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81ECA3EA-4CE5-EE59-554E-9B13F8AE0CC2}"/>
              </a:ext>
            </a:extLst>
          </p:cNvPr>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8AC190E8-36CC-4458-80FA-D218E44B1474}" type="slidenum">
              <a:rPr kumimoji="0" lang="zh-CN" altLang="en-US" sz="1600" b="0" i="0" u="none" strike="noStrike" kern="1200" cap="none" spc="0" normalizeH="0" baseline="0" noProof="0" smtClean="0">
                <a:ln>
                  <a:noFill/>
                </a:ln>
                <a:solidFill>
                  <a:srgbClr val="006699"/>
                </a:solidFill>
                <a:effectLst/>
                <a:uLnTx/>
                <a:uFillTx/>
                <a:latin typeface="黑体" panose="02010609060101010101" pitchFamily="49" charset="-122"/>
                <a:ea typeface="黑体" panose="02010609060101010101" pitchFamily="49"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a:t>
            </a:fld>
            <a:endParaRPr kumimoji="0" lang="zh-CN" altLang="en-US" sz="1600" b="0" i="0" u="none" strike="noStrike" kern="1200" cap="none" spc="0" normalizeH="0" baseline="0" noProof="0" dirty="0">
              <a:ln>
                <a:noFill/>
              </a:ln>
              <a:solidFill>
                <a:srgbClr val="006699"/>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advTm="48766"/>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4C5A975-D178-2781-C0F2-1ADC5971492F}"/>
              </a:ext>
            </a:extLst>
          </p:cNvPr>
          <p:cNvSpPr txBox="1"/>
          <p:nvPr/>
        </p:nvSpPr>
        <p:spPr>
          <a:xfrm>
            <a:off x="2283941" y="2905780"/>
            <a:ext cx="4576118" cy="523220"/>
          </a:xfrm>
          <a:prstGeom prst="rect">
            <a:avLst/>
          </a:prstGeom>
          <a:noFill/>
        </p:spPr>
        <p:txBody>
          <a:bodyPr wrap="square">
            <a:spAutoFit/>
          </a:bodyPr>
          <a:lstStyle/>
          <a:p>
            <a:r>
              <a:rPr lang="zh-CN" altLang="en-US" dirty="0"/>
              <a:t>第</a:t>
            </a:r>
            <a:r>
              <a:rPr lang="en-US" altLang="zh-CN" dirty="0"/>
              <a:t>4</a:t>
            </a:r>
            <a:r>
              <a:rPr lang="zh-CN" altLang="en-US" dirty="0"/>
              <a:t>章 向量组的线性相关性</a:t>
            </a:r>
          </a:p>
        </p:txBody>
      </p:sp>
    </p:spTree>
    <p:extLst>
      <p:ext uri="{BB962C8B-B14F-4D97-AF65-F5344CB8AC3E}">
        <p14:creationId xmlns:p14="http://schemas.microsoft.com/office/powerpoint/2010/main" val="186946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9E355C8-8588-B0F2-2005-641EAEAF7F4B}"/>
              </a:ext>
            </a:extLst>
          </p:cNvPr>
          <p:cNvSpPr txBox="1"/>
          <p:nvPr/>
        </p:nvSpPr>
        <p:spPr>
          <a:xfrm>
            <a:off x="100044" y="736600"/>
            <a:ext cx="8820472" cy="5749010"/>
          </a:xfrm>
          <a:prstGeom prst="rect">
            <a:avLst/>
          </a:prstGeom>
          <a:noFill/>
        </p:spPr>
        <p:txBody>
          <a:bodyPr wrap="square">
            <a:spAutoFit/>
          </a:bodyPr>
          <a:lstStyle/>
          <a:p>
            <a:r>
              <a:rPr lang="zh-CN" altLang="en-US" sz="2000" b="0" dirty="0"/>
              <a:t>基本要求</a:t>
            </a:r>
          </a:p>
          <a:p>
            <a:pPr algn="just">
              <a:lnSpc>
                <a:spcPct val="150000"/>
              </a:lnSpc>
            </a:pPr>
            <a:r>
              <a:rPr lang="en-US" altLang="zh-CN" sz="1800" b="0" dirty="0"/>
              <a:t>1. </a:t>
            </a:r>
            <a:r>
              <a:rPr lang="zh-CN" altLang="en-US" sz="1800" b="0" dirty="0">
                <a:solidFill>
                  <a:srgbClr val="FF0000"/>
                </a:solidFill>
              </a:rPr>
              <a:t>理解</a:t>
            </a:r>
            <a:r>
              <a:rPr lang="en-US" altLang="zh-CN" sz="1800" b="0" dirty="0">
                <a:solidFill>
                  <a:srgbClr val="FF0000"/>
                </a:solidFill>
              </a:rPr>
              <a:t>n</a:t>
            </a:r>
            <a:r>
              <a:rPr lang="zh-CN" altLang="en-US" sz="1800" b="0" dirty="0">
                <a:solidFill>
                  <a:srgbClr val="FF0000"/>
                </a:solidFill>
              </a:rPr>
              <a:t>维向量的概念，理解向量组的概念及向量组与矩阵的对应</a:t>
            </a:r>
            <a:r>
              <a:rPr lang="en-US" altLang="zh-CN" sz="1800" b="0" dirty="0">
                <a:solidFill>
                  <a:srgbClr val="FF0000"/>
                </a:solidFill>
              </a:rPr>
              <a:t>.</a:t>
            </a:r>
          </a:p>
          <a:p>
            <a:pPr algn="just">
              <a:lnSpc>
                <a:spcPct val="150000"/>
              </a:lnSpc>
            </a:pPr>
            <a:r>
              <a:rPr lang="en-US" altLang="zh-CN" sz="1800" b="0" dirty="0"/>
              <a:t>2. </a:t>
            </a:r>
            <a:r>
              <a:rPr lang="zh-CN" altLang="en-US" sz="1800" b="0" dirty="0">
                <a:solidFill>
                  <a:srgbClr val="FF0000"/>
                </a:solidFill>
              </a:rPr>
              <a:t>理解向量组的线性组合的概念，理解一个向量能由一个向量组线性表示的概念，并熟悉这一概念与线性方程组的联系</a:t>
            </a:r>
            <a:r>
              <a:rPr lang="en-US" altLang="zh-CN" sz="1800" b="0" dirty="0">
                <a:solidFill>
                  <a:srgbClr val="FF0000"/>
                </a:solidFill>
              </a:rPr>
              <a:t>;.</a:t>
            </a:r>
          </a:p>
          <a:p>
            <a:pPr algn="just">
              <a:lnSpc>
                <a:spcPct val="150000"/>
              </a:lnSpc>
            </a:pPr>
            <a:r>
              <a:rPr lang="en-US" altLang="zh-CN" sz="1800" b="0" dirty="0"/>
              <a:t>3. </a:t>
            </a:r>
            <a:r>
              <a:rPr lang="zh-CN" altLang="en-US" sz="1800" b="0" dirty="0">
                <a:solidFill>
                  <a:srgbClr val="FF0000"/>
                </a:solidFill>
              </a:rPr>
              <a:t>理解向量组</a:t>
            </a:r>
            <a:r>
              <a:rPr lang="en-US" altLang="zh-CN" sz="1800" b="0" dirty="0">
                <a:solidFill>
                  <a:srgbClr val="FF0000"/>
                </a:solidFill>
              </a:rPr>
              <a:t>B</a:t>
            </a:r>
            <a:r>
              <a:rPr lang="zh-CN" altLang="en-US" sz="1800" b="0" dirty="0">
                <a:solidFill>
                  <a:srgbClr val="FF0000"/>
                </a:solidFill>
              </a:rPr>
              <a:t>能由向量组</a:t>
            </a:r>
            <a:r>
              <a:rPr lang="en-US" altLang="zh-CN" sz="1800" b="0" dirty="0">
                <a:solidFill>
                  <a:srgbClr val="FF0000"/>
                </a:solidFill>
              </a:rPr>
              <a:t>A</a:t>
            </a:r>
            <a:r>
              <a:rPr lang="zh-CN" altLang="en-US" sz="1800" b="0" dirty="0">
                <a:solidFill>
                  <a:srgbClr val="FF0000"/>
                </a:solidFill>
              </a:rPr>
              <a:t>线性表示的概念及其矩阵表示式，知道这一概念与矩阵方程的联系，知道两向量组等价的概念</a:t>
            </a:r>
            <a:r>
              <a:rPr lang="en-US" altLang="zh-CN" sz="1800" b="0" dirty="0">
                <a:solidFill>
                  <a:srgbClr val="FF0000"/>
                </a:solidFill>
              </a:rPr>
              <a:t>.</a:t>
            </a:r>
          </a:p>
          <a:p>
            <a:pPr algn="just">
              <a:lnSpc>
                <a:spcPct val="150000"/>
              </a:lnSpc>
            </a:pPr>
            <a:r>
              <a:rPr lang="en-US" altLang="zh-CN" sz="1800" b="0" dirty="0">
                <a:solidFill>
                  <a:srgbClr val="FF0000"/>
                </a:solidFill>
              </a:rPr>
              <a:t>4. </a:t>
            </a:r>
            <a:r>
              <a:rPr lang="zh-CN" altLang="en-US" sz="1800" b="0" dirty="0">
                <a:solidFill>
                  <a:srgbClr val="FF0000"/>
                </a:solidFill>
              </a:rPr>
              <a:t>理解向量组线性相关、线性无关的概念，并熟悉这一概念与齐次线性方程组的联系</a:t>
            </a:r>
            <a:r>
              <a:rPr lang="en-US" altLang="zh-CN" sz="1800" b="0" dirty="0">
                <a:solidFill>
                  <a:srgbClr val="FF0000"/>
                </a:solidFill>
              </a:rPr>
              <a:t>.</a:t>
            </a:r>
          </a:p>
          <a:p>
            <a:pPr algn="just">
              <a:lnSpc>
                <a:spcPct val="150000"/>
              </a:lnSpc>
            </a:pPr>
            <a:r>
              <a:rPr lang="en-US" altLang="zh-CN" sz="1800" b="0" dirty="0"/>
              <a:t>5. </a:t>
            </a:r>
            <a:r>
              <a:rPr lang="zh-CN" altLang="en-US" sz="1800" b="0" dirty="0"/>
              <a:t>理解向量组的最大无关组和向量组的秩的概念，知道向量组的秩与矩阵的秩的关系，会用矩阵的初等变换求向量组的秩和最大关组</a:t>
            </a:r>
            <a:r>
              <a:rPr lang="en-US" altLang="zh-CN" sz="1800" b="0" dirty="0"/>
              <a:t>.</a:t>
            </a:r>
          </a:p>
          <a:p>
            <a:pPr algn="just">
              <a:lnSpc>
                <a:spcPct val="150000"/>
              </a:lnSpc>
            </a:pPr>
            <a:r>
              <a:rPr lang="en-US" altLang="zh-CN" sz="1800" b="0" dirty="0"/>
              <a:t>6. </a:t>
            </a:r>
            <a:r>
              <a:rPr lang="zh-CN" altLang="en-US" sz="1800" b="0" dirty="0"/>
              <a:t>了解向量组线性相关性理论的主要结论，即教材中定理</a:t>
            </a:r>
            <a:r>
              <a:rPr lang="en-US" altLang="zh-CN" sz="1800" b="0" dirty="0"/>
              <a:t>1~</a:t>
            </a:r>
            <a:r>
              <a:rPr lang="zh-CN" altLang="en-US" sz="1800" b="0" dirty="0"/>
              <a:t>定理</a:t>
            </a:r>
            <a:r>
              <a:rPr lang="en-US" altLang="zh-CN" sz="1800" b="0" dirty="0"/>
              <a:t>5.</a:t>
            </a:r>
          </a:p>
          <a:p>
            <a:pPr algn="just">
              <a:lnSpc>
                <a:spcPct val="150000"/>
              </a:lnSpc>
            </a:pPr>
            <a:r>
              <a:rPr lang="en-US" altLang="zh-CN" sz="1800" b="0" dirty="0"/>
              <a:t>7. </a:t>
            </a:r>
            <a:r>
              <a:rPr lang="zh-CN" altLang="en-US" sz="1800" b="0" dirty="0"/>
              <a:t>理解齐次线性方程组的基础解系的概念及系数矩阵的秩与全体解向量的秩之间的关系，熟悉基础解系的求法，理解非齐次线性方程组通解的构造</a:t>
            </a:r>
            <a:r>
              <a:rPr lang="en-US" altLang="zh-CN" sz="1800" b="0" dirty="0"/>
              <a:t>.</a:t>
            </a:r>
          </a:p>
          <a:p>
            <a:pPr algn="just">
              <a:lnSpc>
                <a:spcPct val="150000"/>
              </a:lnSpc>
            </a:pPr>
            <a:r>
              <a:rPr lang="en-US" altLang="zh-CN" sz="1800" b="0" dirty="0"/>
              <a:t>8. </a:t>
            </a:r>
            <a:r>
              <a:rPr lang="zh-CN" altLang="en-US" sz="1800" b="0" dirty="0"/>
              <a:t>知道向量空间、向量空间的基和维、询量组生成的空间、齐次线性方程组的解空间等概念</a:t>
            </a:r>
            <a:r>
              <a:rPr lang="en-US" altLang="zh-CN" sz="1800" b="0" dirty="0"/>
              <a:t>.</a:t>
            </a:r>
            <a:r>
              <a:rPr lang="zh-CN" altLang="en-US" sz="1800" b="0" dirty="0"/>
              <a:t>会求向量在一个基中的坐标</a:t>
            </a:r>
            <a:r>
              <a:rPr lang="en-US" altLang="zh-CN" sz="1800" b="0" dirty="0"/>
              <a:t>.</a:t>
            </a:r>
            <a:endParaRPr lang="zh-CN" altLang="en-US" sz="1800" b="0" dirty="0"/>
          </a:p>
        </p:txBody>
      </p:sp>
    </p:spTree>
    <p:extLst>
      <p:ext uri="{BB962C8B-B14F-4D97-AF65-F5344CB8AC3E}">
        <p14:creationId xmlns:p14="http://schemas.microsoft.com/office/powerpoint/2010/main" val="121568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58F40B4-D8E1-B294-C793-6A42934D2810}"/>
              </a:ext>
            </a:extLst>
          </p:cNvPr>
          <p:cNvPicPr>
            <a:picLocks noChangeAspect="1"/>
          </p:cNvPicPr>
          <p:nvPr/>
        </p:nvPicPr>
        <p:blipFill>
          <a:blip r:embed="rId2"/>
          <a:stretch>
            <a:fillRect/>
          </a:stretch>
        </p:blipFill>
        <p:spPr>
          <a:xfrm>
            <a:off x="64472" y="692696"/>
            <a:ext cx="6775297" cy="1944216"/>
          </a:xfrm>
          <a:prstGeom prst="rect">
            <a:avLst/>
          </a:prstGeom>
        </p:spPr>
      </p:pic>
      <p:pic>
        <p:nvPicPr>
          <p:cNvPr id="5" name="图片 4">
            <a:extLst>
              <a:ext uri="{FF2B5EF4-FFF2-40B4-BE49-F238E27FC236}">
                <a16:creationId xmlns:a16="http://schemas.microsoft.com/office/drawing/2014/main" id="{07BE888D-F66C-613E-F6E5-79EF07294ED1}"/>
              </a:ext>
            </a:extLst>
          </p:cNvPr>
          <p:cNvPicPr>
            <a:picLocks noChangeAspect="1"/>
          </p:cNvPicPr>
          <p:nvPr/>
        </p:nvPicPr>
        <p:blipFill>
          <a:blip r:embed="rId3"/>
          <a:stretch>
            <a:fillRect/>
          </a:stretch>
        </p:blipFill>
        <p:spPr>
          <a:xfrm>
            <a:off x="100418" y="2636912"/>
            <a:ext cx="6644710" cy="2915268"/>
          </a:xfrm>
          <a:prstGeom prst="rect">
            <a:avLst/>
          </a:prstGeom>
        </p:spPr>
      </p:pic>
    </p:spTree>
    <p:extLst>
      <p:ext uri="{BB962C8B-B14F-4D97-AF65-F5344CB8AC3E}">
        <p14:creationId xmlns:p14="http://schemas.microsoft.com/office/powerpoint/2010/main" val="327448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0A96DF2-F6EC-EC8B-3623-8E7082CBDB3C}"/>
              </a:ext>
            </a:extLst>
          </p:cNvPr>
          <p:cNvPicPr>
            <a:picLocks noChangeAspect="1"/>
          </p:cNvPicPr>
          <p:nvPr/>
        </p:nvPicPr>
        <p:blipFill>
          <a:blip r:embed="rId2"/>
          <a:stretch>
            <a:fillRect/>
          </a:stretch>
        </p:blipFill>
        <p:spPr>
          <a:xfrm>
            <a:off x="713643" y="764704"/>
            <a:ext cx="7716713" cy="5904656"/>
          </a:xfrm>
          <a:prstGeom prst="rect">
            <a:avLst/>
          </a:prstGeom>
        </p:spPr>
      </p:pic>
    </p:spTree>
    <p:extLst>
      <p:ext uri="{BB962C8B-B14F-4D97-AF65-F5344CB8AC3E}">
        <p14:creationId xmlns:p14="http://schemas.microsoft.com/office/powerpoint/2010/main" val="312759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2D099E4-D4D4-E65D-70F2-EA6D98854626}"/>
              </a:ext>
            </a:extLst>
          </p:cNvPr>
          <p:cNvPicPr>
            <a:picLocks noChangeAspect="1"/>
          </p:cNvPicPr>
          <p:nvPr/>
        </p:nvPicPr>
        <p:blipFill>
          <a:blip r:embed="rId2"/>
          <a:stretch>
            <a:fillRect/>
          </a:stretch>
        </p:blipFill>
        <p:spPr>
          <a:xfrm>
            <a:off x="323528" y="764704"/>
            <a:ext cx="5544616" cy="451306"/>
          </a:xfrm>
          <a:prstGeom prst="rect">
            <a:avLst/>
          </a:prstGeom>
        </p:spPr>
      </p:pic>
      <p:pic>
        <p:nvPicPr>
          <p:cNvPr id="5" name="图片 4">
            <a:extLst>
              <a:ext uri="{FF2B5EF4-FFF2-40B4-BE49-F238E27FC236}">
                <a16:creationId xmlns:a16="http://schemas.microsoft.com/office/drawing/2014/main" id="{A2584EF7-710C-F8A6-9FB0-1B702C5AD28D}"/>
              </a:ext>
            </a:extLst>
          </p:cNvPr>
          <p:cNvPicPr>
            <a:picLocks noChangeAspect="1"/>
          </p:cNvPicPr>
          <p:nvPr/>
        </p:nvPicPr>
        <p:blipFill>
          <a:blip r:embed="rId3"/>
          <a:stretch>
            <a:fillRect/>
          </a:stretch>
        </p:blipFill>
        <p:spPr>
          <a:xfrm>
            <a:off x="467544" y="1340768"/>
            <a:ext cx="5400600" cy="5150861"/>
          </a:xfrm>
          <a:prstGeom prst="rect">
            <a:avLst/>
          </a:prstGeom>
        </p:spPr>
      </p:pic>
    </p:spTree>
    <p:extLst>
      <p:ext uri="{BB962C8B-B14F-4D97-AF65-F5344CB8AC3E}">
        <p14:creationId xmlns:p14="http://schemas.microsoft.com/office/powerpoint/2010/main" val="1072717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5360F63-9263-BB91-BDF1-E65F92DFFF71}"/>
              </a:ext>
            </a:extLst>
          </p:cNvPr>
          <p:cNvSpPr txBox="1"/>
          <p:nvPr/>
        </p:nvSpPr>
        <p:spPr>
          <a:xfrm>
            <a:off x="-5378" y="673532"/>
            <a:ext cx="4577378" cy="523220"/>
          </a:xfrm>
          <a:prstGeom prst="rect">
            <a:avLst/>
          </a:prstGeom>
          <a:noFill/>
        </p:spPr>
        <p:txBody>
          <a:bodyPr wrap="square">
            <a:spAutoFit/>
          </a:bodyPr>
          <a:lstStyle/>
          <a:p>
            <a:r>
              <a:rPr lang="zh-CN" altLang="en-US" dirty="0">
                <a:solidFill>
                  <a:srgbClr val="FF0000"/>
                </a:solidFill>
              </a:rPr>
              <a:t>学习要点</a:t>
            </a:r>
          </a:p>
        </p:txBody>
      </p:sp>
      <p:pic>
        <p:nvPicPr>
          <p:cNvPr id="6" name="图片 5">
            <a:extLst>
              <a:ext uri="{FF2B5EF4-FFF2-40B4-BE49-F238E27FC236}">
                <a16:creationId xmlns:a16="http://schemas.microsoft.com/office/drawing/2014/main" id="{A99EFB9C-E059-9F36-22D0-97F1E009E96C}"/>
              </a:ext>
            </a:extLst>
          </p:cNvPr>
          <p:cNvPicPr>
            <a:picLocks noChangeAspect="1"/>
          </p:cNvPicPr>
          <p:nvPr/>
        </p:nvPicPr>
        <p:blipFill>
          <a:blip r:embed="rId2"/>
          <a:stretch>
            <a:fillRect/>
          </a:stretch>
        </p:blipFill>
        <p:spPr>
          <a:xfrm>
            <a:off x="1763689" y="908720"/>
            <a:ext cx="5184576" cy="1832687"/>
          </a:xfrm>
          <a:prstGeom prst="rect">
            <a:avLst/>
          </a:prstGeom>
        </p:spPr>
      </p:pic>
      <p:pic>
        <p:nvPicPr>
          <p:cNvPr id="7" name="图片 6">
            <a:extLst>
              <a:ext uri="{FF2B5EF4-FFF2-40B4-BE49-F238E27FC236}">
                <a16:creationId xmlns:a16="http://schemas.microsoft.com/office/drawing/2014/main" id="{CA9D4D2B-D3C9-E90A-9A8B-C9E12BC64441}"/>
              </a:ext>
            </a:extLst>
          </p:cNvPr>
          <p:cNvPicPr>
            <a:picLocks noChangeAspect="1"/>
          </p:cNvPicPr>
          <p:nvPr/>
        </p:nvPicPr>
        <p:blipFill>
          <a:blip r:embed="rId3"/>
          <a:stretch>
            <a:fillRect/>
          </a:stretch>
        </p:blipFill>
        <p:spPr>
          <a:xfrm>
            <a:off x="1763689" y="2772733"/>
            <a:ext cx="5222541" cy="3824619"/>
          </a:xfrm>
          <a:prstGeom prst="rect">
            <a:avLst/>
          </a:prstGeom>
        </p:spPr>
      </p:pic>
    </p:spTree>
    <p:extLst>
      <p:ext uri="{BB962C8B-B14F-4D97-AF65-F5344CB8AC3E}">
        <p14:creationId xmlns:p14="http://schemas.microsoft.com/office/powerpoint/2010/main" val="257186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346C35-F5D4-251E-F6E6-978DD0B949C8}"/>
              </a:ext>
            </a:extLst>
          </p:cNvPr>
          <p:cNvSpPr>
            <a:spLocks noGrp="1"/>
          </p:cNvSpPr>
          <p:nvPr>
            <p:ph type="title"/>
          </p:nvPr>
        </p:nvSpPr>
        <p:spPr>
          <a:xfrm>
            <a:off x="647700" y="3212976"/>
            <a:ext cx="7848600" cy="1139825"/>
          </a:xfrm>
        </p:spPr>
        <p:txBody>
          <a:bodyPr/>
          <a:lstStyle/>
          <a:p>
            <a:r>
              <a:rPr lang="en-US" altLang="zh-CN" dirty="0"/>
              <a:t>END</a:t>
            </a:r>
            <a:endParaRPr lang="zh-CN" altLang="en-US" dirty="0"/>
          </a:p>
        </p:txBody>
      </p:sp>
    </p:spTree>
    <p:extLst>
      <p:ext uri="{BB962C8B-B14F-4D97-AF65-F5344CB8AC3E}">
        <p14:creationId xmlns:p14="http://schemas.microsoft.com/office/powerpoint/2010/main" val="3214736967"/>
      </p:ext>
    </p:extLst>
  </p:cSld>
  <p:clrMapOvr>
    <a:masterClrMapping/>
  </p:clrMapOvr>
</p:sld>
</file>

<file path=ppt/theme/theme1.xml><?xml version="1.0" encoding="utf-8"?>
<a:theme xmlns:a="http://schemas.openxmlformats.org/drawingml/2006/main" name="新模板">
  <a:themeElements>
    <a:clrScheme name="新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新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新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新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新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新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新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新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新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d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000" b="0" i="0" u="none" strike="noStrike" cap="none" normalizeH="0" baseline="0" smtClean="0">
            <a:ln>
              <a:noFill/>
            </a:ln>
            <a:solidFill>
              <a:srgbClr val="006699"/>
            </a:solidFill>
            <a:effectLst/>
            <a:latin typeface="Palatino Linotype" panose="0204050205050503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000" b="0" i="0" u="none" strike="noStrike" cap="none" normalizeH="0" baseline="0" smtClean="0">
            <a:ln>
              <a:noFill/>
            </a:ln>
            <a:solidFill>
              <a:srgbClr val="006699"/>
            </a:solidFill>
            <a:effectLst/>
            <a:latin typeface="Palatino Linotype" panose="02040502050505030304" pitchFamily="18" charset="0"/>
            <a:ea typeface="宋体" panose="02010600030101010101" pitchFamily="2" charset="-122"/>
          </a:defRPr>
        </a:defPPr>
      </a:lstStyle>
    </a:lnDef>
  </a:objectDefaults>
  <a:extraClrSchemeLst>
    <a:extraClrScheme>
      <a:clrScheme name="1_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1_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1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1_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1_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F:\线性代数演算系统\模板\新模板.POT</Template>
  <TotalTime>693</TotalTime>
  <Words>279</Words>
  <Application>Microsoft Office PowerPoint</Application>
  <PresentationFormat>全屏显示(4:3)</PresentationFormat>
  <Paragraphs>18</Paragraphs>
  <Slides>8</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8</vt:i4>
      </vt:variant>
    </vt:vector>
  </HeadingPairs>
  <TitlesOfParts>
    <vt:vector size="22" baseType="lpstr">
      <vt:lpstr>等线</vt:lpstr>
      <vt:lpstr>黑体</vt:lpstr>
      <vt:lpstr>华文新魏</vt:lpstr>
      <vt:lpstr>楷体</vt:lpstr>
      <vt:lpstr>楷体_GB2312</vt:lpstr>
      <vt:lpstr>宋体</vt:lpstr>
      <vt:lpstr>微软雅黑</vt:lpstr>
      <vt:lpstr>微软雅黑 Light</vt:lpstr>
      <vt:lpstr>Arial</vt:lpstr>
      <vt:lpstr>Palatino Linotype</vt:lpstr>
      <vt:lpstr>Times New Roman</vt:lpstr>
      <vt:lpstr>Wingdings</vt:lpstr>
      <vt:lpstr>新模板</vt:lpstr>
      <vt:lpstr>1_Edge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END</vt:lpstr>
    </vt:vector>
  </TitlesOfParts>
  <Company>番茄花园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番茄花园</dc:creator>
  <cp:lastModifiedBy>Min Wenwen</cp:lastModifiedBy>
  <cp:revision>110</cp:revision>
  <dcterms:created xsi:type="dcterms:W3CDTF">2007-02-06T02:29:02Z</dcterms:created>
  <dcterms:modified xsi:type="dcterms:W3CDTF">2022-11-27T13:14:18Z</dcterms:modified>
</cp:coreProperties>
</file>