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4"/>
  </p:notesMasterIdLst>
  <p:sldIdLst>
    <p:sldId id="1300" r:id="rId3"/>
    <p:sldId id="286" r:id="rId4"/>
    <p:sldId id="1301" r:id="rId5"/>
    <p:sldId id="1310" r:id="rId6"/>
    <p:sldId id="1307" r:id="rId7"/>
    <p:sldId id="1302" r:id="rId8"/>
    <p:sldId id="1303" r:id="rId9"/>
    <p:sldId id="1304" r:id="rId10"/>
    <p:sldId id="1305" r:id="rId11"/>
    <p:sldId id="1306" r:id="rId12"/>
    <p:sldId id="1309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68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dirty="0"/>
              <a:t>第二章复习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/10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第二章复习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2C4786-D498-44E3-2143-896B4361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2696"/>
            <a:ext cx="6480720" cy="21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3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4030D8-B535-0C40-D991-CF643C42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" y="665682"/>
            <a:ext cx="4409132" cy="600744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2556D3-ED7E-ADFB-15B4-4F5A14BD8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0"/>
            <a:ext cx="4499992" cy="2855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929C19-0987-821E-3ACA-A0976BC29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2"/>
          <a:stretch/>
        </p:blipFill>
        <p:spPr>
          <a:xfrm>
            <a:off x="611560" y="116632"/>
            <a:ext cx="3887682" cy="9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0D9D6B-7FF2-7402-82DC-BE8EC6C53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72"/>
          <a:stretch/>
        </p:blipFill>
        <p:spPr>
          <a:xfrm>
            <a:off x="251520" y="836712"/>
            <a:ext cx="4000933" cy="15825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DE078C-0224-A31A-C0CA-09B60984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92896"/>
            <a:ext cx="8136904" cy="28877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54238D-BDAD-60FC-6A8E-1E139110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157192"/>
            <a:ext cx="2758591" cy="699253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C0DB48-DC9C-23C2-87C2-645C3073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27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1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9E8BBF-35A5-F7FD-16B7-2352D677E1DA}"/>
              </a:ext>
            </a:extLst>
          </p:cNvPr>
          <p:cNvSpPr txBox="1"/>
          <p:nvPr/>
        </p:nvSpPr>
        <p:spPr>
          <a:xfrm>
            <a:off x="99796" y="340747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知识结构网络图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4C9E7-94D5-5588-A227-B2323A5F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4"/>
          <a:stretch/>
        </p:blipFill>
        <p:spPr>
          <a:xfrm>
            <a:off x="1911510" y="1184519"/>
            <a:ext cx="6386071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58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27B4B5-07AA-34ED-7816-1ECB91D8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692696"/>
            <a:ext cx="5472608" cy="60613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7DF570-28EE-B2B3-7B48-072069626F2A}"/>
              </a:ext>
            </a:extLst>
          </p:cNvPr>
          <p:cNvSpPr txBox="1"/>
          <p:nvPr/>
        </p:nvSpPr>
        <p:spPr>
          <a:xfrm>
            <a:off x="99796" y="340747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知识结构网络图</a:t>
            </a:r>
          </a:p>
        </p:txBody>
      </p:sp>
    </p:spTree>
    <p:extLst>
      <p:ext uri="{BB962C8B-B14F-4D97-AF65-F5344CB8AC3E}">
        <p14:creationId xmlns:p14="http://schemas.microsoft.com/office/powerpoint/2010/main" val="270799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3E6922-B6C8-343A-B7A4-EFA294C5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613874" cy="36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C539EC-12F5-491D-0BBC-D3773B3C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9" y="692696"/>
            <a:ext cx="8998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03893B-303D-4767-6E95-18E2700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5256625" cy="30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EC00E6-6C2D-1193-C1AF-E2EA49A8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860168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189"/>
      </p:ext>
    </p:extLst>
  </p:cSld>
  <p:clrMapOvr>
    <a:masterClrMapping/>
  </p:clrMapOvr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651</TotalTime>
  <Words>15</Words>
  <Application>Microsoft Office PowerPoint</Application>
  <PresentationFormat>全屏显示(4:3)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90</cp:revision>
  <dcterms:created xsi:type="dcterms:W3CDTF">2007-02-06T02:29:02Z</dcterms:created>
  <dcterms:modified xsi:type="dcterms:W3CDTF">2022-10-23T08:29:10Z</dcterms:modified>
</cp:coreProperties>
</file>