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8A1-DB2E-4FD5-B494-C3CEA21D7266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457-56EE-4A5D-953D-0F567A18B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1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8A1-DB2E-4FD5-B494-C3CEA21D7266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457-56EE-4A5D-953D-0F567A18B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1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8A1-DB2E-4FD5-B494-C3CEA21D7266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457-56EE-4A5D-953D-0F567A18B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4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8A1-DB2E-4FD5-B494-C3CEA21D7266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457-56EE-4A5D-953D-0F567A18B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6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8A1-DB2E-4FD5-B494-C3CEA21D7266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457-56EE-4A5D-953D-0F567A18B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8A1-DB2E-4FD5-B494-C3CEA21D7266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457-56EE-4A5D-953D-0F567A18B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7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8A1-DB2E-4FD5-B494-C3CEA21D7266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457-56EE-4A5D-953D-0F567A18B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8A1-DB2E-4FD5-B494-C3CEA21D7266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457-56EE-4A5D-953D-0F567A18B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8A1-DB2E-4FD5-B494-C3CEA21D7266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457-56EE-4A5D-953D-0F567A18B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28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8A1-DB2E-4FD5-B494-C3CEA21D7266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457-56EE-4A5D-953D-0F567A18B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9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8A1-DB2E-4FD5-B494-C3CEA21D7266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457-56EE-4A5D-953D-0F567A18B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A88A1-DB2E-4FD5-B494-C3CEA21D7266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A457-56EE-4A5D-953D-0F567A18B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0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78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1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0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温俊南</dc:creator>
  <cp:lastModifiedBy>温俊南</cp:lastModifiedBy>
  <cp:revision>1</cp:revision>
  <dcterms:created xsi:type="dcterms:W3CDTF">2016-08-16T05:31:01Z</dcterms:created>
  <dcterms:modified xsi:type="dcterms:W3CDTF">2016-08-16T05:31:57Z</dcterms:modified>
</cp:coreProperties>
</file>