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2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3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  <p:sldMasterId id="2147483785" r:id="rId2"/>
    <p:sldMasterId id="2147483897" r:id="rId3"/>
    <p:sldMasterId id="2147483958" r:id="rId4"/>
  </p:sldMasterIdLst>
  <p:notesMasterIdLst>
    <p:notesMasterId r:id="rId17"/>
  </p:notesMasterIdLst>
  <p:handoutMasterIdLst>
    <p:handoutMasterId r:id="rId18"/>
  </p:handoutMasterIdLst>
  <p:sldIdLst>
    <p:sldId id="1475" r:id="rId5"/>
    <p:sldId id="1476" r:id="rId6"/>
    <p:sldId id="1467" r:id="rId7"/>
    <p:sldId id="1468" r:id="rId8"/>
    <p:sldId id="1469" r:id="rId9"/>
    <p:sldId id="1470" r:id="rId10"/>
    <p:sldId id="1471" r:id="rId11"/>
    <p:sldId id="1472" r:id="rId12"/>
    <p:sldId id="1473" r:id="rId13"/>
    <p:sldId id="1477" r:id="rId14"/>
    <p:sldId id="1478" r:id="rId15"/>
    <p:sldId id="14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9E6C5"/>
    <a:srgbClr val="FFFFFF"/>
    <a:srgbClr val="2A4679"/>
    <a:srgbClr val="245002"/>
    <a:srgbClr val="F7FAFF"/>
    <a:srgbClr val="F6F8F0"/>
    <a:srgbClr val="00FA00"/>
    <a:srgbClr val="4C5F52"/>
    <a:srgbClr val="5D7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38"/>
    <p:restoredTop sz="95728"/>
  </p:normalViewPr>
  <p:slideViewPr>
    <p:cSldViewPr snapToGrid="0">
      <p:cViewPr varScale="1">
        <p:scale>
          <a:sx n="109" d="100"/>
          <a:sy n="109" d="100"/>
        </p:scale>
        <p:origin x="33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7" d="100"/>
        <a:sy n="107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77591B-7EB8-18CA-4270-C48844E82A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39FE1-DF6F-9268-6CD0-05343BE015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B2A5B-004F-3B4E-9CB5-1D0ECB089ADB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2426A-5DD6-40FB-4BF6-A9874DA351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HKU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4FD82-0F77-EAD8-F851-96DC1BD9EF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DA861-D145-5549-8839-F653A31EE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07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8EF5A-1082-0F40-B34E-20E1354E97BC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HKU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56240-86E1-BA4D-9FF0-E0E5E888F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708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DEE1340-2C9A-70E0-7D2F-FB8F3FFF27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0321" y="1681316"/>
            <a:ext cx="8144134" cy="1648129"/>
          </a:xfrm>
          <a:solidFill>
            <a:srgbClr val="24500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D852A4-6124-9F9A-1CFF-9243C184A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18" y="527250"/>
            <a:ext cx="8144135" cy="980365"/>
          </a:xfrm>
        </p:spPr>
        <p:txBody>
          <a:bodyPr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內容版面配置區 10">
            <a:extLst>
              <a:ext uri="{FF2B5EF4-FFF2-40B4-BE49-F238E27FC236}">
                <a16:creationId xmlns:a16="http://schemas.microsoft.com/office/drawing/2014/main" id="{D7B5C211-6637-411E-8BCA-2B702C2F78B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80317" y="4587680"/>
            <a:ext cx="6870660" cy="8987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11" name="內容版面配置區 17">
            <a:extLst>
              <a:ext uri="{FF2B5EF4-FFF2-40B4-BE49-F238E27FC236}">
                <a16:creationId xmlns:a16="http://schemas.microsoft.com/office/drawing/2014/main" id="{9E85398F-2897-F6BC-C8DC-DC35AD6D59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0317" y="3600968"/>
            <a:ext cx="6870660" cy="80138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/>
              <a:defRPr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7B537ED5-65BC-C683-8914-900521D85DC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73900" y="3600967"/>
            <a:ext cx="2808287" cy="18854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insert speaker image</a:t>
            </a:r>
            <a:endParaRPr kumimoji="1" lang="zh-HK" altLang="en-US"/>
          </a:p>
        </p:txBody>
      </p:sp>
      <p:sp>
        <p:nvSpPr>
          <p:cNvPr id="14" name="頁尾版面配置區 13">
            <a:extLst>
              <a:ext uri="{FF2B5EF4-FFF2-40B4-BE49-F238E27FC236}">
                <a16:creationId xmlns:a16="http://schemas.microsoft.com/office/drawing/2014/main" id="{23A31AC7-14DF-29F7-05D6-9387AF83702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3" name="日期版面配置區 12">
            <a:extLst>
              <a:ext uri="{FF2B5EF4-FFF2-40B4-BE49-F238E27FC236}">
                <a16:creationId xmlns:a16="http://schemas.microsoft.com/office/drawing/2014/main" id="{8F6E6B74-68AB-F87C-594B-0B51A8E2E59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B568F1D6-87C3-237C-8677-EC510F15A52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文字版面配置區 16">
            <a:extLst>
              <a:ext uri="{FF2B5EF4-FFF2-40B4-BE49-F238E27FC236}">
                <a16:creationId xmlns:a16="http://schemas.microsoft.com/office/drawing/2014/main" id="{19E09828-C4E7-11E5-3F94-B304468191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25575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layou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3E6972-484D-4693-DEFF-DBA45EEC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767841"/>
            <a:ext cx="4820828" cy="1832609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2877" y="1767843"/>
            <a:ext cx="5422672" cy="18326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0320" y="3734930"/>
            <a:ext cx="10434637" cy="1214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0268EF38-FE2D-23E1-767D-0EAD1B616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0" y="5047489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34F97-210C-05B6-3890-2C3A9BE286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99F07-58AC-100A-9081-20461A0C0A3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C91E1-06D3-C498-28C9-2C0A412BB8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文字版面配置區 16">
            <a:extLst>
              <a:ext uri="{FF2B5EF4-FFF2-40B4-BE49-F238E27FC236}">
                <a16:creationId xmlns:a16="http://schemas.microsoft.com/office/drawing/2014/main" id="{72E17FD7-E9D0-FBB4-14A1-E7A1C97FB0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043123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AD2C0C-9B52-B803-EEEF-0DB1C0252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1" y="158765"/>
            <a:ext cx="2179869" cy="5327635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656E401-AD90-4A29-DD90-007026AF5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63246" y="158765"/>
            <a:ext cx="2179870" cy="53276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FD15ADC-6ACA-51E7-B6F6-3620AFA534B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86962" y="158765"/>
            <a:ext cx="2526883" cy="53276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0899373-16A6-DB53-036F-0C2A89121F4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257691" y="145208"/>
            <a:ext cx="2275971" cy="5327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C5C31A8D-CE3C-E490-533B-6CEA1827DE7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178642745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CC476-48E9-5687-EA1D-B65229B9A34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01660" y="234126"/>
            <a:ext cx="4761527" cy="4999686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82BF6-28D2-A4E4-2FE7-4EFDB557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3532" y="242790"/>
            <a:ext cx="4939413" cy="1619877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E47E9-B016-8943-6D86-FE08A2FF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532" y="2112515"/>
            <a:ext cx="4939413" cy="14307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7281EF-C11D-202A-CFC5-F8E7453056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594250" y="3722548"/>
            <a:ext cx="4939412" cy="15080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0AD8BAB1-9964-BB1D-EC17-56E492C747F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19876522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82BF6-28D2-A4E4-2FE7-4EFDB557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42790"/>
            <a:ext cx="4782865" cy="1619877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E47E9-B016-8943-6D86-FE08A2FF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660" y="2112515"/>
            <a:ext cx="4761527" cy="14307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CC476-48E9-5687-EA1D-B65229B9A34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01660" y="3722548"/>
            <a:ext cx="4761527" cy="1511264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7281EF-C11D-202A-CFC5-F8E7453056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594250" y="242790"/>
            <a:ext cx="4939412" cy="4987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7640F2EE-9014-17F9-753E-F9FDE67FD38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92831362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82BF6-28D2-A4E4-2FE7-4EFDB557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42790"/>
            <a:ext cx="9852623" cy="2301144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E47E9-B016-8943-6D86-FE08A2FF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661" y="2723261"/>
            <a:ext cx="2905140" cy="2507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CC476-48E9-5687-EA1D-B65229B9A34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851262" y="2723261"/>
            <a:ext cx="3209940" cy="2510551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7281EF-C11D-202A-CFC5-F8E7453056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323721" y="2726462"/>
            <a:ext cx="3209940" cy="25041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A34D4468-711D-4C24-99D1-1C9AB8D5510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250501587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E47E9-B016-8943-6D86-FE08A2FF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661" y="237300"/>
            <a:ext cx="2905140" cy="24720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CC476-48E9-5687-EA1D-B65229B9A34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851262" y="234127"/>
            <a:ext cx="3209940" cy="2475206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7281EF-C11D-202A-CFC5-F8E7453056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323721" y="243674"/>
            <a:ext cx="3209940" cy="24688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82BF6-28D2-A4E4-2FE7-4EFDB557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984109"/>
            <a:ext cx="9852623" cy="2322645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992531E9-FA2D-E51F-C1F0-C3AF37DE93A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82475393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E47E9-B016-8943-6D86-FE08A2FF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661" y="237300"/>
            <a:ext cx="2905140" cy="49132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CC476-48E9-5687-EA1D-B65229B9A34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851262" y="234127"/>
            <a:ext cx="3209940" cy="4913212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7281EF-C11D-202A-CFC5-F8E7453056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323721" y="243674"/>
            <a:ext cx="3209940" cy="24688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82BF6-28D2-A4E4-2FE7-4EFDB557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005" y="2827867"/>
            <a:ext cx="3209940" cy="2322645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BF689360-2FF3-8B91-896F-DB39998ADC2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235164314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E47E9-B016-8943-6D86-FE08A2FF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661" y="237300"/>
            <a:ext cx="2905140" cy="24752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CC476-48E9-5687-EA1D-B65229B9A34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01662" y="2824693"/>
            <a:ext cx="2905140" cy="2322645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7281EF-C11D-202A-CFC5-F8E7453056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776133" y="243674"/>
            <a:ext cx="3386667" cy="49036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82BF6-28D2-A4E4-2FE7-4EFDB557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005" y="234125"/>
            <a:ext cx="3209940" cy="491638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C6A5523E-065E-5D4C-0C2A-F316D0C2B32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423872241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5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996E58-9B13-0A98-0989-FF9EE3631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110" y="234125"/>
            <a:ext cx="3084575" cy="2450081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4AD3D3-6235-1FBF-A7A9-59A79103AF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21109" y="2875808"/>
            <a:ext cx="3084575" cy="2461819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6C2E938-D556-03DE-F8B9-A691AD78E62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002096" y="234125"/>
            <a:ext cx="3310317" cy="510763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2F51CA28-BB6B-C04E-2E6A-6A039F45AED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529903" y="234126"/>
            <a:ext cx="3084575" cy="24500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2EC8A22-D649-581C-F02A-7F91EAA52CD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550981" y="2887546"/>
            <a:ext cx="3063497" cy="24500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文字版面配置區 18">
            <a:extLst>
              <a:ext uri="{FF2B5EF4-FFF2-40B4-BE49-F238E27FC236}">
                <a16:creationId xmlns:a16="http://schemas.microsoft.com/office/drawing/2014/main" id="{20FE5D07-31B7-8AEE-AA90-6CB5732D211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372402956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6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847287-663F-442F-CC01-422F33446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8679" y="234125"/>
            <a:ext cx="3084575" cy="2317346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96EC0A3-A2B3-BB96-0D5C-25198B1DA56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68679" y="2868717"/>
            <a:ext cx="3072933" cy="2317346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BC0E47F-3B9E-884E-2C83-164EA18B5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8643" y="234125"/>
            <a:ext cx="3084575" cy="23173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1062374-AB51-04C7-C6A2-C84843E5453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018643" y="2868717"/>
            <a:ext cx="3084575" cy="23173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F6347D0-7A77-BC3F-36EE-04AA981CB0E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368607" y="234125"/>
            <a:ext cx="3084575" cy="23173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A6B7AF0-7D60-1D9B-E227-46CF7D2A9619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368606" y="2868717"/>
            <a:ext cx="3084575" cy="23173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EBA322FA-C5C4-F7FA-78C8-190890B3586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406100261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6 content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72D72E6E-AA2A-B212-DAFC-B97A2C123E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8C6FA2-A030-FD6F-B38B-CC660E7B0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26266"/>
            <a:ext cx="3084575" cy="1645022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60C304-AC8C-F6D9-52CB-8D60B6EBD4B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80321" y="2003660"/>
            <a:ext cx="3086174" cy="56030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EDCE94-CEE2-036E-12B0-64BD58BC7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0329" y="231618"/>
            <a:ext cx="3084575" cy="16450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2BE3443-6B19-A97F-96A5-5AE55FB9F4B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994022" y="2005603"/>
            <a:ext cx="3112107" cy="5603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D8A7CE-50F1-196F-16CC-282C4D7BFA0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355366" y="220201"/>
            <a:ext cx="3084575" cy="16564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F126109-48E4-FA00-3E78-97F1A1BA53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368606" y="2003659"/>
            <a:ext cx="3084575" cy="5603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DBB94F-3BCF-E9EF-3F19-0C0B16A7CF87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80321" y="2893235"/>
            <a:ext cx="3061291" cy="163679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60D728-1280-7291-2C2E-A7D78E831C75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655958" y="4659455"/>
            <a:ext cx="3072933" cy="56030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6E732E0-C92E-97F5-6720-DDE1ECBF99B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018643" y="2868717"/>
            <a:ext cx="3101621" cy="166130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E9DA62E-DCC3-8B27-1C27-6FFBF7F6B970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4018644" y="4659455"/>
            <a:ext cx="3112106" cy="5603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1A40925-C20E-AD0E-A09A-14A7E46A9B91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7355365" y="2868717"/>
            <a:ext cx="3084575" cy="16564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F47718C-69D4-B61F-51AE-CA25FC19575F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7355364" y="4647842"/>
            <a:ext cx="3084575" cy="571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4C0402E0-9636-7219-64F4-4C039C4F852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D6C8514-D0A7-AD72-5F80-AA99023C974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2E44216-0234-7F99-203B-0E4DDDFF482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25FF89A-7FD8-D3BE-94D5-1C6345D42A1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8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layou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B28411-DE7C-4CD5-97F0-E8D02D7D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767841"/>
            <a:ext cx="10434636" cy="1661159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0" y="3572727"/>
            <a:ext cx="4820828" cy="14030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2877" y="3514263"/>
            <a:ext cx="5422798" cy="14615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47D376A4-2CBB-2E97-154D-1EB2D5F0DB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505872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85FBE-C3AF-0988-B906-E1248318BA3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B50C9-6375-F2BE-F1EC-F27CD3AD13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0BA38-B353-7680-86A7-79075F44CE6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文字版面配置區 16">
            <a:extLst>
              <a:ext uri="{FF2B5EF4-FFF2-40B4-BE49-F238E27FC236}">
                <a16:creationId xmlns:a16="http://schemas.microsoft.com/office/drawing/2014/main" id="{C0CBF075-89B1-3455-44CA-8C555688573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2949302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Label layout 1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1D84693-B444-B4CC-01A6-73DC89C2F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D17437C-7C6A-0363-43A3-23D14803D9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820135" y="1016479"/>
            <a:ext cx="4561865" cy="778369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image title</a:t>
            </a:r>
          </a:p>
        </p:txBody>
      </p:sp>
      <p:sp>
        <p:nvSpPr>
          <p:cNvPr id="21" name="內容版面配置區 60">
            <a:extLst>
              <a:ext uri="{FF2B5EF4-FFF2-40B4-BE49-F238E27FC236}">
                <a16:creationId xmlns:a16="http://schemas.microsoft.com/office/drawing/2014/main" id="{F6DC251D-63FE-A7B7-4BF2-95C355078BA5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3810000" y="1969498"/>
            <a:ext cx="4572000" cy="2555875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14" name="圖片版面配置區 53">
            <a:extLst>
              <a:ext uri="{FF2B5EF4-FFF2-40B4-BE49-F238E27FC236}">
                <a16:creationId xmlns:a16="http://schemas.microsoft.com/office/drawing/2014/main" id="{446294E9-6193-9C1E-AAC7-C8EF97452E0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087686" y="2288357"/>
            <a:ext cx="1124405" cy="327253"/>
          </a:xfrm>
          <a:prstGeom prst="rightArrow">
            <a:avLst>
              <a:gd name="adj1" fmla="val 15602"/>
              <a:gd name="adj2" fmla="val 531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3528-8A98-B0FA-62A1-CCFD26D25AB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3699" y="197475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5" name="圖片版面配置區 53">
            <a:extLst>
              <a:ext uri="{FF2B5EF4-FFF2-40B4-BE49-F238E27FC236}">
                <a16:creationId xmlns:a16="http://schemas.microsoft.com/office/drawing/2014/main" id="{97AEEDA2-BEAF-B6C0-4B76-F3C9C520BC6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087686" y="3203650"/>
            <a:ext cx="1124405" cy="327253"/>
          </a:xfrm>
          <a:prstGeom prst="rightArrow">
            <a:avLst>
              <a:gd name="adj1" fmla="val 15602"/>
              <a:gd name="adj2" fmla="val 531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609B16-7BE4-CA0D-3D6A-D26F5161674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3699" y="299500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6" name="圖片版面配置區 53">
            <a:extLst>
              <a:ext uri="{FF2B5EF4-FFF2-40B4-BE49-F238E27FC236}">
                <a16:creationId xmlns:a16="http://schemas.microsoft.com/office/drawing/2014/main" id="{05569889-FAC7-04B8-847F-3464C07A6BF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087686" y="4197865"/>
            <a:ext cx="1124405" cy="327253"/>
          </a:xfrm>
          <a:prstGeom prst="rightArrow">
            <a:avLst>
              <a:gd name="adj1" fmla="val 15602"/>
              <a:gd name="adj2" fmla="val 531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B68705-72C7-05E4-A9C5-66BA4C8C517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3699" y="401525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7" name="圖片版面配置區 53">
            <a:extLst>
              <a:ext uri="{FF2B5EF4-FFF2-40B4-BE49-F238E27FC236}">
                <a16:creationId xmlns:a16="http://schemas.microsoft.com/office/drawing/2014/main" id="{0E7B7124-1189-4AAD-A3C6-644287B9343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772019" y="2186309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CFB75E-3609-CC20-7E15-A956D6FF347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771203" y="197006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8" name="圖片版面配置區 53">
            <a:extLst>
              <a:ext uri="{FF2B5EF4-FFF2-40B4-BE49-F238E27FC236}">
                <a16:creationId xmlns:a16="http://schemas.microsoft.com/office/drawing/2014/main" id="{F120B806-B779-B6A4-F031-F300EF7D884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871693" y="3198584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976F43-E9DB-A40D-4B23-2BA55076281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771203" y="299031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20" name="圖片版面配置區 53">
            <a:extLst>
              <a:ext uri="{FF2B5EF4-FFF2-40B4-BE49-F238E27FC236}">
                <a16:creationId xmlns:a16="http://schemas.microsoft.com/office/drawing/2014/main" id="{E6E86686-9887-FCFC-F72B-05C096FC891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917060" y="4299033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CFD2A6-6BCB-1D62-D37F-D654E8ED701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771203" y="401056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22CF5198-34EA-8828-ADB6-0BFF5A4854C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F580958-DC8E-2796-654F-79E6D3FF9E58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C1EA2E71-FEB7-C693-0A73-2D19CBB80AA5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5DA1BCE-0A7A-32D2-397C-6F69E561EDE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9459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Label layout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58A3-94D4-C0D5-4098-524CD2297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7DB918A-5EB7-B6E0-9EC7-434BEFC3405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3385" y="4333672"/>
            <a:ext cx="4226690" cy="7333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image title</a:t>
            </a:r>
          </a:p>
        </p:txBody>
      </p:sp>
      <p:sp>
        <p:nvSpPr>
          <p:cNvPr id="35" name="內容版面配置區 23">
            <a:extLst>
              <a:ext uri="{FF2B5EF4-FFF2-40B4-BE49-F238E27FC236}">
                <a16:creationId xmlns:a16="http://schemas.microsoft.com/office/drawing/2014/main" id="{F8E13041-2B26-D7E5-96D5-EFFD5699433B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251739" y="1609695"/>
            <a:ext cx="2687637" cy="2582863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kumimoji="1" lang="en-US" altLang="zh-HK"/>
              <a:t>Click to insert image</a:t>
            </a:r>
            <a:endParaRPr kumimoji="1" lang="zh-HK" altLang="en-US"/>
          </a:p>
          <a:p>
            <a:pPr lvl="0"/>
            <a:endParaRPr kumimoji="1" lang="zh-HK" altLang="en-US"/>
          </a:p>
        </p:txBody>
      </p:sp>
      <p:sp>
        <p:nvSpPr>
          <p:cNvPr id="29" name="圖片版面配置區 53">
            <a:extLst>
              <a:ext uri="{FF2B5EF4-FFF2-40B4-BE49-F238E27FC236}">
                <a16:creationId xmlns:a16="http://schemas.microsoft.com/office/drawing/2014/main" id="{696170A2-FAC6-6DC9-37CA-EFBD9B503369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075965" y="1752212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06FA025-D65D-DF83-CA7B-DB50188980C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069665" y="1610300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0" name="圖片版面配置區 53">
            <a:extLst>
              <a:ext uri="{FF2B5EF4-FFF2-40B4-BE49-F238E27FC236}">
                <a16:creationId xmlns:a16="http://schemas.microsoft.com/office/drawing/2014/main" id="{A02B330E-7E49-F185-AC2F-B185CDD8F89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175639" y="2764487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4BDB107-8F32-8F99-4A95-3BB21465FAB1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3069665" y="2630550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1" name="圖片版面配置區 53">
            <a:extLst>
              <a:ext uri="{FF2B5EF4-FFF2-40B4-BE49-F238E27FC236}">
                <a16:creationId xmlns:a16="http://schemas.microsoft.com/office/drawing/2014/main" id="{F03420E6-50FB-4C30-7B44-C17AE48199A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21006" y="3864936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3C8DE32-FB00-1C4F-C5FF-6CDBBF4CB5C5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069665" y="3650800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B3E2142-A7DB-627E-2202-B781DE59EF77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211121" y="4351113"/>
            <a:ext cx="4226690" cy="7333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image title</a:t>
            </a:r>
          </a:p>
        </p:txBody>
      </p:sp>
      <p:sp>
        <p:nvSpPr>
          <p:cNvPr id="36" name="內容版面配置區 25">
            <a:extLst>
              <a:ext uri="{FF2B5EF4-FFF2-40B4-BE49-F238E27FC236}">
                <a16:creationId xmlns:a16="http://schemas.microsoft.com/office/drawing/2014/main" id="{76A1F4AD-C706-ABDD-E7A7-985FB6C059C5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211214" y="1609695"/>
            <a:ext cx="2617787" cy="2582863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kumimoji="1" lang="en-US" altLang="zh-HK"/>
              <a:t>Click to insert image</a:t>
            </a:r>
            <a:endParaRPr kumimoji="1" lang="zh-HK" altLang="en-US"/>
          </a:p>
          <a:p>
            <a:pPr lvl="0"/>
            <a:endParaRPr kumimoji="1" lang="zh-HK" altLang="en-US"/>
          </a:p>
        </p:txBody>
      </p:sp>
      <p:sp>
        <p:nvSpPr>
          <p:cNvPr id="32" name="圖片版面配置區 53">
            <a:extLst>
              <a:ext uri="{FF2B5EF4-FFF2-40B4-BE49-F238E27FC236}">
                <a16:creationId xmlns:a16="http://schemas.microsoft.com/office/drawing/2014/main" id="{53D33522-E1F4-0187-42A1-8FE743BD688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049489" y="1840321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09F0D6B-A6B7-13E3-F3CE-DB6C35D99824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8927401" y="162774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3" name="圖片版面配置區 53">
            <a:extLst>
              <a:ext uri="{FF2B5EF4-FFF2-40B4-BE49-F238E27FC236}">
                <a16:creationId xmlns:a16="http://schemas.microsoft.com/office/drawing/2014/main" id="{0464F99A-9658-3317-C3D7-B6224525E69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149163" y="2852596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0DA912D-518C-815F-256D-6005C6F01C99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8927401" y="264799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4" name="圖片版面配置區 53">
            <a:extLst>
              <a:ext uri="{FF2B5EF4-FFF2-40B4-BE49-F238E27FC236}">
                <a16:creationId xmlns:a16="http://schemas.microsoft.com/office/drawing/2014/main" id="{B1B83B8A-2916-A86C-07BC-F4C9BC2824C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194530" y="3953045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9D1A20D-2604-786A-9C34-E69AE6174C50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8927401" y="366824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BE5246-3412-E7E8-095A-E0AEA74DDD5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53386" y="5235575"/>
            <a:ext cx="5048348" cy="56038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lang="en-GB"/>
              <a:t>Click to edit Master text styles</a:t>
            </a:r>
          </a:p>
          <a:p>
            <a:pPr lvl="0"/>
            <a:endParaRPr kumimoji="1"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658448-AFFB-02CD-5E22-A0DE2A43348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211888" y="5248275"/>
            <a:ext cx="4903787" cy="50958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lang="en-GB"/>
              <a:t>Click to edit Master text styles</a:t>
            </a:r>
          </a:p>
          <a:p>
            <a:pPr lvl="0"/>
            <a:endParaRPr kumimoji="1"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43B53-1850-B656-A9ED-ED439B327B39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E81E5-810B-617C-572E-C33FE5E73044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C257-A1F6-2208-6283-A6C4E52E891C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9536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312303-A71B-E4F3-45D9-D20EDEA0D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5" name="內容版面配置區 18">
            <a:extLst>
              <a:ext uri="{FF2B5EF4-FFF2-40B4-BE49-F238E27FC236}">
                <a16:creationId xmlns:a16="http://schemas.microsoft.com/office/drawing/2014/main" id="{F228A0AF-62FB-00B2-3785-D64EE152EEA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01763" y="738188"/>
            <a:ext cx="8156575" cy="2565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1967147-1D7F-6D22-B70C-65390030ECF3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95CFF3F-D5E3-14ED-F5DC-8C31BE176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CCDE4-86F0-0A39-F3A0-8CDAE42CE20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8FE1F-231D-A3D0-EFE3-6098B58083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64A2D74-162F-44E5-9B94-3EECEB738AB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458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312303-A71B-E4F3-45D9-D20EDEA0D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8DEEFC5-9E1B-1E66-C5F0-FB6E65AC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98202" y="1258301"/>
            <a:ext cx="9184980" cy="2919960"/>
            <a:chOff x="1075342" y="2268796"/>
            <a:chExt cx="9184980" cy="2919960"/>
          </a:xfrm>
        </p:grpSpPr>
        <p:pic>
          <p:nvPicPr>
            <p:cNvPr id="9" name="圖片 32">
              <a:extLst>
                <a:ext uri="{FF2B5EF4-FFF2-40B4-BE49-F238E27FC236}">
                  <a16:creationId xmlns:a16="http://schemas.microsoft.com/office/drawing/2014/main" id="{B47FC36C-F3E9-8951-3083-F617B7DBA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1075342" y="2268796"/>
              <a:ext cx="1168932" cy="1168932"/>
            </a:xfrm>
            <a:prstGeom prst="rect">
              <a:avLst/>
            </a:prstGeom>
          </p:spPr>
        </p:pic>
        <p:pic>
          <p:nvPicPr>
            <p:cNvPr id="10" name="圖片 33">
              <a:extLst>
                <a:ext uri="{FF2B5EF4-FFF2-40B4-BE49-F238E27FC236}">
                  <a16:creationId xmlns:a16="http://schemas.microsoft.com/office/drawing/2014/main" id="{72C4AF20-DD96-BD8D-9DE8-EA198E9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9090322" y="4018756"/>
              <a:ext cx="1170000" cy="1170000"/>
            </a:xfrm>
            <a:prstGeom prst="rect">
              <a:avLst/>
            </a:prstGeom>
          </p:spPr>
        </p:pic>
      </p:grpSp>
      <p:sp>
        <p:nvSpPr>
          <p:cNvPr id="12" name="內容版面配置區 12">
            <a:extLst>
              <a:ext uri="{FF2B5EF4-FFF2-40B4-BE49-F238E27FC236}">
                <a16:creationId xmlns:a16="http://schemas.microsoft.com/office/drawing/2014/main" id="{496C8483-F7A7-E6C8-1B87-99238AB8C9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82122" y="801434"/>
            <a:ext cx="6110567" cy="120742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8847EED0-CEB4-DB30-2620-13B26837625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672923" y="2208817"/>
            <a:ext cx="6110567" cy="113423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4" name="內容版面配置區 12">
            <a:extLst>
              <a:ext uri="{FF2B5EF4-FFF2-40B4-BE49-F238E27FC236}">
                <a16:creationId xmlns:a16="http://schemas.microsoft.com/office/drawing/2014/main" id="{EF5FEB77-08ED-3C46-4EE4-A978E5B8A9D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2682122" y="3469766"/>
            <a:ext cx="6110567" cy="113423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CCDE4-86F0-0A39-F3A0-8CDAE42CE20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8FE1F-231D-A3D0-EFE3-6098B58083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64A2D74-162F-44E5-9B94-3EECEB738AB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1177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DEE1340-2C9A-70E0-7D2F-FB8F3FFF27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0321" y="1681316"/>
            <a:ext cx="8144134" cy="1648129"/>
          </a:xfrm>
          <a:solidFill>
            <a:srgbClr val="24500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D852A4-6124-9F9A-1CFF-9243C184A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18" y="527250"/>
            <a:ext cx="8144135" cy="980365"/>
          </a:xfrm>
        </p:spPr>
        <p:txBody>
          <a:bodyPr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內容版面配置區 10">
            <a:extLst>
              <a:ext uri="{FF2B5EF4-FFF2-40B4-BE49-F238E27FC236}">
                <a16:creationId xmlns:a16="http://schemas.microsoft.com/office/drawing/2014/main" id="{D7B5C211-6637-411E-8BCA-2B702C2F78B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80318" y="4497626"/>
            <a:ext cx="6870660" cy="819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  <a:endParaRPr kumimoji="1" lang="zh-HK" altLang="en-US"/>
          </a:p>
        </p:txBody>
      </p:sp>
      <p:sp>
        <p:nvSpPr>
          <p:cNvPr id="11" name="內容版面配置區 17">
            <a:extLst>
              <a:ext uri="{FF2B5EF4-FFF2-40B4-BE49-F238E27FC236}">
                <a16:creationId xmlns:a16="http://schemas.microsoft.com/office/drawing/2014/main" id="{9E85398F-2897-F6BC-C8DC-DC35AD6D59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0318" y="3509357"/>
            <a:ext cx="6870660" cy="819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/>
              <a:defRPr/>
            </a:pPr>
            <a:r>
              <a:rPr kumimoji="1" lang="en-HK" altLang="zh-HK"/>
              <a:t>Click to edit Master text styles</a:t>
            </a: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7B537ED5-65BC-C683-8914-900521D85DC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62670" y="3509357"/>
            <a:ext cx="2808287" cy="180801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insert speaker image</a:t>
            </a:r>
            <a:endParaRPr kumimoji="1" lang="zh-HK" altLang="en-US"/>
          </a:p>
        </p:txBody>
      </p:sp>
      <p:sp>
        <p:nvSpPr>
          <p:cNvPr id="14" name="頁尾版面配置區 13">
            <a:extLst>
              <a:ext uri="{FF2B5EF4-FFF2-40B4-BE49-F238E27FC236}">
                <a16:creationId xmlns:a16="http://schemas.microsoft.com/office/drawing/2014/main" id="{23A31AC7-14DF-29F7-05D6-9387AF83702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3" name="日期版面配置區 12">
            <a:extLst>
              <a:ext uri="{FF2B5EF4-FFF2-40B4-BE49-F238E27FC236}">
                <a16:creationId xmlns:a16="http://schemas.microsoft.com/office/drawing/2014/main" id="{8F6E6B74-68AB-F87C-594B-0B51A8E2E59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B568F1D6-87C3-237C-8677-EC510F15A52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39F74C-9452-E908-213D-B2D30DC939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62285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C587-C788-2B1D-D5BE-38A39FFC55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0321" y="1681316"/>
            <a:ext cx="8144134" cy="1648129"/>
          </a:xfrm>
          <a:solidFill>
            <a:srgbClr val="24500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AE389A9-BF46-44A9-246B-97B139226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18" y="527250"/>
            <a:ext cx="8143875" cy="980365"/>
          </a:xfrm>
        </p:spPr>
        <p:txBody>
          <a:bodyPr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5" name="內容版面配置區 17">
            <a:extLst>
              <a:ext uri="{FF2B5EF4-FFF2-40B4-BE49-F238E27FC236}">
                <a16:creationId xmlns:a16="http://schemas.microsoft.com/office/drawing/2014/main" id="{36346CED-AA1C-855D-2397-297237709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0317" y="3515242"/>
            <a:ext cx="5415677" cy="81387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/>
              <a:defRPr/>
            </a:pPr>
            <a:r>
              <a:rPr kumimoji="1" lang="en-HK" altLang="zh-HK" dirty="0"/>
              <a:t>Click to edit Master text styles</a:t>
            </a:r>
          </a:p>
        </p:txBody>
      </p:sp>
      <p:sp>
        <p:nvSpPr>
          <p:cNvPr id="3" name="內容版面配置區 10">
            <a:extLst>
              <a:ext uri="{FF2B5EF4-FFF2-40B4-BE49-F238E27FC236}">
                <a16:creationId xmlns:a16="http://schemas.microsoft.com/office/drawing/2014/main" id="{BED38425-EBAB-D16D-60F0-A3AE0BC7F6D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0317" y="4514910"/>
            <a:ext cx="5415677" cy="8138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  <a:endParaRPr kumimoji="1" lang="zh-HK" alt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1BE434F-16DE-E8C5-7305-C932AA9E5E2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32550" y="3498361"/>
            <a:ext cx="2514600" cy="18308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insert speaker image</a:t>
            </a:r>
            <a:endParaRPr kumimoji="1" lang="zh-HK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C677F6B8-404F-0E06-9537-4C6BE678E90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07500" y="3498361"/>
            <a:ext cx="2303462" cy="18308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HK"/>
              <a:t>Click to insert speaker image</a:t>
            </a:r>
            <a:endParaRPr kumimoji="1" lang="zh-HK" altLang="en-US"/>
          </a:p>
          <a:p>
            <a:pPr lvl="0"/>
            <a:endParaRPr kumimoji="1" lang="zh-HK" altLang="en-US"/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7A757E27-11F4-B54E-9A66-F533F1AB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E9F284EE-3755-B00D-5D10-5238D4EA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AB3EF6C1-0F2E-E3B7-1BFF-BAB05630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B59836BE-8243-ABCD-AFB4-4FD75760FE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11528894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1-3 speak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676ED080-B699-4499-8E3D-250580FCB7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0321" y="1681316"/>
            <a:ext cx="8144134" cy="1648129"/>
          </a:xfrm>
          <a:solidFill>
            <a:srgbClr val="24500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981A0D-9E9C-B054-CCF8-7C080D0A5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18" y="527250"/>
            <a:ext cx="8143875" cy="980365"/>
          </a:xfrm>
        </p:spPr>
        <p:txBody>
          <a:bodyPr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21" name="文字版面配置區 9">
            <a:extLst>
              <a:ext uri="{FF2B5EF4-FFF2-40B4-BE49-F238E27FC236}">
                <a16:creationId xmlns:a16="http://schemas.microsoft.com/office/drawing/2014/main" id="{7B88CD93-922F-1840-80E4-C5BB6457C5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1038" y="3627860"/>
            <a:ext cx="2780619" cy="1684247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355A3771-191A-39ED-9990-4BB14F46C9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713838" y="3587709"/>
            <a:ext cx="2514600" cy="11128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insert speaker image</a:t>
            </a:r>
            <a:endParaRPr kumimoji="1" lang="zh-HK" altLang="en-US"/>
          </a:p>
        </p:txBody>
      </p:sp>
      <p:sp>
        <p:nvSpPr>
          <p:cNvPr id="24" name="文字版面配置區 9">
            <a:extLst>
              <a:ext uri="{FF2B5EF4-FFF2-40B4-BE49-F238E27FC236}">
                <a16:creationId xmlns:a16="http://schemas.microsoft.com/office/drawing/2014/main" id="{114306FB-C343-4DFB-3312-AACD4A3269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3839" y="4829175"/>
            <a:ext cx="2514601" cy="48293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endParaRPr kumimoji="1" lang="en-HK" altLang="zh-HK"/>
          </a:p>
        </p:txBody>
      </p:sp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E93D3BCC-9F5B-D6FE-A894-806463CE8CC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9607" y="3587709"/>
            <a:ext cx="2514600" cy="11128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insert speaker image</a:t>
            </a:r>
            <a:endParaRPr kumimoji="1" lang="zh-HK" altLang="en-US"/>
          </a:p>
        </p:txBody>
      </p:sp>
      <p:sp>
        <p:nvSpPr>
          <p:cNvPr id="6" name="文字版面配置區 9">
            <a:extLst>
              <a:ext uri="{FF2B5EF4-FFF2-40B4-BE49-F238E27FC236}">
                <a16:creationId xmlns:a16="http://schemas.microsoft.com/office/drawing/2014/main" id="{D1D7FCAA-ED80-6C12-0522-0B2D89090D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9606" y="4829175"/>
            <a:ext cx="2514601" cy="48293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endParaRPr kumimoji="1" lang="en-HK" altLang="zh-HK"/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B19E8B9E-FBF3-0A83-C012-47308DA3742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96388" y="3587709"/>
            <a:ext cx="2514600" cy="11128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insert speaker image</a:t>
            </a:r>
            <a:endParaRPr kumimoji="1" lang="zh-HK" altLang="en-US"/>
          </a:p>
        </p:txBody>
      </p:sp>
      <p:sp>
        <p:nvSpPr>
          <p:cNvPr id="7" name="文字版面配置區 9">
            <a:extLst>
              <a:ext uri="{FF2B5EF4-FFF2-40B4-BE49-F238E27FC236}">
                <a16:creationId xmlns:a16="http://schemas.microsoft.com/office/drawing/2014/main" id="{04927CA7-7C02-DE54-F88E-58E61D50F48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96388" y="4829175"/>
            <a:ext cx="2514601" cy="48293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endParaRPr kumimoji="1" lang="en-HK" altLang="zh-HK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E7EC7EA-9042-EDCC-FCC8-2BA8EC579B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CA6645-C98E-D251-4015-4B17E9712A6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838BE0-842C-0312-9551-85A45B095B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0CB2418C-A588-DFCB-2588-23FA45B56B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5538310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C5999D-7623-CF5A-7175-88CE401E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399" y="228599"/>
            <a:ext cx="10566400" cy="1320960"/>
          </a:xfrm>
          <a:solidFill>
            <a:srgbClr val="245002"/>
          </a:solidFill>
          <a:ln w="28575">
            <a:solidFill>
              <a:srgbClr val="E9E6C5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791AE1-A21A-3BAD-80F5-B5CA7C8B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749539"/>
            <a:ext cx="10435233" cy="28340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30E382B3-B941-C48D-E1A5-D883E1B68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9" y="4785156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A653D-8E77-BA0A-1040-A8DE28B6EC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93E38-9CC7-991A-B298-0C9AE3D6C8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D2A6A-843F-347F-73FD-287AA0DE5E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21AD68-3415-3E1E-A92C-939BD6CC59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945391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layou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F116-9C45-919D-6C00-79A9C268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6963F6-57F1-ED9E-1ECB-11D07708D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1767842"/>
            <a:ext cx="10435233" cy="132096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F271A1C-ED86-9EC7-B01A-F612DCDDA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2" y="3307085"/>
            <a:ext cx="10435232" cy="132096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C128C34C-3031-1EFA-B50D-2CBDABE447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19" y="4796066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AA792-57E2-A680-B701-75FC2A4C99B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33AF9-A073-B194-2859-96A9466C3E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C2EFA-C25C-4ECF-90B6-8ABC116B2B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8BA7B061-94DF-8FC1-264D-7B716D9BF7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9915125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layou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1A187A-FD07-1A44-5AAC-6396092D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767841"/>
            <a:ext cx="5095640" cy="2646997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67841"/>
            <a:ext cx="4930115" cy="2646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9" name="文字版面配置區 18">
            <a:extLst>
              <a:ext uri="{FF2B5EF4-FFF2-40B4-BE49-F238E27FC236}">
                <a16:creationId xmlns:a16="http://schemas.microsoft.com/office/drawing/2014/main" id="{A8FFA891-58B9-340F-CD39-D78E85A3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0" y="4742692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11EB6F-616D-2CE8-7F0C-EAC051BFF1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6E1802-D16B-70E9-5E52-A02F900B12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E31E2-04B8-84B9-8AFA-85AABB7D37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E5D997-DACE-81C8-695F-4DB60641D5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9319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layou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B28411-DE7C-4CD5-97F0-E8D02D7D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767841"/>
            <a:ext cx="4820828" cy="3177115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2158" y="1767842"/>
            <a:ext cx="5422798" cy="18183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2158" y="3788107"/>
            <a:ext cx="5422798" cy="11568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A504F173-99A9-C99B-C11A-DB2F71829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0" y="5045127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F1A76-E270-B8F1-669E-43AD7FB18BA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957B6-21AF-6172-7339-CB02922F3E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9616A-82C3-0E7B-E58F-F9CE6D73736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文字版面配置區 16">
            <a:extLst>
              <a:ext uri="{FF2B5EF4-FFF2-40B4-BE49-F238E27FC236}">
                <a16:creationId xmlns:a16="http://schemas.microsoft.com/office/drawing/2014/main" id="{E64FC40C-2EA2-7917-3602-20AD40C0BF7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5035672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layou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AD87DB-1B3F-7306-8D33-F555ECCA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1767841"/>
            <a:ext cx="10435233" cy="974403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2" y="2871674"/>
            <a:ext cx="10435232" cy="80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602" y="3790719"/>
            <a:ext cx="10434637" cy="8658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kumimoji="1" lang="zh-HK" alt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031D7477-21EF-F7E6-95F8-4C21A4AAC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19" y="4772220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78C32-8A83-9A53-497D-2EB376337AE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008A9-39FC-7ADE-F6F5-DE5E45A9B9B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AE15C-9369-FA97-4529-BE68ED8786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833333-2CB2-0F71-B35A-CFC9F405608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5747322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layou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2994-27DB-0D29-2C1C-43E05B0A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75D640-4AEC-2780-17F3-40C966DA4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1" y="1813560"/>
            <a:ext cx="2989472" cy="2729865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3F5F72-2039-0FB0-2273-330F1A30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2941" y="1813560"/>
            <a:ext cx="3354723" cy="27298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2E9E3-E29F-AAF6-71F4-C8FE0A59B4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438948" y="1813560"/>
            <a:ext cx="3354723" cy="27298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843191E2-082D-3694-AA1F-4FB520C1F2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531" y="4780299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FDE06-48BA-D45D-D3C9-3EAB1FEF97D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9D642E-99D8-2445-D668-C734988DA01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CA0DB-0C3A-3ACB-F22C-F68E4CCA5C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9D720FBD-6CB2-C69F-3BA9-0D0828A70D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9222544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layou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3E6972-484D-4693-DEFF-DBA45EEC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767841"/>
            <a:ext cx="4820828" cy="1450939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2877" y="1767843"/>
            <a:ext cx="5422672" cy="14509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0974" y="3349306"/>
            <a:ext cx="10434637" cy="13209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0"/>
            <a:endParaRPr kumimoji="1" lang="zh-HK" alt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0268EF38-FE2D-23E1-767D-0EAD1B616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6" y="4800794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34F97-210C-05B6-3890-2C3A9BE286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99F07-58AC-100A-9081-20461A0C0A3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C91E1-06D3-C498-28C9-2C0A412BB8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A4809DF-7845-7BB1-A872-9DFE16F799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5058147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layou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B28411-DE7C-4CD5-97F0-E8D02D7D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767841"/>
            <a:ext cx="10434636" cy="1461524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1" y="3409721"/>
            <a:ext cx="4820828" cy="111941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2158" y="3409721"/>
            <a:ext cx="5422798" cy="11194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  <a:p>
            <a:pPr lvl="0"/>
            <a:endParaRPr kumimoji="1" lang="zh-HK" alt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47D376A4-2CBB-2E97-154D-1EB2D5F0DB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601" y="4757914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85FBE-C3AF-0988-B906-E1248318BA3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B50C9-6375-F2BE-F1EC-F27CD3AD13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0BA38-B353-7680-86A7-79075F44CE6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6C08D3-BEC9-9BAA-472C-2229C86F7C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3837152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layou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B28411-DE7C-4CD5-97F0-E8D02D7D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767841"/>
            <a:ext cx="4820828" cy="2646997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2158" y="1767841"/>
            <a:ext cx="5422798" cy="132096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2158" y="3217054"/>
            <a:ext cx="5422798" cy="119778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A504F173-99A9-C99B-C11A-DB2F71829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0" y="4719798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F1A76-E270-B8F1-669E-43AD7FB18BA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957B6-21AF-6172-7339-CB02922F3E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9616A-82C3-0E7B-E58F-F9CE6D73736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61456F-B4BD-93E3-2475-AA7E6DE576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1539065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layou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B28411-DE7C-4CD5-97F0-E8D02D7D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767841"/>
            <a:ext cx="4820828" cy="1461525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2268" y="3397569"/>
            <a:ext cx="4820828" cy="132096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2158" y="1767841"/>
            <a:ext cx="5422798" cy="29506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BCD5A-9C3B-70EB-ECEF-AB2AABD46D7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548E8-BE54-853D-19E1-8CB0DB08D6F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CEF6A-BFFD-99C5-5311-56F63B556FC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7BDB1363-4E69-CD71-0F57-130DC36C7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441" y="4839276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7FFF13-4AD0-260E-BEE0-FB085CC3BA8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2447558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49C6EB-AD46-EDED-6A3A-F8D1474A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ACD163-A1A8-068D-328E-FB030CBA5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0" y="1710597"/>
            <a:ext cx="4761527" cy="132096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7EAD55-3CA9-08BD-4BC7-B490315D06C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9529" y="3206397"/>
            <a:ext cx="4761527" cy="1422754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7F127FF-C830-E9F7-93CB-AE45CB8B6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3457" y="1722683"/>
            <a:ext cx="5257801" cy="132096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85DFAD6-A5BF-8B3F-A41F-9F5B3D1617D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553457" y="3195026"/>
            <a:ext cx="5257800" cy="143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FD76C214-2373-C441-EA2C-01D5D90179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0321" y="480399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841D3-D6FE-9996-0A88-FBB44686C5A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5DE2F-87DA-6A0A-91CA-30DB0633C3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D9249-3F1C-1FD8-B39B-8AB7BF47564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D89357D1-A4F3-91A6-CB32-37209845B8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783921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C7DDC1-148B-F3E7-2488-32A77F30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3F5F72-2039-0FB0-2273-330F1A30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746" y="1803064"/>
            <a:ext cx="2526883" cy="25260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75D640-4AEC-2780-17F3-40C966DA4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7013" y="1803895"/>
            <a:ext cx="2521924" cy="2526049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2E9E3-E29F-AAF6-71F4-C8FE0A59B4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950321" y="1803064"/>
            <a:ext cx="2526883" cy="25260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18AFF9-7E47-BA39-B947-F952D29A6CD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93629" y="1803064"/>
            <a:ext cx="2521924" cy="25260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92E099AA-DC6A-F3C4-20F0-24F5ECF565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746" y="4658440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17817-2A61-D303-DD09-498385CAFDE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8C2B98-7B3F-97ED-C515-EE9F7CB4431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F30E08D-DE28-6E1A-DCF5-0FDAFE9E275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BA9A76C0-A917-BBBE-D59A-5E254819BB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6231142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49C6EB-AD46-EDED-6A3A-F8D1474A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ACD163-A1A8-068D-328E-FB030CBA5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0" y="1710596"/>
            <a:ext cx="4761527" cy="2757629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7EAD55-3CA9-08BD-4BC7-B490315D06C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553456" y="1742175"/>
            <a:ext cx="5257801" cy="813847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7F127FF-C830-E9F7-93CB-AE45CB8B6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2118" y="2703211"/>
            <a:ext cx="5257801" cy="859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85DFAD6-A5BF-8B3F-A41F-9F5B3D1617D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532119" y="3709674"/>
            <a:ext cx="5257800" cy="7585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FB224A75-238C-B411-52E3-F31ADE2EDF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0321" y="4745665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405C4-5676-EA0A-29A5-488437C5E05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F42DD-65C8-B963-2EAC-116BFC989E2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6A75F-52C1-1C48-143E-2DC48CA14F6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D0C8489C-639D-B18B-C8B5-D67BB07D33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7315783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49C6EB-AD46-EDED-6A3A-F8D1474A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7EAD55-3CA9-08BD-4BC7-B490315D06C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02058" y="1742175"/>
            <a:ext cx="4919808" cy="94139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7F127FF-C830-E9F7-93CB-AE45CB8B6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720" y="2876649"/>
            <a:ext cx="4919808" cy="69522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85DFAD6-A5BF-8B3F-A41F-9F5B3D1617D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02059" y="3764959"/>
            <a:ext cx="4919807" cy="82142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ACD163-A1A8-068D-328E-FB030CBA5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2000" y="1710596"/>
            <a:ext cx="4919807" cy="2875783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467E7D82-9AAA-E88F-4A1D-305B9768DF4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0321" y="4805790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44D4E-A21D-B303-1E24-FDA59D8384E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6EBC8-F8D3-1D29-0E74-5564D98F3E1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DD49A-4ABD-2DDF-DF10-F87F5040B5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0CCD01F0-D216-A14C-BE50-5BE77A9509F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26229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layou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B28411-DE7C-4CD5-97F0-E8D02D7D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767842"/>
            <a:ext cx="4820828" cy="1761172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0320" y="3653839"/>
            <a:ext cx="4820828" cy="11896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2158" y="1767841"/>
            <a:ext cx="5422798" cy="3075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BCD5A-9C3B-70EB-ECEF-AB2AABD46D7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548E8-BE54-853D-19E1-8CB0DB08D6F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CEF6A-BFFD-99C5-5311-56F63B556FC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7BDB1363-4E69-CD71-0F57-130DC36C7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441" y="4994379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字版面配置區 16">
            <a:extLst>
              <a:ext uri="{FF2B5EF4-FFF2-40B4-BE49-F238E27FC236}">
                <a16:creationId xmlns:a16="http://schemas.microsoft.com/office/drawing/2014/main" id="{993CB735-D75B-28C3-FCCC-C6810D66B7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1403558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C7DDC1-148B-F3E7-2488-32A77F30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75D640-4AEC-2780-17F3-40C966DA4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1" y="1813561"/>
            <a:ext cx="10153650" cy="105822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3F5F72-2039-0FB0-2273-330F1A30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100" y="3070588"/>
            <a:ext cx="4821319" cy="14266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2E9E3-E29F-AAF6-71F4-C8FE0A59B4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39325" y="3070588"/>
            <a:ext cx="2526883" cy="14266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18AFF9-7E47-BA39-B947-F952D29A6CD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74073" y="3052380"/>
            <a:ext cx="2284171" cy="144631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CCCBDA64-91F2-18AD-5564-1875DEF1AF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531" y="4742692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AD3F5-291E-0E01-BA21-8BFE763E3F9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F19A10-E149-6D42-D8CF-9650ED7178F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29D5D8-95AD-6DBF-7E80-C58C3EB38A5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31DEA152-94BB-A72C-65CD-0C0B4FE6590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6944358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C7DDC1-148B-F3E7-2488-32A77F30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75D640-4AEC-2780-17F3-40C966DA4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1" y="1768609"/>
            <a:ext cx="4862109" cy="1357786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3F5F72-2039-0FB0-2273-330F1A30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1" y="3303960"/>
            <a:ext cx="10113092" cy="1357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2E9E3-E29F-AAF6-71F4-C8FE0A59B4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04546" y="1769554"/>
            <a:ext cx="2526883" cy="1357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18AFF9-7E47-BA39-B947-F952D29A6CD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434335" y="1769554"/>
            <a:ext cx="2359078" cy="132096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1F6120A6-7546-4C57-F0D7-4D8F394E27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531" y="4844916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7A4E8-8B7C-1461-0494-267A82721AF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AFB8C21-B9E4-826E-378C-405023D2B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8CD6CC1-60AA-D962-83B7-33BC8DF047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F9D41174-C607-3976-84AA-FA8344CC88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7669284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C7DDC1-148B-F3E7-2488-32A77F30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75D640-4AEC-2780-17F3-40C966DA4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1" y="1813561"/>
            <a:ext cx="2179869" cy="277272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3F5F72-2039-0FB0-2273-330F1A30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74757" y="1813561"/>
            <a:ext cx="2526883" cy="27727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2E9E3-E29F-AAF6-71F4-C8FE0A59B4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04546" y="1813561"/>
            <a:ext cx="5018920" cy="13209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18AFF9-7E47-BA39-B947-F952D29A6CD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704546" y="3228254"/>
            <a:ext cx="5018920" cy="13580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953C7978-0FAA-2B82-C7BE-1612DB25F0F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0321" y="4787443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E4147-3FAA-889A-A9CE-D168E70ECC3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CF85280-F14A-D8D6-E679-4B7EEBCE5B8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79E734-8ED4-AFB7-92D8-C05796249A0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94B37581-A72D-7F62-9266-4D073D89D6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1384888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C7DDC1-148B-F3E7-2488-32A77F30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75D640-4AEC-2780-17F3-40C966DA4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1" y="1813561"/>
            <a:ext cx="4862109" cy="132096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3F5F72-2039-0FB0-2273-330F1A30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531" y="3250907"/>
            <a:ext cx="4862109" cy="144723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2E9E3-E29F-AAF6-71F4-C8FE0A59B4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04546" y="1813560"/>
            <a:ext cx="2312783" cy="28894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18AFF9-7E47-BA39-B947-F952D29A6CD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213271" y="1801227"/>
            <a:ext cx="2510194" cy="289936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7" name="文字版面配置區 18">
            <a:extLst>
              <a:ext uri="{FF2B5EF4-FFF2-40B4-BE49-F238E27FC236}">
                <a16:creationId xmlns:a16="http://schemas.microsoft.com/office/drawing/2014/main" id="{E662ED16-5F1C-7A3E-9CC7-82F6752450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531" y="4842418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6DAF25F-20E9-47A8-0D47-14CCBDCFE7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3F4076D-8FA9-CA74-7C12-5E190389C6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63DD7D3-FBE1-7A3F-B3C2-BE8EC92EB8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42250C0B-5BA8-A4DA-E243-2FB39FD446D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052817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ox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197C-A375-2A3B-707B-16AF5077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8C6FA2-A030-FD6F-B38B-CC660E7B0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820961"/>
            <a:ext cx="3084575" cy="128479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60C304-AC8C-F6D9-52CB-8D60B6EBD4B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9531" y="3264254"/>
            <a:ext cx="3125364" cy="140776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2BE3443-6B19-A97F-96A5-5AE55FB9F4B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947160" y="1820960"/>
            <a:ext cx="3886200" cy="28510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D8A7CE-50F1-196F-16CC-282C4D7BFA0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30978" y="1820961"/>
            <a:ext cx="3084575" cy="132096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F126109-48E4-FA00-3E78-97F1A1BA53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30978" y="3324992"/>
            <a:ext cx="3084575" cy="13470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8" name="文字版面配置區 18">
            <a:extLst>
              <a:ext uri="{FF2B5EF4-FFF2-40B4-BE49-F238E27FC236}">
                <a16:creationId xmlns:a16="http://schemas.microsoft.com/office/drawing/2014/main" id="{F0CA682F-88E2-CCC3-216C-3E71ECE98B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1038" y="4811174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9EE11-9DA4-0CC6-1DC7-B7D39AA07BA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12629-6BEC-9069-2033-4247BEBA067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B9A08-B4E6-AED6-622A-B42FC0AEDE3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4BA992BF-3E00-8B11-82C2-7BC8C11126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627217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2AEF-6BA5-205E-99F4-3DA139D5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8C6FA2-A030-FD6F-B38B-CC660E7B0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820960"/>
            <a:ext cx="3084575" cy="1138763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60C304-AC8C-F6D9-52CB-8D60B6EBD4B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5986" y="3129545"/>
            <a:ext cx="3125364" cy="152817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EDCE94-CEE2-036E-12B0-64BD58BC7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3400" y="1820961"/>
            <a:ext cx="3294887" cy="11079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2BE3443-6B19-A97F-96A5-5AE55FB9F4B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14615" y="3129547"/>
            <a:ext cx="3279647" cy="15281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D8A7CE-50F1-196F-16CC-282C4D7BFA0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30978" y="1820961"/>
            <a:ext cx="3084575" cy="11387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F126109-48E4-FA00-3E78-97F1A1BA53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49796" y="3129548"/>
            <a:ext cx="3084575" cy="15281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9" name="文字版面配置區 18">
            <a:extLst>
              <a:ext uri="{FF2B5EF4-FFF2-40B4-BE49-F238E27FC236}">
                <a16:creationId xmlns:a16="http://schemas.microsoft.com/office/drawing/2014/main" id="{ACD06155-7452-650A-72A0-C15CC8B46C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1038" y="4858332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AAAAA-4C4A-6312-3E76-05194D47E5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C1F3F2-F7D1-7227-C00B-E3E0AF368F1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DFF7D4-0286-561A-E925-131F139A2D3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EACA827A-5561-458D-8DC1-D7EBC92E746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2251349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9CF7463-D867-EA6D-7C6F-7C520DE0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8C6FA2-A030-FD6F-B38B-CC660E7B0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747221"/>
            <a:ext cx="3084575" cy="787513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60C304-AC8C-F6D9-52CB-8D60B6EBD4B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9925" y="2591127"/>
            <a:ext cx="3125364" cy="56030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EDCE94-CEE2-036E-12B0-64BD58BC7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3400" y="1747221"/>
            <a:ext cx="3294887" cy="84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2BE3443-6B19-A97F-96A5-5AE55FB9F4B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43400" y="2652976"/>
            <a:ext cx="3279647" cy="4873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D8A7CE-50F1-196F-16CC-282C4D7BFA0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30978" y="1747221"/>
            <a:ext cx="3084575" cy="878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F126109-48E4-FA00-3E78-97F1A1BA53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15738" y="2648041"/>
            <a:ext cx="3084575" cy="5603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DBB94F-3BCF-E9EF-3F19-0C0B16A7CF87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93296" y="3360677"/>
            <a:ext cx="3084575" cy="787513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60D728-1280-7291-2C2E-A7D78E831C75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651623" y="4212077"/>
            <a:ext cx="3125364" cy="56030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6E732E0-C92E-97F5-6720-DDE1ECBF99B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356376" y="3331181"/>
            <a:ext cx="3294887" cy="84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E9DA62E-DCC3-8B27-1C27-6FFBF7F6B970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4335098" y="4273926"/>
            <a:ext cx="3279647" cy="4873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1A40925-C20E-AD0E-A09A-14A7E46A9B91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043954" y="3331181"/>
            <a:ext cx="3084575" cy="878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F47718C-69D4-B61F-51AE-CA25FC19575F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8050300" y="4268992"/>
            <a:ext cx="3084575" cy="48736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31F067AB-B429-1761-BEFB-F91A1235834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5798" y="4885567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 dirty="0"/>
              <a:t>Click to edit Master text styles</a:t>
            </a:r>
            <a:endParaRPr kumimoji="1" lang="zh-HK" alt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7730576-9378-5DD4-4CE5-5B214DA44A5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DB7BD201-1043-195D-A8BB-544BBB75413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FF96B8B-536B-E745-2096-F2EDC45A86C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文字版面配置區 4">
            <a:extLst>
              <a:ext uri="{FF2B5EF4-FFF2-40B4-BE49-F238E27FC236}">
                <a16:creationId xmlns:a16="http://schemas.microsoft.com/office/drawing/2014/main" id="{A70398F7-825A-2082-4A30-123B8729DC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7884122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el layout 1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D20D44C-7775-10C4-3D67-3C6A82F8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D17437C-7C6A-0363-43A3-23D14803D9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115651" y="3821955"/>
            <a:ext cx="4096925" cy="778369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image title</a:t>
            </a:r>
          </a:p>
        </p:txBody>
      </p:sp>
      <p:sp>
        <p:nvSpPr>
          <p:cNvPr id="21" name="內容版面配置區 60">
            <a:extLst>
              <a:ext uri="{FF2B5EF4-FFF2-40B4-BE49-F238E27FC236}">
                <a16:creationId xmlns:a16="http://schemas.microsoft.com/office/drawing/2014/main" id="{F6DC251D-63FE-A7B7-4BF2-95C355078BA5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3822567" y="1892628"/>
            <a:ext cx="4572000" cy="177725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kumimoji="1" lang="en-US" altLang="zh-HK"/>
              <a:t>Click to insert image</a:t>
            </a:r>
            <a:endParaRPr kumimoji="1" lang="zh-HK" altLang="en-US"/>
          </a:p>
        </p:txBody>
      </p:sp>
      <p:sp>
        <p:nvSpPr>
          <p:cNvPr id="14" name="圖片版面配置區 53">
            <a:extLst>
              <a:ext uri="{FF2B5EF4-FFF2-40B4-BE49-F238E27FC236}">
                <a16:creationId xmlns:a16="http://schemas.microsoft.com/office/drawing/2014/main" id="{446294E9-6193-9C1E-AAC7-C8EF97452E0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100253" y="2211487"/>
            <a:ext cx="1124405" cy="327253"/>
          </a:xfrm>
          <a:prstGeom prst="rightArrow">
            <a:avLst>
              <a:gd name="adj1" fmla="val 15602"/>
              <a:gd name="adj2" fmla="val 531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3528-8A98-B0FA-62A1-CCFD26D25AB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96266" y="189788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5" name="圖片版面配置區 53">
            <a:extLst>
              <a:ext uri="{FF2B5EF4-FFF2-40B4-BE49-F238E27FC236}">
                <a16:creationId xmlns:a16="http://schemas.microsoft.com/office/drawing/2014/main" id="{97AEEDA2-BEAF-B6C0-4B76-F3C9C520BC6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100253" y="3126780"/>
            <a:ext cx="1124405" cy="327253"/>
          </a:xfrm>
          <a:prstGeom prst="rightArrow">
            <a:avLst>
              <a:gd name="adj1" fmla="val 15602"/>
              <a:gd name="adj2" fmla="val 531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609B16-7BE4-CA0D-3D6A-D26F5161674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96266" y="291813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6" name="圖片版面配置區 53">
            <a:extLst>
              <a:ext uri="{FF2B5EF4-FFF2-40B4-BE49-F238E27FC236}">
                <a16:creationId xmlns:a16="http://schemas.microsoft.com/office/drawing/2014/main" id="{05569889-FAC7-04B8-847F-3464C07A6BF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100253" y="4120995"/>
            <a:ext cx="1124405" cy="327253"/>
          </a:xfrm>
          <a:prstGeom prst="rightArrow">
            <a:avLst>
              <a:gd name="adj1" fmla="val 15602"/>
              <a:gd name="adj2" fmla="val 531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B68705-72C7-05E4-A9C5-66BA4C8C517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96266" y="393838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7" name="圖片版面配置區 53">
            <a:extLst>
              <a:ext uri="{FF2B5EF4-FFF2-40B4-BE49-F238E27FC236}">
                <a16:creationId xmlns:a16="http://schemas.microsoft.com/office/drawing/2014/main" id="{0E7B7124-1189-4AAD-A3C6-644287B9343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784586" y="2109439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CFB75E-3609-CC20-7E15-A956D6FF347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783770" y="189319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8" name="圖片版面配置區 53">
            <a:extLst>
              <a:ext uri="{FF2B5EF4-FFF2-40B4-BE49-F238E27FC236}">
                <a16:creationId xmlns:a16="http://schemas.microsoft.com/office/drawing/2014/main" id="{F120B806-B779-B6A4-F031-F300EF7D884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884260" y="3121714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976F43-E9DB-A40D-4B23-2BA55076281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783770" y="291344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20" name="圖片版面配置區 53">
            <a:extLst>
              <a:ext uri="{FF2B5EF4-FFF2-40B4-BE49-F238E27FC236}">
                <a16:creationId xmlns:a16="http://schemas.microsoft.com/office/drawing/2014/main" id="{E6E86686-9887-FCFC-F72B-05C096FC891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929627" y="4222163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CFD2A6-6BCB-1D62-D37F-D654E8ED701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783770" y="393369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08405A11-96E3-A4AF-2138-E35997259C3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0321" y="4834615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D1624CD-5311-6DE7-7378-555DB02E1D91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D045E677-50AE-8218-32D1-8B3252A64814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0C1F4E8-9607-86BD-B97B-61B893E00293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文字版面配置區 4">
            <a:extLst>
              <a:ext uri="{FF2B5EF4-FFF2-40B4-BE49-F238E27FC236}">
                <a16:creationId xmlns:a16="http://schemas.microsoft.com/office/drawing/2014/main" id="{81C04FE4-0B7C-90EC-8A52-C4A51E15A8E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1473575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el layout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30DC-F949-FC85-CFEC-101F1D4E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7DB918A-5EB7-B6E0-9EC7-434BEFC3405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3386" y="4019261"/>
            <a:ext cx="4226690" cy="7333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image title</a:t>
            </a:r>
          </a:p>
        </p:txBody>
      </p:sp>
      <p:sp>
        <p:nvSpPr>
          <p:cNvPr id="35" name="內容版面配置區 23">
            <a:extLst>
              <a:ext uri="{FF2B5EF4-FFF2-40B4-BE49-F238E27FC236}">
                <a16:creationId xmlns:a16="http://schemas.microsoft.com/office/drawing/2014/main" id="{F8E13041-2B26-D7E5-96D5-EFFD5699433B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295160" y="1695306"/>
            <a:ext cx="2687637" cy="211375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kumimoji="1" lang="en-US" altLang="zh-HK"/>
              <a:t>Click to insert image</a:t>
            </a:r>
            <a:endParaRPr kumimoji="1" lang="zh-HK" altLang="en-US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endParaRPr kumimoji="1" lang="zh-HK" altLang="en-US"/>
          </a:p>
        </p:txBody>
      </p:sp>
      <p:sp>
        <p:nvSpPr>
          <p:cNvPr id="29" name="圖片版面配置區 53">
            <a:extLst>
              <a:ext uri="{FF2B5EF4-FFF2-40B4-BE49-F238E27FC236}">
                <a16:creationId xmlns:a16="http://schemas.microsoft.com/office/drawing/2014/main" id="{696170A2-FAC6-6DC9-37CA-EFBD9B503369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119386" y="1837822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06FA025-D65D-DF83-CA7B-DB50188980C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113086" y="1695910"/>
            <a:ext cx="2968803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0" name="圖片版面配置區 53">
            <a:extLst>
              <a:ext uri="{FF2B5EF4-FFF2-40B4-BE49-F238E27FC236}">
                <a16:creationId xmlns:a16="http://schemas.microsoft.com/office/drawing/2014/main" id="{A02B330E-7E49-F185-AC2F-B185CDD8F89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175640" y="2622242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4BDB107-8F32-8F99-4A95-3BB21465FAB1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3069666" y="2488305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1" name="圖片版面配置區 53">
            <a:extLst>
              <a:ext uri="{FF2B5EF4-FFF2-40B4-BE49-F238E27FC236}">
                <a16:creationId xmlns:a16="http://schemas.microsoft.com/office/drawing/2014/main" id="{F03420E6-50FB-4C30-7B44-C17AE48199A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12409" y="3425895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3C8DE32-FB00-1C4F-C5FF-6CDBBF4CB5C5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061068" y="3211759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B3E2142-A7DB-627E-2202-B781DE59EF77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254635" y="3991430"/>
            <a:ext cx="4226690" cy="7333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image title</a:t>
            </a:r>
          </a:p>
        </p:txBody>
      </p:sp>
      <p:sp>
        <p:nvSpPr>
          <p:cNvPr id="36" name="內容版面配置區 25">
            <a:extLst>
              <a:ext uri="{FF2B5EF4-FFF2-40B4-BE49-F238E27FC236}">
                <a16:creationId xmlns:a16="http://schemas.microsoft.com/office/drawing/2014/main" id="{76A1F4AD-C706-ABDD-E7A7-985FB6C059C5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254635" y="1695305"/>
            <a:ext cx="2617787" cy="2162267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kumimoji="1" lang="en-US" altLang="zh-HK"/>
              <a:t>Click to insert image</a:t>
            </a:r>
            <a:endParaRPr kumimoji="1" lang="zh-HK" altLang="en-US"/>
          </a:p>
          <a:p>
            <a:pPr lvl="0"/>
            <a:endParaRPr kumimoji="1" lang="zh-HK" altLang="en-US"/>
          </a:p>
        </p:txBody>
      </p:sp>
      <p:sp>
        <p:nvSpPr>
          <p:cNvPr id="32" name="圖片版面配置區 53">
            <a:extLst>
              <a:ext uri="{FF2B5EF4-FFF2-40B4-BE49-F238E27FC236}">
                <a16:creationId xmlns:a16="http://schemas.microsoft.com/office/drawing/2014/main" id="{53D33522-E1F4-0187-42A1-8FE743BD688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092910" y="1925931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09F0D6B-A6B7-13E3-F3CE-DB6C35D99824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8970822" y="171335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3" name="圖片版面配置區 53">
            <a:extLst>
              <a:ext uri="{FF2B5EF4-FFF2-40B4-BE49-F238E27FC236}">
                <a16:creationId xmlns:a16="http://schemas.microsoft.com/office/drawing/2014/main" id="{0464F99A-9658-3317-C3D7-B6224525E69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192584" y="2680994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0DA912D-518C-815F-256D-6005C6F01C99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8970822" y="2476389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4" name="圖片版面配置區 53">
            <a:extLst>
              <a:ext uri="{FF2B5EF4-FFF2-40B4-BE49-F238E27FC236}">
                <a16:creationId xmlns:a16="http://schemas.microsoft.com/office/drawing/2014/main" id="{B1B83B8A-2916-A86C-07BC-F4C9BC2824C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237951" y="3508762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9D1A20D-2604-786A-9C34-E69AE6174C50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8970822" y="3223958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8" name="文字版面配置區 37">
            <a:extLst>
              <a:ext uri="{FF2B5EF4-FFF2-40B4-BE49-F238E27FC236}">
                <a16:creationId xmlns:a16="http://schemas.microsoft.com/office/drawing/2014/main" id="{287D355A-9428-5751-2F3E-451D0C8560F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53386" y="4840040"/>
            <a:ext cx="5410166" cy="5302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0"/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3335D1-4990-9788-81F9-FF86F59A106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233998" y="4806429"/>
            <a:ext cx="4903787" cy="523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0"/>
            <a:endParaRPr kumimoji="1"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9DC7-AA99-91D9-3D12-BB72D1F4B174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F312-0DFA-6585-0FA3-790C7E79B402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 dirty="0"/>
              <a:t>Edit footer and page number options in “Header &amp; Footer”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D1F82-D0DE-6869-2FC1-B8D38A05DAE7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文字版面配置區 4">
            <a:extLst>
              <a:ext uri="{FF2B5EF4-FFF2-40B4-BE49-F238E27FC236}">
                <a16:creationId xmlns:a16="http://schemas.microsoft.com/office/drawing/2014/main" id="{9B9396EE-EC62-DA38-A415-24DCE0BE42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9238980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60AB6EF-E9FC-9C01-FB77-9F5AA4BF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8571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1FBA61FE-D9DE-BE5E-0F84-85F02DC71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1039" y="368301"/>
            <a:ext cx="9720262" cy="23034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  <a:p>
            <a:pPr lvl="0"/>
            <a:endParaRPr kumimoji="1" lang="zh-HK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046ADB64-A0B8-82A8-05B5-7300376F3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4324776"/>
            <a:ext cx="10435354" cy="966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0"/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A83D8C-4B26-82B9-8067-EAB00577EF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6E2274-45B8-B8AA-C56C-3A06CFC5CF5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4DAE9-8828-88F7-883C-B6577E5B6A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2" name="文字版面配置區 4">
            <a:extLst>
              <a:ext uri="{FF2B5EF4-FFF2-40B4-BE49-F238E27FC236}">
                <a16:creationId xmlns:a16="http://schemas.microsoft.com/office/drawing/2014/main" id="{90D07E44-C578-227F-1297-EB28AFE1CC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68150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49C6EB-AD46-EDED-6A3A-F8D1474A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ACD163-A1A8-068D-328E-FB030CBA5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0" y="1710596"/>
            <a:ext cx="4761527" cy="1328631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7EAD55-3CA9-08BD-4BC7-B490315D06C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9530" y="3181578"/>
            <a:ext cx="4761527" cy="165482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7F127FF-C830-E9F7-93CB-AE45CB8B6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3457" y="1722683"/>
            <a:ext cx="5257801" cy="13209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85DFAD6-A5BF-8B3F-A41F-9F5B3D1617D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532120" y="3151098"/>
            <a:ext cx="5257800" cy="16780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FD76C214-2373-C441-EA2C-01D5D90179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530" y="4961000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841D3-D6FE-9996-0A88-FBB44686C5A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5DE2F-87DA-6A0A-91CA-30DB0633C3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D9249-3F1C-1FD8-B39B-8AB7BF47564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文字版面配置區 16">
            <a:extLst>
              <a:ext uri="{FF2B5EF4-FFF2-40B4-BE49-F238E27FC236}">
                <a16:creationId xmlns:a16="http://schemas.microsoft.com/office/drawing/2014/main" id="{63FE2864-91C3-2004-7999-7434179B6A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182779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10659B-41E1-E9F6-2275-821CD8A3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5756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1FBA61FE-D9DE-BE5E-0F84-85F02DC71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00610" y="339725"/>
            <a:ext cx="4865914" cy="24177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A2D77-F28E-891C-769A-2119864439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69472" y="339725"/>
            <a:ext cx="4865914" cy="24177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046ADB64-A0B8-82A8-05B5-7300376F3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472" y="4318353"/>
            <a:ext cx="10435354" cy="966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4"/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A83D8C-4B26-82B9-8067-EAB00577EF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6E2274-45B8-B8AA-C56C-3A06CFC5CF5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4DAE9-8828-88F7-883C-B6577E5B6A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2" name="文字版面配置區 4">
            <a:extLst>
              <a:ext uri="{FF2B5EF4-FFF2-40B4-BE49-F238E27FC236}">
                <a16:creationId xmlns:a16="http://schemas.microsoft.com/office/drawing/2014/main" id="{D8EDFF4F-4D0F-D59A-AF4D-94DF5F0D645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0446872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4BED-E01E-A216-A0CD-852B488E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49890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1FBA61FE-D9DE-BE5E-0F84-85F02DC71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1038" y="368301"/>
            <a:ext cx="9720262" cy="11332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kumimoji="1" lang="zh-HK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A2D77-F28E-891C-769A-2119864439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9675" y="1619848"/>
            <a:ext cx="9720908" cy="12117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kumimoji="1" lang="zh-HK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046ADB64-A0B8-82A8-05B5-7300376F3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4389633"/>
            <a:ext cx="10435354" cy="966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4"/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A83D8C-4B26-82B9-8067-EAB00577EF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6E2274-45B8-B8AA-C56C-3A06CFC5CF5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4DAE9-8828-88F7-883C-B6577E5B6A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7" name="文字版面配置區 4">
            <a:extLst>
              <a:ext uri="{FF2B5EF4-FFF2-40B4-BE49-F238E27FC236}">
                <a16:creationId xmlns:a16="http://schemas.microsoft.com/office/drawing/2014/main" id="{55F733FE-F953-6C3A-5019-7BE008F5816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7225651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19C31C-3D57-DE5A-B86D-F725AF4B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" y="2827266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文字版面配置區 7">
            <a:extLst>
              <a:ext uri="{FF2B5EF4-FFF2-40B4-BE49-F238E27FC236}">
                <a16:creationId xmlns:a16="http://schemas.microsoft.com/office/drawing/2014/main" id="{1632E8CD-53CE-F625-82E5-2A065C2EB0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4304250"/>
            <a:ext cx="10435354" cy="966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4"/>
            <a:endParaRPr kumimoji="1" lang="zh-HK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77D07-A200-65AF-9E85-DECB703AC30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38A52-282C-B9F9-8C03-92E3C4CB5D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8B542-85B1-28E0-C796-4F03421196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4353AA8A-CB9E-8CC7-E0BF-610422AC56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4397893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2839CB0-9651-FF75-5B18-CCD63F06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515797"/>
            <a:ext cx="4074559" cy="4556266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B3C86DE8-A59E-A2A3-698A-A5474A0067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35575" y="987425"/>
            <a:ext cx="5298087" cy="3984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  <a:p>
            <a:pPr lvl="0"/>
            <a:endParaRPr kumimoji="1"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61F5E9-FFCC-CE15-4429-2E438EFF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30A49A1-2482-2071-BB4A-25233B00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9CDFC1-5A12-7EAF-B976-D37AE6D6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2" name="文字版面配置區 4">
            <a:extLst>
              <a:ext uri="{FF2B5EF4-FFF2-40B4-BE49-F238E27FC236}">
                <a16:creationId xmlns:a16="http://schemas.microsoft.com/office/drawing/2014/main" id="{05336E7F-719A-1E42-CC85-89A3C41F572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0970033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58878CA-055C-EB06-36DA-9E34FFEF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515797"/>
            <a:ext cx="4074559" cy="4641991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內容版面配置區 12">
            <a:extLst>
              <a:ext uri="{FF2B5EF4-FFF2-40B4-BE49-F238E27FC236}">
                <a16:creationId xmlns:a16="http://schemas.microsoft.com/office/drawing/2014/main" id="{68E9513D-B2BD-7CBA-7F39-1A209F3390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35575" y="895645"/>
            <a:ext cx="5202237" cy="21392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481193D1-1A2F-30FF-3AA0-069F66F051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65738" y="3296265"/>
            <a:ext cx="5146832" cy="18615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559E5-3492-752E-7449-5F083F97FF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E572E-C407-E314-CDBC-C0258951E24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A5D9E-99CB-5BB6-6201-C1EA7BB0493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542FBFE0-052B-6D1E-9948-CD3BA5CD17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148726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52" userDrawn="1">
          <p15:clr>
            <a:srgbClr val="FBAE40"/>
          </p15:clr>
        </p15:guide>
      </p15:sldGuideLst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85A1BC9-1FE1-0228-1C75-ED518182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77E3DB08-1284-98E1-CB20-417276B3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5342" y="1799353"/>
            <a:ext cx="9207840" cy="2313419"/>
            <a:chOff x="1075342" y="1799353"/>
            <a:chExt cx="9207840" cy="2313419"/>
          </a:xfrm>
        </p:grpSpPr>
        <p:pic>
          <p:nvPicPr>
            <p:cNvPr id="6" name="圖片 32">
              <a:extLst>
                <a:ext uri="{FF2B5EF4-FFF2-40B4-BE49-F238E27FC236}">
                  <a16:creationId xmlns:a16="http://schemas.microsoft.com/office/drawing/2014/main" id="{B87239E9-3DBC-C5F3-BF40-BBB9A84F8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75342" y="1799353"/>
              <a:ext cx="1168932" cy="1168932"/>
            </a:xfrm>
            <a:prstGeom prst="rect">
              <a:avLst/>
            </a:prstGeom>
          </p:spPr>
        </p:pic>
        <p:pic>
          <p:nvPicPr>
            <p:cNvPr id="7" name="圖片 33">
              <a:extLst>
                <a:ext uri="{FF2B5EF4-FFF2-40B4-BE49-F238E27FC236}">
                  <a16:creationId xmlns:a16="http://schemas.microsoft.com/office/drawing/2014/main" id="{F2C8518A-7D92-A837-6235-DF63D94B8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9113182" y="2942772"/>
              <a:ext cx="1170000" cy="1170000"/>
            </a:xfrm>
            <a:prstGeom prst="rect">
              <a:avLst/>
            </a:prstGeom>
          </p:spPr>
        </p:pic>
      </p:grpSp>
      <p:sp>
        <p:nvSpPr>
          <p:cNvPr id="8" name="內容版面配置區 12">
            <a:extLst>
              <a:ext uri="{FF2B5EF4-FFF2-40B4-BE49-F238E27FC236}">
                <a16:creationId xmlns:a16="http://schemas.microsoft.com/office/drawing/2014/main" id="{9B3D9979-CD5A-F12F-211A-03751B2CD6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21192" y="1736002"/>
            <a:ext cx="6110567" cy="97551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內容版面配置區 12">
            <a:extLst>
              <a:ext uri="{FF2B5EF4-FFF2-40B4-BE49-F238E27FC236}">
                <a16:creationId xmlns:a16="http://schemas.microsoft.com/office/drawing/2014/main" id="{0B899358-FDE9-D2F2-B486-59BEA423047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11993" y="2911475"/>
            <a:ext cx="6110567" cy="113423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內容版面配置區 12">
            <a:extLst>
              <a:ext uri="{FF2B5EF4-FFF2-40B4-BE49-F238E27FC236}">
                <a16:creationId xmlns:a16="http://schemas.microsoft.com/office/drawing/2014/main" id="{B3F4FDF2-9FA0-7B04-C21F-06A90F479AB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721192" y="4172424"/>
            <a:ext cx="6110567" cy="113423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559E5-3492-752E-7449-5F083F97FF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E572E-C407-E314-CDBC-C0258951E24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A5D9E-99CB-5BB6-6201-C1EA7BB0493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文字版面配置區 4">
            <a:extLst>
              <a:ext uri="{FF2B5EF4-FFF2-40B4-BE49-F238E27FC236}">
                <a16:creationId xmlns:a16="http://schemas.microsoft.com/office/drawing/2014/main" id="{AF63B899-B1AF-923A-99D2-5F91AEF410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89728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52" userDrawn="1">
          <p15:clr>
            <a:srgbClr val="FBAE40"/>
          </p15:clr>
        </p15:guide>
      </p15:sldGuideLst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1 cont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5910178-A67A-775F-06F8-EC61045DB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001520-574C-2F35-793A-7681DFC17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0387"/>
            <a:ext cx="9853342" cy="41730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BAFC71FB-F9ED-1788-67C7-55DE7004C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4715369"/>
            <a:ext cx="9986962" cy="487363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03C576F2-6B4A-B1C6-A916-A1299635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D57F124E-05FD-E3D2-581A-C77DE0BB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2307B3A7-2BD4-AF92-9F47-0662BB96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2" name="文字版面配置區 4">
            <a:extLst>
              <a:ext uri="{FF2B5EF4-FFF2-40B4-BE49-F238E27FC236}">
                <a16:creationId xmlns:a16="http://schemas.microsoft.com/office/drawing/2014/main" id="{5A70A898-4406-ECF5-17A8-2AAF379C62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7450968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2 boxes layou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0B340B1-B723-2BF0-CE92-8DE46B476B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F70B3C-39F3-1855-DC3A-8E2124AA8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325099"/>
            <a:ext cx="9853342" cy="214664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C39B418-B2AF-D7F0-86B7-D23B32797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2" y="2635833"/>
            <a:ext cx="9853341" cy="19790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C3DCB9A0-F0DB-EF38-CD7B-17D3880A4F7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4800795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14B677-D4C4-20FB-6F51-AFC9E71B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E92896-1CCA-9E8C-FB14-6015D770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AD857E-F021-3917-91AA-1E071CEF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01E840FA-8183-A678-3667-6F1D2FB8904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0221577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2 boxes layou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-1271989"/>
            <a:ext cx="9852625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59080"/>
            <a:ext cx="4636748" cy="4369866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1" y="259080"/>
            <a:ext cx="4945662" cy="43698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文字版面配置區 18">
            <a:extLst>
              <a:ext uri="{FF2B5EF4-FFF2-40B4-BE49-F238E27FC236}">
                <a16:creationId xmlns:a16="http://schemas.microsoft.com/office/drawing/2014/main" id="{617F5A02-2100-BC39-5A65-01426C0F5E6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0320" y="4807819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ED800506-3975-E7B6-540D-79C6E571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6F805DF8-EF57-E0B5-165B-7DAD3E1F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FAAEEB9D-607F-2CC9-2C27-95A0D929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0B285451-CB3A-F230-5C6A-81292ECCB81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3445327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3 boxes layou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9852779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C49272-4E54-4CB0-4364-48E52D0A4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8" y="371886"/>
            <a:ext cx="9853346" cy="1093475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F7B285-49AB-1E69-D120-88641DDA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751" y="1753975"/>
            <a:ext cx="9853345" cy="13321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CFACD3CF-24E8-7226-1793-FC3ADDE3F3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0313" y="3377621"/>
            <a:ext cx="9852783" cy="1194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  <a:p>
            <a:pPr lvl="0"/>
            <a:endParaRPr kumimoji="1" lang="zh-HK" altLang="en-US"/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FD872F6D-78DE-830D-A8C5-E30F26441DE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79751" y="4808873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4E90010F-5C74-8BDB-3AE7-E134C67F77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06804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C7DDC1-148B-F3E7-2488-32A77F30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3F5F72-2039-0FB0-2273-330F1A30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746" y="1803064"/>
            <a:ext cx="2526883" cy="30261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75D640-4AEC-2780-17F3-40C966DA4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7013" y="1803895"/>
            <a:ext cx="2521924" cy="3026111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2E9E3-E29F-AAF6-71F4-C8FE0A59B4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950321" y="1803064"/>
            <a:ext cx="2526883" cy="30261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18AFF9-7E47-BA39-B947-F952D29A6CD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93629" y="1803064"/>
            <a:ext cx="2521924" cy="30261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92E099AA-DC6A-F3C4-20F0-24F5ECF565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038" y="4986820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17817-2A61-D303-DD09-498385CAFDE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8C2B98-7B3F-97ED-C515-EE9F7CB4431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F30E08D-DE28-6E1A-DCF5-0FDAFE9E275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16">
            <a:extLst>
              <a:ext uri="{FF2B5EF4-FFF2-40B4-BE49-F238E27FC236}">
                <a16:creationId xmlns:a16="http://schemas.microsoft.com/office/drawing/2014/main" id="{1AD00FEC-9315-8BC5-2697-F8CC57CAAF3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165228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3 boxes layou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9852623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C4F8BA1-FB0D-633D-F3EE-CB30070C9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8867" y="234126"/>
            <a:ext cx="2961639" cy="4142347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580AE39-AFDD-4372-542C-3C811F6E8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5651" y="234126"/>
            <a:ext cx="2961639" cy="414234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B85489C-FD10-53DF-4E0C-8A109B9167F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550981" y="215341"/>
            <a:ext cx="2961638" cy="414234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6" name="文字版面配置區 18">
            <a:extLst>
              <a:ext uri="{FF2B5EF4-FFF2-40B4-BE49-F238E27FC236}">
                <a16:creationId xmlns:a16="http://schemas.microsoft.com/office/drawing/2014/main" id="{481E14C1-69F5-30E1-A8E5-1E188FFE5D1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0321" y="4742692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文字版面配置區 4">
            <a:extLst>
              <a:ext uri="{FF2B5EF4-FFF2-40B4-BE49-F238E27FC236}">
                <a16:creationId xmlns:a16="http://schemas.microsoft.com/office/drawing/2014/main" id="{77FF6CBC-EB8F-E0CD-2B2E-B39710D5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1554609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3 boxes layou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32ABF3-8CEF-F50A-B3F5-5780524FBE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8" y="449933"/>
            <a:ext cx="4820828" cy="1993229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2875" y="449935"/>
            <a:ext cx="4820828" cy="19932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0319" y="2643193"/>
            <a:ext cx="9833384" cy="17716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40B11D76-E48E-28C0-3A40-72E97CB02A9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4672970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8AFFB-38E1-C63A-4355-69F74EE0840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AA11D-197C-90F1-F153-40E035B7C4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4A1F9-43E6-6EBB-B8A9-7F1923CAA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FD096F6-BE0F-AB1D-0DF8-684CC3E161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523309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3 boxes layou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E5F4FD-5A88-E540-F995-F21A91E6A8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496287"/>
            <a:ext cx="9833384" cy="1661126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19" y="2258242"/>
            <a:ext cx="4820828" cy="23415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68049" y="2258241"/>
            <a:ext cx="4745654" cy="23415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  <a:p>
            <a:pPr lvl="4"/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12F89-A771-68A3-AE55-C2434157A95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13B87-DCB9-6D73-CFD8-F3C5AAD8365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8FB1B-0C0B-9071-5BD0-F3D756153B7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B3B9B59E-0B37-EF9A-9531-9FD03BADB21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0319" y="4794178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9D94FF4-410A-5B1C-541A-5275CE9F61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28576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3 boxes layou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E5F4FD-5A88-E540-F995-F21A91E6A8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1" y="469071"/>
            <a:ext cx="4820828" cy="40886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8049" y="465702"/>
            <a:ext cx="4745654" cy="193459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68049" y="2500731"/>
            <a:ext cx="4745654" cy="2056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0E232852-361C-087F-7B3B-4D3B0E9C006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4772202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 dirty="0"/>
              <a:t>Click to edit Master text styles</a:t>
            </a:r>
            <a:endParaRPr kumimoji="1" lang="zh-HK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F1ACF-892B-DF90-E278-EFD7F4CFC1D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81870-8C03-FC9A-AAC7-724078F0CD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1B546-7954-7F7D-97B2-4FE88BBCC84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18081C-F05E-6305-2F78-497E1BA853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6362506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3 boxes layou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E5F4FD-5A88-E540-F995-F21A91E6A8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9602" y="496287"/>
            <a:ext cx="4820828" cy="1874483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2" y="2514763"/>
            <a:ext cx="4820828" cy="187448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2158" y="469071"/>
            <a:ext cx="4745654" cy="39201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33306F54-4133-7318-5C1A-CF01A3DDAE4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79602" y="4742692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056F2-8429-16F4-3EDD-9875AFCDCC1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11A07-2369-3BA3-1B96-5BF62C0D58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6F334-7715-2EF8-B89F-7D544B7FB42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FEEDE8-98CA-3693-B66B-3C52B064B6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8670666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82BF6-28D2-A4E4-2FE7-4EFDB557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1660" y="184338"/>
            <a:ext cx="4761527" cy="2072413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CC476-48E9-5687-EA1D-B65229B9A34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80321" y="2354561"/>
            <a:ext cx="4761527" cy="2249889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E47E9-B016-8943-6D86-FE08A2FF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249" y="184338"/>
            <a:ext cx="4939413" cy="20724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7281EF-C11D-202A-CFC5-F8E7453056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572911" y="2351361"/>
            <a:ext cx="4939412" cy="22498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D068DF14-2631-0525-9818-DD2ED870324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0321" y="4793322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14153E46-E71D-FCD8-2F96-F9CCEDE81D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8217788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AD2C0C-9B52-B803-EEEF-0DB1C0252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1" y="158766"/>
            <a:ext cx="2179869" cy="405521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656E401-AD90-4A29-DD90-007026AF5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63246" y="158766"/>
            <a:ext cx="2179870" cy="40552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FD15ADC-6ACA-51E7-B6F6-3620AFA534B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86962" y="158766"/>
            <a:ext cx="2526883" cy="40552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0899373-16A6-DB53-036F-0C2A89121F4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257691" y="145208"/>
            <a:ext cx="2275971" cy="40553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C5C31A8D-CE3C-E490-533B-6CEA1827DE7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4586882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0FDD5D19-7308-4833-A557-0957CE5B4D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8998294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CC476-48E9-5687-EA1D-B65229B9A34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01660" y="234126"/>
            <a:ext cx="4761527" cy="4209287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82BF6-28D2-A4E4-2FE7-4EFDB557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3532" y="242790"/>
            <a:ext cx="4939413" cy="1080939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E47E9-B016-8943-6D86-FE08A2FF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531" y="1567806"/>
            <a:ext cx="4939413" cy="143070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7281EF-C11D-202A-CFC5-F8E7453056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593532" y="3111039"/>
            <a:ext cx="4939412" cy="1331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0AD8BAB1-9964-BB1D-EC17-56E492C747F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4714703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 dirty="0"/>
              <a:t>Click to edit Master text styles</a:t>
            </a:r>
            <a:endParaRPr kumimoji="1" lang="zh-HK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3B678A0B-3B6A-4A44-D85D-E696C33049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9775349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82BF6-28D2-A4E4-2FE7-4EFDB557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42790"/>
            <a:ext cx="4782865" cy="1347311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E47E9-B016-8943-6D86-FE08A2FF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1" y="1730595"/>
            <a:ext cx="4761527" cy="10809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CC476-48E9-5687-EA1D-B65229B9A34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80320" y="3069333"/>
            <a:ext cx="4761527" cy="1511264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7281EF-C11D-202A-CFC5-F8E7453056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594250" y="242790"/>
            <a:ext cx="4939412" cy="4357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7640F2EE-9014-17F9-753E-F9FDE67FD38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01660" y="4779902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D14D3A9E-5B8A-A515-3E1E-6BB8D64C8FB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8467392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82BF6-28D2-A4E4-2FE7-4EFDB557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42790"/>
            <a:ext cx="9852623" cy="138139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E47E9-B016-8943-6D86-FE08A2FF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945" y="1955982"/>
            <a:ext cx="2905140" cy="2507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CC476-48E9-5687-EA1D-B65229B9A34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850546" y="1955982"/>
            <a:ext cx="3209940" cy="2510551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7281EF-C11D-202A-CFC5-F8E7453056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323005" y="1959183"/>
            <a:ext cx="3209940" cy="25041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A34D4468-711D-4C24-99D1-1C9AB8D5510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00945" y="4767227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7AB89A25-500F-35D1-FEDC-D3BF56E44A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28435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49C6EB-AD46-EDED-6A3A-F8D1474A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ACD163-A1A8-068D-328E-FB030CBA5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0" y="1710597"/>
            <a:ext cx="4761527" cy="3075716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7EAD55-3CA9-08BD-4BC7-B490315D06C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553456" y="1742175"/>
            <a:ext cx="5257801" cy="1015313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7F127FF-C830-E9F7-93CB-AE45CB8B6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2118" y="2885498"/>
            <a:ext cx="5257801" cy="1015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85DFAD6-A5BF-8B3F-A41F-9F5B3D1617D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532118" y="4046803"/>
            <a:ext cx="5257800" cy="7395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FB224A75-238C-B411-52E3-F31ADE2EDF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530" y="4914900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405C4-5676-EA0A-29A5-488437C5E05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F42DD-65C8-B963-2EAC-116BFC989E2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6A75F-52C1-1C48-143E-2DC48CA14F6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文字版面配置區 16">
            <a:extLst>
              <a:ext uri="{FF2B5EF4-FFF2-40B4-BE49-F238E27FC236}">
                <a16:creationId xmlns:a16="http://schemas.microsoft.com/office/drawing/2014/main" id="{EA30A9E9-6675-227E-5FCE-6ED03655DD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9989795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E47E9-B016-8943-6D86-FE08A2FF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661" y="237300"/>
            <a:ext cx="2905140" cy="19591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CC476-48E9-5687-EA1D-B65229B9A34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851262" y="234127"/>
            <a:ext cx="3209940" cy="1961602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7281EF-C11D-202A-CFC5-F8E7453056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323721" y="243674"/>
            <a:ext cx="3209940" cy="19566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82BF6-28D2-A4E4-2FE7-4EFDB557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5081"/>
            <a:ext cx="9852623" cy="2322645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992531E9-FA2D-E51F-C1F0-C3AF37DE93A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0321" y="4822208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E889675A-0F42-A911-788B-E3F39E4DB73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56224187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E47E9-B016-8943-6D86-FE08A2FF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661" y="237300"/>
            <a:ext cx="2905140" cy="42950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CC476-48E9-5687-EA1D-B65229B9A34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851262" y="234127"/>
            <a:ext cx="3209940" cy="4295011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7281EF-C11D-202A-CFC5-F8E7453056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323721" y="243675"/>
            <a:ext cx="3209940" cy="23215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82BF6-28D2-A4E4-2FE7-4EFDB557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005" y="2827867"/>
            <a:ext cx="3209940" cy="1701271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BF689360-2FF3-8B91-896F-DB39998ADC2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0321" y="4791765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2BC5FE74-C6C0-B7EA-7216-8068CB4EC9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5712086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E47E9-B016-8943-6D86-FE08A2FF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661" y="237300"/>
            <a:ext cx="2905140" cy="21344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CC476-48E9-5687-EA1D-B65229B9A34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01661" y="2489525"/>
            <a:ext cx="2905140" cy="2134425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7281EF-C11D-202A-CFC5-F8E7453056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776133" y="243674"/>
            <a:ext cx="3386667" cy="43939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82BF6-28D2-A4E4-2FE7-4EFDB557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005" y="234125"/>
            <a:ext cx="3209940" cy="4405376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C6A5523E-065E-5D4C-0C2A-F316D0C2B32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4812170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804C690A-25E7-49EC-2B8C-471CCA0587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1871473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5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996E58-9B13-0A98-0989-FF9EE3631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110" y="234126"/>
            <a:ext cx="3084575" cy="196615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4AD3D3-6235-1FBF-A7A9-59A79103AF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21109" y="2403173"/>
            <a:ext cx="3084575" cy="2254552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6C2E938-D556-03DE-F8B9-A691AD78E62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002096" y="234125"/>
            <a:ext cx="3310317" cy="44521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2F51CA28-BB6B-C04E-2E6A-6A039F45AED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529903" y="234126"/>
            <a:ext cx="3084575" cy="216904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2EC8A22-D649-581C-F02A-7F91EAA52CD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529903" y="2547410"/>
            <a:ext cx="3063497" cy="2169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文字版面配置區 18">
            <a:extLst>
              <a:ext uri="{FF2B5EF4-FFF2-40B4-BE49-F238E27FC236}">
                <a16:creationId xmlns:a16="http://schemas.microsoft.com/office/drawing/2014/main" id="{20FE5D07-31B7-8AEE-AA90-6CB5732D211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4830537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7" name="文字版面配置區 4">
            <a:extLst>
              <a:ext uri="{FF2B5EF4-FFF2-40B4-BE49-F238E27FC236}">
                <a16:creationId xmlns:a16="http://schemas.microsoft.com/office/drawing/2014/main" id="{41199924-ED76-7F49-FE15-E1EC10F880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7577494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6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847287-663F-442F-CC01-422F33446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8679" y="234125"/>
            <a:ext cx="3084575" cy="2090414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96EC0A3-A2B3-BB96-0D5C-25198B1DA56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68679" y="2503592"/>
            <a:ext cx="3072933" cy="2090414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BC0E47F-3B9E-884E-2C83-164EA18B5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8643" y="234125"/>
            <a:ext cx="3084575" cy="2090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1062374-AB51-04C7-C6A2-C84843E5453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018643" y="2503592"/>
            <a:ext cx="3084575" cy="2090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F6347D0-7A77-BC3F-36EE-04AA981CB0E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368607" y="234125"/>
            <a:ext cx="3084575" cy="2090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A6B7AF0-7D60-1D9B-E227-46CF7D2A9619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368606" y="2503592"/>
            <a:ext cx="3084575" cy="2090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EBA322FA-C5C4-F7FA-78C8-190890B3586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68679" y="4816875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BAFC4754-307E-3161-9228-783C766591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0005143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6 content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72D72E6E-AA2A-B212-DAFC-B97A2C123E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8C6FA2-A030-FD6F-B38B-CC660E7B0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26266"/>
            <a:ext cx="3084575" cy="1395349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60C304-AC8C-F6D9-52CB-8D60B6EBD4B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81367" y="1652186"/>
            <a:ext cx="3086174" cy="56030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EDCE94-CEE2-036E-12B0-64BD58BC7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0329" y="231618"/>
            <a:ext cx="3084575" cy="13953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2BE3443-6B19-A97F-96A5-5AE55FB9F4B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995068" y="1654129"/>
            <a:ext cx="3112107" cy="5603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D8A7CE-50F1-196F-16CC-282C4D7BFA0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355366" y="220201"/>
            <a:ext cx="3084575" cy="14050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F126109-48E4-FA00-3E78-97F1A1BA53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369652" y="1652185"/>
            <a:ext cx="3084575" cy="5603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DBB94F-3BCF-E9EF-3F19-0C0B16A7CF87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80320" y="2425043"/>
            <a:ext cx="3061291" cy="163679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60D728-1280-7291-2C2E-A7D78E831C75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680320" y="4111548"/>
            <a:ext cx="3072933" cy="56030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6E732E0-C92E-97F5-6720-DDE1ECBF99B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018642" y="2400525"/>
            <a:ext cx="3101621" cy="166130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E9DA62E-DCC3-8B27-1C27-6FFBF7F6B970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4043006" y="4111548"/>
            <a:ext cx="3112106" cy="5603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1A40925-C20E-AD0E-A09A-14A7E46A9B91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7355364" y="2400525"/>
            <a:ext cx="3084575" cy="16564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F47718C-69D4-B61F-51AE-CA25FC19575F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7379726" y="4099935"/>
            <a:ext cx="3084575" cy="571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4C0402E0-9636-7219-64F4-4C039C4F852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0320" y="4829272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D6C8514-D0A7-AD72-5F80-AA99023C974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2E44216-0234-7F99-203B-0E4DDDFF482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25FF89A-7FD8-D3BE-94D5-1C6345D42A1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文字版面配置區 4">
            <a:extLst>
              <a:ext uri="{FF2B5EF4-FFF2-40B4-BE49-F238E27FC236}">
                <a16:creationId xmlns:a16="http://schemas.microsoft.com/office/drawing/2014/main" id="{FC53955D-6B2C-1A7A-6ECD-4665C7EF0AD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1542892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Label layout 1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1D84693-B444-B4CC-01A6-73DC89C2F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D17437C-7C6A-0363-43A3-23D14803D9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805848" y="725489"/>
            <a:ext cx="4561865" cy="778369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image title</a:t>
            </a:r>
          </a:p>
        </p:txBody>
      </p:sp>
      <p:sp>
        <p:nvSpPr>
          <p:cNvPr id="21" name="內容版面配置區 60">
            <a:extLst>
              <a:ext uri="{FF2B5EF4-FFF2-40B4-BE49-F238E27FC236}">
                <a16:creationId xmlns:a16="http://schemas.microsoft.com/office/drawing/2014/main" id="{F6DC251D-63FE-A7B7-4BF2-95C355078BA5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3795713" y="1678508"/>
            <a:ext cx="4572000" cy="2555875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14" name="圖片版面配置區 53">
            <a:extLst>
              <a:ext uri="{FF2B5EF4-FFF2-40B4-BE49-F238E27FC236}">
                <a16:creationId xmlns:a16="http://schemas.microsoft.com/office/drawing/2014/main" id="{446294E9-6193-9C1E-AAC7-C8EF97452E0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073399" y="1997367"/>
            <a:ext cx="1124405" cy="327253"/>
          </a:xfrm>
          <a:prstGeom prst="rightArrow">
            <a:avLst>
              <a:gd name="adj1" fmla="val 15602"/>
              <a:gd name="adj2" fmla="val 531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3528-8A98-B0FA-62A1-CCFD26D25AB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9412" y="168376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5" name="圖片版面配置區 53">
            <a:extLst>
              <a:ext uri="{FF2B5EF4-FFF2-40B4-BE49-F238E27FC236}">
                <a16:creationId xmlns:a16="http://schemas.microsoft.com/office/drawing/2014/main" id="{97AEEDA2-BEAF-B6C0-4B76-F3C9C520BC6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073399" y="2912660"/>
            <a:ext cx="1124405" cy="327253"/>
          </a:xfrm>
          <a:prstGeom prst="rightArrow">
            <a:avLst>
              <a:gd name="adj1" fmla="val 15602"/>
              <a:gd name="adj2" fmla="val 531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609B16-7BE4-CA0D-3D6A-D26F5161674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412" y="270401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6" name="圖片版面配置區 53">
            <a:extLst>
              <a:ext uri="{FF2B5EF4-FFF2-40B4-BE49-F238E27FC236}">
                <a16:creationId xmlns:a16="http://schemas.microsoft.com/office/drawing/2014/main" id="{05569889-FAC7-04B8-847F-3464C07A6BF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073399" y="3906875"/>
            <a:ext cx="1124405" cy="327253"/>
          </a:xfrm>
          <a:prstGeom prst="rightArrow">
            <a:avLst>
              <a:gd name="adj1" fmla="val 15602"/>
              <a:gd name="adj2" fmla="val 531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B68705-72C7-05E4-A9C5-66BA4C8C517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69412" y="372426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7" name="圖片版面配置區 53">
            <a:extLst>
              <a:ext uri="{FF2B5EF4-FFF2-40B4-BE49-F238E27FC236}">
                <a16:creationId xmlns:a16="http://schemas.microsoft.com/office/drawing/2014/main" id="{0E7B7124-1189-4AAD-A3C6-644287B9343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757732" y="1895319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CFB75E-3609-CC20-7E15-A956D6FF347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756916" y="167907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8" name="圖片版面配置區 53">
            <a:extLst>
              <a:ext uri="{FF2B5EF4-FFF2-40B4-BE49-F238E27FC236}">
                <a16:creationId xmlns:a16="http://schemas.microsoft.com/office/drawing/2014/main" id="{F120B806-B779-B6A4-F031-F300EF7D884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857406" y="2907594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976F43-E9DB-A40D-4B23-2BA55076281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756916" y="269932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20" name="圖片版面配置區 53">
            <a:extLst>
              <a:ext uri="{FF2B5EF4-FFF2-40B4-BE49-F238E27FC236}">
                <a16:creationId xmlns:a16="http://schemas.microsoft.com/office/drawing/2014/main" id="{E6E86686-9887-FCFC-F72B-05C096FC891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902773" y="4008043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CFD2A6-6BCB-1D62-D37F-D654E8ED701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756916" y="371957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22CF5198-34EA-8828-ADB6-0BFF5A4854C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4742692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F580958-DC8E-2796-654F-79E6D3FF9E58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C1EA2E71-FEB7-C693-0A73-2D19CBB80AA5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5DA1BCE-0A7A-32D2-397C-6F69E561EDE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文字版面配置區 4">
            <a:extLst>
              <a:ext uri="{FF2B5EF4-FFF2-40B4-BE49-F238E27FC236}">
                <a16:creationId xmlns:a16="http://schemas.microsoft.com/office/drawing/2014/main" id="{5AC4AA5D-231B-787A-E7C0-80A5677981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53948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Label layout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58A3-94D4-C0D5-4098-524CD2297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7DB918A-5EB7-B6E0-9EC7-434BEFC3405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0153" y="3269744"/>
            <a:ext cx="4226690" cy="7333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image title</a:t>
            </a:r>
          </a:p>
        </p:txBody>
      </p:sp>
      <p:sp>
        <p:nvSpPr>
          <p:cNvPr id="35" name="內容版面配置區 23">
            <a:extLst>
              <a:ext uri="{FF2B5EF4-FFF2-40B4-BE49-F238E27FC236}">
                <a16:creationId xmlns:a16="http://schemas.microsoft.com/office/drawing/2014/main" id="{F8E13041-2B26-D7E5-96D5-EFFD5699433B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198507" y="545767"/>
            <a:ext cx="2687637" cy="2582863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kumimoji="1" lang="en-US" altLang="zh-HK"/>
              <a:t>Click to insert image</a:t>
            </a:r>
            <a:endParaRPr kumimoji="1" lang="zh-HK" altLang="en-US"/>
          </a:p>
          <a:p>
            <a:pPr lvl="0"/>
            <a:endParaRPr kumimoji="1" lang="zh-HK" altLang="en-US"/>
          </a:p>
        </p:txBody>
      </p:sp>
      <p:sp>
        <p:nvSpPr>
          <p:cNvPr id="29" name="圖片版面配置區 53">
            <a:extLst>
              <a:ext uri="{FF2B5EF4-FFF2-40B4-BE49-F238E27FC236}">
                <a16:creationId xmlns:a16="http://schemas.microsoft.com/office/drawing/2014/main" id="{696170A2-FAC6-6DC9-37CA-EFBD9B503369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022733" y="688284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06FA025-D65D-DF83-CA7B-DB50188980C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016434" y="546372"/>
            <a:ext cx="2208786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0" name="圖片版面配置區 53">
            <a:extLst>
              <a:ext uri="{FF2B5EF4-FFF2-40B4-BE49-F238E27FC236}">
                <a16:creationId xmlns:a16="http://schemas.microsoft.com/office/drawing/2014/main" id="{A02B330E-7E49-F185-AC2F-B185CDD8F89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122407" y="1700559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4BDB107-8F32-8F99-4A95-3BB21465FAB1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3016434" y="1566622"/>
            <a:ext cx="2208786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1" name="圖片版面配置區 53">
            <a:extLst>
              <a:ext uri="{FF2B5EF4-FFF2-40B4-BE49-F238E27FC236}">
                <a16:creationId xmlns:a16="http://schemas.microsoft.com/office/drawing/2014/main" id="{F03420E6-50FB-4C30-7B44-C17AE48199A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167774" y="2801008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3C8DE32-FB00-1C4F-C5FF-6CDBBF4CB5C5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016434" y="2586872"/>
            <a:ext cx="2208786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B3E2142-A7DB-627E-2202-B781DE59EF77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471492" y="3269744"/>
            <a:ext cx="4226690" cy="7333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image title</a:t>
            </a:r>
          </a:p>
        </p:txBody>
      </p:sp>
      <p:sp>
        <p:nvSpPr>
          <p:cNvPr id="36" name="內容版面配置區 25">
            <a:extLst>
              <a:ext uri="{FF2B5EF4-FFF2-40B4-BE49-F238E27FC236}">
                <a16:creationId xmlns:a16="http://schemas.microsoft.com/office/drawing/2014/main" id="{76A1F4AD-C706-ABDD-E7A7-985FB6C059C5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5471585" y="528326"/>
            <a:ext cx="2332069" cy="2582863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kumimoji="1" lang="en-US" altLang="zh-HK"/>
              <a:t>Click to insert image</a:t>
            </a:r>
            <a:endParaRPr kumimoji="1" lang="zh-HK" altLang="en-US"/>
          </a:p>
          <a:p>
            <a:pPr lvl="0"/>
            <a:endParaRPr kumimoji="1" lang="zh-HK" altLang="en-US"/>
          </a:p>
        </p:txBody>
      </p:sp>
      <p:sp>
        <p:nvSpPr>
          <p:cNvPr id="32" name="圖片版面配置區 53">
            <a:extLst>
              <a:ext uri="{FF2B5EF4-FFF2-40B4-BE49-F238E27FC236}">
                <a16:creationId xmlns:a16="http://schemas.microsoft.com/office/drawing/2014/main" id="{53D33522-E1F4-0187-42A1-8FE743BD688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081257" y="758952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09F0D6B-A6B7-13E3-F3CE-DB6C35D99824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7959169" y="546372"/>
            <a:ext cx="2617787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3" name="圖片版面配置區 53">
            <a:extLst>
              <a:ext uri="{FF2B5EF4-FFF2-40B4-BE49-F238E27FC236}">
                <a16:creationId xmlns:a16="http://schemas.microsoft.com/office/drawing/2014/main" id="{0464F99A-9658-3317-C3D7-B6224525E69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180931" y="1771227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0DA912D-518C-815F-256D-6005C6F01C99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959169" y="1566622"/>
            <a:ext cx="2617787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4" name="圖片版面配置區 53">
            <a:extLst>
              <a:ext uri="{FF2B5EF4-FFF2-40B4-BE49-F238E27FC236}">
                <a16:creationId xmlns:a16="http://schemas.microsoft.com/office/drawing/2014/main" id="{B1B83B8A-2916-A86C-07BC-F4C9BC2824C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226298" y="2871676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9D1A20D-2604-786A-9C34-E69AE6174C50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7959169" y="2586872"/>
            <a:ext cx="2617787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BE5246-3412-E7E8-095A-E0AEA74DDD5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5170" y="4495170"/>
            <a:ext cx="5048348" cy="56038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lang="en-GB"/>
              <a:t>Click to edit Master text styles</a:t>
            </a:r>
          </a:p>
          <a:p>
            <a:pPr lvl="0"/>
            <a:endParaRPr kumimoji="1"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658448-AFFB-02CD-5E22-A0DE2A43348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507275" y="4490429"/>
            <a:ext cx="4903787" cy="50958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lang="en-GB" dirty="0"/>
              <a:t>Click to edit Master text styles</a:t>
            </a:r>
          </a:p>
          <a:p>
            <a:pPr lvl="0"/>
            <a:endParaRPr kumimoji="1" lang="zh-HK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43B53-1850-B656-A9ED-ED439B327B39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E81E5-810B-617C-572E-C33FE5E73044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C257-A1F6-2208-6283-A6C4E52E891C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A64677BE-9783-9F3D-AF50-F3794136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6745911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312303-A71B-E4F3-45D9-D20EDEA0D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5" name="內容版面配置區 18">
            <a:extLst>
              <a:ext uri="{FF2B5EF4-FFF2-40B4-BE49-F238E27FC236}">
                <a16:creationId xmlns:a16="http://schemas.microsoft.com/office/drawing/2014/main" id="{F228A0AF-62FB-00B2-3785-D64EE152EEA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01762" y="190986"/>
            <a:ext cx="8156575" cy="2565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1967147-1D7F-6D22-B70C-65390030ECF3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02287" y="3106177"/>
            <a:ext cx="8156579" cy="548968"/>
          </a:xfrm>
        </p:spPr>
        <p:txBody>
          <a:bodyPr anchor="t"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95CFF3F-D5E3-14ED-F5DC-8C31BE176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4164413"/>
            <a:ext cx="9613859" cy="1090789"/>
          </a:xfrm>
        </p:spPr>
        <p:txBody>
          <a:bodyPr anchor="ctr"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CCDE4-86F0-0A39-F3A0-8CDAE42CE20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8FE1F-231D-A3D0-EFE3-6098B58083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64A2D74-162F-44E5-9B94-3EECEB738AB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B2702934-98BA-305F-C234-1E6D9A2180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3265269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312303-A71B-E4F3-45D9-D20EDEA0D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A79D376-3761-39C6-D39D-EBA4C41AB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5342" y="851476"/>
            <a:ext cx="9207840" cy="2313419"/>
            <a:chOff x="1075342" y="851476"/>
            <a:chExt cx="9207840" cy="2313419"/>
          </a:xfrm>
        </p:grpSpPr>
        <p:pic>
          <p:nvPicPr>
            <p:cNvPr id="8" name="圖片 32">
              <a:extLst>
                <a:ext uri="{FF2B5EF4-FFF2-40B4-BE49-F238E27FC236}">
                  <a16:creationId xmlns:a16="http://schemas.microsoft.com/office/drawing/2014/main" id="{8DE667D6-E325-D6CE-06B2-20B221AD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75342" y="851476"/>
              <a:ext cx="1168932" cy="1168932"/>
            </a:xfrm>
            <a:prstGeom prst="rect">
              <a:avLst/>
            </a:prstGeom>
          </p:spPr>
        </p:pic>
        <p:pic>
          <p:nvPicPr>
            <p:cNvPr id="9" name="圖片 33">
              <a:extLst>
                <a:ext uri="{FF2B5EF4-FFF2-40B4-BE49-F238E27FC236}">
                  <a16:creationId xmlns:a16="http://schemas.microsoft.com/office/drawing/2014/main" id="{EDA07EA7-FE21-3B3D-CD53-760B5F708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9113182" y="1994895"/>
              <a:ext cx="1170000" cy="1170000"/>
            </a:xfrm>
            <a:prstGeom prst="rect">
              <a:avLst/>
            </a:prstGeom>
          </p:spPr>
        </p:pic>
      </p:grpSp>
      <p:sp>
        <p:nvSpPr>
          <p:cNvPr id="10" name="內容版面配置區 12">
            <a:extLst>
              <a:ext uri="{FF2B5EF4-FFF2-40B4-BE49-F238E27FC236}">
                <a16:creationId xmlns:a16="http://schemas.microsoft.com/office/drawing/2014/main" id="{81452B23-102B-9BA5-C005-03FA211B75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59262" y="394609"/>
            <a:ext cx="6110567" cy="120742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2" name="內容版面配置區 12">
            <a:extLst>
              <a:ext uri="{FF2B5EF4-FFF2-40B4-BE49-F238E27FC236}">
                <a16:creationId xmlns:a16="http://schemas.microsoft.com/office/drawing/2014/main" id="{CCE593F1-476E-DD65-9365-41A829EDD65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650063" y="1801992"/>
            <a:ext cx="6110567" cy="113423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0B90F27E-6486-55EE-63D2-B09254FB86C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59262" y="3062941"/>
            <a:ext cx="6110567" cy="113423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CCDE4-86F0-0A39-F3A0-8CDAE42CE20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8FE1F-231D-A3D0-EFE3-6098B58083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64A2D74-162F-44E5-9B94-3EECEB738AB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文字版面配置區 4">
            <a:extLst>
              <a:ext uri="{FF2B5EF4-FFF2-40B4-BE49-F238E27FC236}">
                <a16:creationId xmlns:a16="http://schemas.microsoft.com/office/drawing/2014/main" id="{3A4FC966-88E8-C7D8-EB63-CDA9425240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2036" y="6213511"/>
            <a:ext cx="11882812" cy="522439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84243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49C6EB-AD46-EDED-6A3A-F8D1474A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7EAD55-3CA9-08BD-4BC7-B490315D06C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02058" y="1742175"/>
            <a:ext cx="4919808" cy="1134006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7F127FF-C830-E9F7-93CB-AE45CB8B6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058" y="2971481"/>
            <a:ext cx="4919808" cy="9629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85DFAD6-A5BF-8B3F-A41F-9F5B3D1617D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80321" y="4067121"/>
            <a:ext cx="4919807" cy="6048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ACD163-A1A8-068D-328E-FB030CBA5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2000" y="1710596"/>
            <a:ext cx="4919807" cy="2961417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467E7D82-9AAA-E88F-4A1D-305B9768DF4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742" y="4908654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44D4E-A21D-B303-1E24-FDA59D8384E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6EBC8-F8D3-1D29-0E74-5564D98F3E1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DD49A-4ABD-2DDF-DF10-F87F5040B5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文字版面配置區 16">
            <a:extLst>
              <a:ext uri="{FF2B5EF4-FFF2-40B4-BE49-F238E27FC236}">
                <a16:creationId xmlns:a16="http://schemas.microsoft.com/office/drawing/2014/main" id="{26FEF2C3-7629-32D7-12D7-8048824DEE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3771895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0792-D2E3-9082-9899-303C97DAA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57875-E663-FA58-CCA8-0400AC536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63FC1-218C-A0F8-53D5-43853FD1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04-3C2F-5E42-B441-1AD35149B50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9F7B2-3626-87BE-4069-6F99A79A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2C452-433E-7E1B-0D33-9034D1F5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385B-A1CA-E94D-A198-D91D203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3016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5608-7F68-1966-C32D-BF415A1D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76CB-64E8-167E-9017-3D0E43DE9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2D4CE-5FBE-FDEE-9FF8-D89722E0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04-3C2F-5E42-B441-1AD35149B50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2C46D-46EE-E6F7-A637-704C4F02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D4CD-2F70-0FE3-6B8D-2AAFFEB2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385B-A1CA-E94D-A198-D91D203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0507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FD4D-F467-5F25-A251-7CD4E1D2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FD964-16EB-921E-B84A-6F30C676F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68078-51F2-C2E6-05E2-7775D885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04-3C2F-5E42-B441-1AD35149B50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AC2BB-D42C-19A0-DB7F-FF23C3FB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B9CDC-8C69-E0C2-735D-994A8033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385B-A1CA-E94D-A198-D91D203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7121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B189-A21B-3FB8-CED0-EF1D1068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E14E-1B9C-32B2-4B2E-2C41C7F65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8C5F6-FD3C-9D37-12FD-D6E25F2FC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2919C-0CB1-377A-60BC-4DC9BAA3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04-3C2F-5E42-B441-1AD35149B50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3A5EF-7A59-B3D9-B96F-B22B03F3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A58D4-90C8-19FA-EFF1-15650EC1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385B-A1CA-E94D-A198-D91D203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0884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AE5C-FCEE-7906-BA25-D1745483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F573A-DF10-A4A5-ED98-A341BFE87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4A281-A08E-58E3-ACCD-A9D2B0FE9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4AB52-F5CB-FA69-1694-D5CBC9951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B19D7-0C1B-04BD-4F15-40A161834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7CFBC-847C-A761-9CBC-572D05A2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04-3C2F-5E42-B441-1AD35149B50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41DA2-0969-D057-560B-5DF45651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15F83-CBD6-0EC9-D842-A6243696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385B-A1CA-E94D-A198-D91D203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8585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0B59-D97B-1A41-74EC-3E10DC51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A344D-B0ED-BBA7-D51E-B5FC25D3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04-3C2F-5E42-B441-1AD35149B50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AB492-871F-6917-0322-00580A26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F6399-4FEF-0E7C-0EFE-CDA35024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385B-A1CA-E94D-A198-D91D203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03676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432BE-0CD6-7086-F72B-4ADE093D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04-3C2F-5E42-B441-1AD35149B50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9CED1-4837-51A1-5CEE-D678FB0A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DA7A9-D679-95F0-351A-518BA2BD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385B-A1CA-E94D-A198-D91D203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83485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BF5A-7FDB-8886-0412-9799336C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62571-D343-C656-115F-A7AE04239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B6D96-B05E-6765-73F7-C862D9EB2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B9B87-A8A3-027D-A70B-8FF82A35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04-3C2F-5E42-B441-1AD35149B50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56D7E-BE2D-289D-D1C3-9E032089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50963-EE5B-5913-E3B9-D62F1DF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385B-A1CA-E94D-A198-D91D203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73088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6F24-18F7-DBDA-9D4B-7373E350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E3FC9-E0A5-22E4-A8E1-4DF8165A2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118AF-C0B7-08C7-A3BD-985493DAD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4ED81-B89A-C592-DEA0-EB64AF3B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04-3C2F-5E42-B441-1AD35149B50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B87FA-4917-C2A1-9801-57C7A3D7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B7E27-035A-1307-B308-8FB93AA5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385B-A1CA-E94D-A198-D91D203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3724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11DC-1956-29F1-BFDD-97C8BD69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84B7A-BCD7-8B10-8FC7-70EF2C246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6C1EA-6704-F888-FDE9-6FC51130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04-3C2F-5E42-B441-1AD35149B50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028C-1C57-2910-A2C6-F6E38E36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4FED-F31F-6DC4-40B3-9EADD349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385B-A1CA-E94D-A198-D91D203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78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C7DDC1-148B-F3E7-2488-32A77F30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75D640-4AEC-2780-17F3-40C966DA4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1" y="1813561"/>
            <a:ext cx="10153650" cy="132096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3F5F72-2039-0FB0-2273-330F1A30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531" y="3243489"/>
            <a:ext cx="4821319" cy="15285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2E9E3-E29F-AAF6-71F4-C8FE0A59B4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63756" y="3243489"/>
            <a:ext cx="2526883" cy="15285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18AFF9-7E47-BA39-B947-F952D29A6CD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98504" y="3225282"/>
            <a:ext cx="2284171" cy="14870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CCCBDA64-91F2-18AD-5564-1875DEF1AF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531" y="4958660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AD3F5-291E-0E01-BA21-8BFE763E3F9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F19A10-E149-6D42-D8CF-9650ED7178F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29D5D8-95AD-6DBF-7E80-C58C3EB38A5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16">
            <a:extLst>
              <a:ext uri="{FF2B5EF4-FFF2-40B4-BE49-F238E27FC236}">
                <a16:creationId xmlns:a16="http://schemas.microsoft.com/office/drawing/2014/main" id="{1A0EEA4E-E279-B76A-4D78-C8124B5F862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6355662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53E5F-553C-EC51-201D-C4FFF9ABD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7B2C3-0322-9829-EC7E-7EE4223AF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01E5-7A20-EC9B-DCF2-D33A09BD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04-3C2F-5E42-B441-1AD35149B50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01C66-88A0-059B-6A48-34D64254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AD898-722F-6A29-7446-AD3164B9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385B-A1CA-E94D-A198-D91D203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52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C7DDC1-148B-F3E7-2488-32A77F30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75D640-4AEC-2780-17F3-40C966DA4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1" y="1768609"/>
            <a:ext cx="4862109" cy="132096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3F5F72-2039-0FB0-2273-330F1A30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0" y="3189270"/>
            <a:ext cx="10113092" cy="16827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2E9E3-E29F-AAF6-71F4-C8FE0A59B4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04546" y="1769554"/>
            <a:ext cx="2526883" cy="13209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18AFF9-7E47-BA39-B947-F952D29A6CD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434335" y="1769555"/>
            <a:ext cx="2359078" cy="12851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1F6120A6-7546-4C57-F0D7-4D8F394E27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938" y="5006619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7A4E8-8B7C-1461-0494-267A82721AF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AFB8C21-B9E4-826E-378C-405023D2B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8CD6CC1-60AA-D962-83B7-33BC8DF047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16">
            <a:extLst>
              <a:ext uri="{FF2B5EF4-FFF2-40B4-BE49-F238E27FC236}">
                <a16:creationId xmlns:a16="http://schemas.microsoft.com/office/drawing/2014/main" id="{8A897CA3-D477-5E99-FD3B-9F9A6121B5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1224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65D7-C75B-6CB5-CF7F-41F68603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EC6BD-43D8-122D-65E5-BC3C0DE99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39500-66E1-5A74-9C18-F7A1463605E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6CD17-DD8F-1F7A-0033-07911F2E5F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14351310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C7DDC1-148B-F3E7-2488-32A77F30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75D640-4AEC-2780-17F3-40C966DA4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1" y="1813560"/>
            <a:ext cx="2179869" cy="2901315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3F5F72-2039-0FB0-2273-330F1A30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74757" y="1813560"/>
            <a:ext cx="2526883" cy="29013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2E9E3-E29F-AAF6-71F4-C8FE0A59B4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04546" y="1813561"/>
            <a:ext cx="5018920" cy="13209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18AFF9-7E47-BA39-B947-F952D29A6CD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704546" y="3231468"/>
            <a:ext cx="5018920" cy="14834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953C7978-0FAA-2B82-C7BE-1612DB25F0F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531" y="4905314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E4147-3FAA-889A-A9CE-D168E70ECC3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CF85280-F14A-D8D6-E679-4B7EEBCE5B8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79E734-8ED4-AFB7-92D8-C05796249A0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16">
            <a:extLst>
              <a:ext uri="{FF2B5EF4-FFF2-40B4-BE49-F238E27FC236}">
                <a16:creationId xmlns:a16="http://schemas.microsoft.com/office/drawing/2014/main" id="{224E8076-D00C-F477-2759-2C44773356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63994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C7DDC1-148B-F3E7-2488-32A77F30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75D640-4AEC-2780-17F3-40C966DA4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1" y="1813561"/>
            <a:ext cx="4862109" cy="132096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3F5F72-2039-0FB0-2273-330F1A30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530" y="3286446"/>
            <a:ext cx="4862109" cy="1542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2E9E3-E29F-AAF6-71F4-C8FE0A59B4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04546" y="1813560"/>
            <a:ext cx="2312783" cy="30176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18AFF9-7E47-BA39-B947-F952D29A6CD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213271" y="1801227"/>
            <a:ext cx="2510194" cy="30279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7" name="文字版面配置區 18">
            <a:extLst>
              <a:ext uri="{FF2B5EF4-FFF2-40B4-BE49-F238E27FC236}">
                <a16:creationId xmlns:a16="http://schemas.microsoft.com/office/drawing/2014/main" id="{E662ED16-5F1C-7A3E-9CC7-82F6752450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530" y="4956542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6DAF25F-20E9-47A8-0D47-14CCBDCFE7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3F4076D-8FA9-CA74-7C12-5E190389C6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63DD7D3-FBE1-7A3F-B3C2-BE8EC92EB8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16">
            <a:extLst>
              <a:ext uri="{FF2B5EF4-FFF2-40B4-BE49-F238E27FC236}">
                <a16:creationId xmlns:a16="http://schemas.microsoft.com/office/drawing/2014/main" id="{515228FA-D334-A4FF-3A6B-4755107D48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67296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ox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197C-A375-2A3B-707B-16AF5077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8C6FA2-A030-FD6F-B38B-CC660E7B0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820960"/>
            <a:ext cx="3084575" cy="1320961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60C304-AC8C-F6D9-52CB-8D60B6EBD4B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9531" y="3480783"/>
            <a:ext cx="3125364" cy="1320961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2BE3443-6B19-A97F-96A5-5AE55FB9F4B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947160" y="1820960"/>
            <a:ext cx="3886200" cy="29653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D8A7CE-50F1-196F-16CC-282C4D7BFA0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30978" y="1820961"/>
            <a:ext cx="3084575" cy="13209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F126109-48E4-FA00-3E78-97F1A1BA53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63341" y="3480786"/>
            <a:ext cx="3084575" cy="13209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8" name="文字版面配置區 18">
            <a:extLst>
              <a:ext uri="{FF2B5EF4-FFF2-40B4-BE49-F238E27FC236}">
                <a16:creationId xmlns:a16="http://schemas.microsoft.com/office/drawing/2014/main" id="{F0CA682F-88E2-CCC3-216C-3E71ECE98B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3002" y="5003045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9EE11-9DA4-0CC6-1DC7-B7D39AA07BA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12629-6BEC-9069-2033-4247BEBA067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B9A08-B4E6-AED6-622A-B42FC0AEDE3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文字版面配置區 16">
            <a:extLst>
              <a:ext uri="{FF2B5EF4-FFF2-40B4-BE49-F238E27FC236}">
                <a16:creationId xmlns:a16="http://schemas.microsoft.com/office/drawing/2014/main" id="{AFBD069B-0C8C-C693-69E9-4692CA710B0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055274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2AEF-6BA5-205E-99F4-3DA139D5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8C6FA2-A030-FD6F-B38B-CC660E7B0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820960"/>
            <a:ext cx="3084575" cy="1493739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60C304-AC8C-F6D9-52CB-8D60B6EBD4B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9531" y="3423635"/>
            <a:ext cx="3125364" cy="1362676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EDCE94-CEE2-036E-12B0-64BD58BC7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3400" y="1820961"/>
            <a:ext cx="3294887" cy="14533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2BE3443-6B19-A97F-96A5-5AE55FB9F4B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28160" y="3423637"/>
            <a:ext cx="3279647" cy="1362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D8A7CE-50F1-196F-16CC-282C4D7BFA0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30978" y="1820961"/>
            <a:ext cx="3084575" cy="1493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F126109-48E4-FA00-3E78-97F1A1BA53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63341" y="3423638"/>
            <a:ext cx="3084575" cy="136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9" name="文字版面配置區 18">
            <a:extLst>
              <a:ext uri="{FF2B5EF4-FFF2-40B4-BE49-F238E27FC236}">
                <a16:creationId xmlns:a16="http://schemas.microsoft.com/office/drawing/2014/main" id="{ACD06155-7452-650A-72A0-C15CC8B46C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531" y="4981627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AAAAA-4C4A-6312-3E76-05194D47E5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C1F3F2-F7D1-7227-C00B-E3E0AF368F1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DFF7D4-0286-561A-E925-131F139A2D3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文字版面配置區 16">
            <a:extLst>
              <a:ext uri="{FF2B5EF4-FFF2-40B4-BE49-F238E27FC236}">
                <a16:creationId xmlns:a16="http://schemas.microsoft.com/office/drawing/2014/main" id="{3765B843-43E4-1205-FF99-6FA8FC623E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39551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9CF7463-D867-EA6D-7C6F-7C520DE0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8C6FA2-A030-FD6F-B38B-CC660E7B0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747221"/>
            <a:ext cx="3084575" cy="957131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60C304-AC8C-F6D9-52CB-8D60B6EBD4B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9925" y="2703859"/>
            <a:ext cx="3125364" cy="56030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EDCE94-CEE2-036E-12B0-64BD58BC7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3400" y="1747221"/>
            <a:ext cx="3294887" cy="10213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2BE3443-6B19-A97F-96A5-5AE55FB9F4B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43400" y="2765708"/>
            <a:ext cx="3279647" cy="487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D8A7CE-50F1-196F-16CC-282C4D7BFA0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30978" y="1747222"/>
            <a:ext cx="3084575" cy="10166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F126109-48E4-FA00-3E78-97F1A1BA53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15738" y="2760774"/>
            <a:ext cx="3084575" cy="5603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DBB94F-3BCF-E9EF-3F19-0C0B16A7CF87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53200" y="3529306"/>
            <a:ext cx="3084575" cy="85698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60D728-1280-7291-2C2E-A7D78E831C75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632805" y="4404844"/>
            <a:ext cx="3125364" cy="56030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6E732E0-C92E-97F5-6720-DDE1ECBF99B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316280" y="3499810"/>
            <a:ext cx="3294887" cy="914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E9DA62E-DCC3-8B27-1C27-6FFBF7F6B970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4316280" y="4409541"/>
            <a:ext cx="3279647" cy="487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1A40925-C20E-AD0E-A09A-14A7E46A9B91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003858" y="3499811"/>
            <a:ext cx="3084575" cy="9128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F47718C-69D4-B61F-51AE-CA25FC19575F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7988618" y="4404606"/>
            <a:ext cx="3084575" cy="5603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31F067AB-B429-1761-BEFB-F91A1235834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5798" y="505919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7730576-9378-5DD4-4CE5-5B214DA44A5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DB7BD201-1043-195D-A8BB-544BBB75413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FF96B8B-536B-E745-2096-F2EDC45A86C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文字版面配置區 16">
            <a:extLst>
              <a:ext uri="{FF2B5EF4-FFF2-40B4-BE49-F238E27FC236}">
                <a16:creationId xmlns:a16="http://schemas.microsoft.com/office/drawing/2014/main" id="{3C5D9FE6-3B11-87DA-028A-35A5E4BFECC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495757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el layout 1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D20D44C-7775-10C4-3D67-3C6A82F8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D17437C-7C6A-0363-43A3-23D14803D9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028680" y="4067041"/>
            <a:ext cx="4096925" cy="778369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image title</a:t>
            </a:r>
          </a:p>
        </p:txBody>
      </p:sp>
      <p:sp>
        <p:nvSpPr>
          <p:cNvPr id="21" name="內容版面配置區 60">
            <a:extLst>
              <a:ext uri="{FF2B5EF4-FFF2-40B4-BE49-F238E27FC236}">
                <a16:creationId xmlns:a16="http://schemas.microsoft.com/office/drawing/2014/main" id="{F6DC251D-63FE-A7B7-4BF2-95C355078BA5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3822567" y="1892628"/>
            <a:ext cx="4572000" cy="209242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kumimoji="1" lang="en-US" altLang="zh-HK" dirty="0"/>
              <a:t>Click to insert image</a:t>
            </a:r>
            <a:endParaRPr kumimoji="1" lang="zh-HK" altLang="en-US" dirty="0"/>
          </a:p>
        </p:txBody>
      </p:sp>
      <p:sp>
        <p:nvSpPr>
          <p:cNvPr id="14" name="圖片版面配置區 53">
            <a:extLst>
              <a:ext uri="{FF2B5EF4-FFF2-40B4-BE49-F238E27FC236}">
                <a16:creationId xmlns:a16="http://schemas.microsoft.com/office/drawing/2014/main" id="{446294E9-6193-9C1E-AAC7-C8EF97452E0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100253" y="2211487"/>
            <a:ext cx="1124405" cy="327253"/>
          </a:xfrm>
          <a:prstGeom prst="rightArrow">
            <a:avLst>
              <a:gd name="adj1" fmla="val 15602"/>
              <a:gd name="adj2" fmla="val 531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3528-8A98-B0FA-62A1-CCFD26D25AB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96266" y="189788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 dirty="0"/>
              <a:t>Click to edit label</a:t>
            </a:r>
            <a:endParaRPr lang="en-US" dirty="0"/>
          </a:p>
        </p:txBody>
      </p:sp>
      <p:sp>
        <p:nvSpPr>
          <p:cNvPr id="15" name="圖片版面配置區 53">
            <a:extLst>
              <a:ext uri="{FF2B5EF4-FFF2-40B4-BE49-F238E27FC236}">
                <a16:creationId xmlns:a16="http://schemas.microsoft.com/office/drawing/2014/main" id="{97AEEDA2-BEAF-B6C0-4B76-F3C9C520BC6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100253" y="3126780"/>
            <a:ext cx="1124405" cy="327253"/>
          </a:xfrm>
          <a:prstGeom prst="rightArrow">
            <a:avLst>
              <a:gd name="adj1" fmla="val 15602"/>
              <a:gd name="adj2" fmla="val 531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609B16-7BE4-CA0D-3D6A-D26F5161674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96266" y="291813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6" name="圖片版面配置區 53">
            <a:extLst>
              <a:ext uri="{FF2B5EF4-FFF2-40B4-BE49-F238E27FC236}">
                <a16:creationId xmlns:a16="http://schemas.microsoft.com/office/drawing/2014/main" id="{05569889-FAC7-04B8-847F-3464C07A6BF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100253" y="4120995"/>
            <a:ext cx="1124405" cy="327253"/>
          </a:xfrm>
          <a:prstGeom prst="rightArrow">
            <a:avLst>
              <a:gd name="adj1" fmla="val 15602"/>
              <a:gd name="adj2" fmla="val 531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B68705-72C7-05E4-A9C5-66BA4C8C517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96266" y="393838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7" name="圖片版面配置區 53">
            <a:extLst>
              <a:ext uri="{FF2B5EF4-FFF2-40B4-BE49-F238E27FC236}">
                <a16:creationId xmlns:a16="http://schemas.microsoft.com/office/drawing/2014/main" id="{0E7B7124-1189-4AAD-A3C6-644287B9343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784586" y="2109439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CFB75E-3609-CC20-7E15-A956D6FF347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783770" y="189319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8" name="圖片版面配置區 53">
            <a:extLst>
              <a:ext uri="{FF2B5EF4-FFF2-40B4-BE49-F238E27FC236}">
                <a16:creationId xmlns:a16="http://schemas.microsoft.com/office/drawing/2014/main" id="{F120B806-B779-B6A4-F031-F300EF7D884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884260" y="3121714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976F43-E9DB-A40D-4B23-2BA55076281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783770" y="291344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20" name="圖片版面配置區 53">
            <a:extLst>
              <a:ext uri="{FF2B5EF4-FFF2-40B4-BE49-F238E27FC236}">
                <a16:creationId xmlns:a16="http://schemas.microsoft.com/office/drawing/2014/main" id="{E6E86686-9887-FCFC-F72B-05C096FC891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929627" y="4222163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CFD2A6-6BCB-1D62-D37F-D654E8ED701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783770" y="393369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08405A11-96E3-A4AF-2138-E35997259C3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0321" y="4992017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D1624CD-5311-6DE7-7378-555DB02E1D91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D045E677-50AE-8218-32D1-8B3252A64814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0C1F4E8-9607-86BD-B97B-61B893E00293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文字版面配置區 16">
            <a:extLst>
              <a:ext uri="{FF2B5EF4-FFF2-40B4-BE49-F238E27FC236}">
                <a16:creationId xmlns:a16="http://schemas.microsoft.com/office/drawing/2014/main" id="{D06BA9D8-D7A0-01CD-F7ED-CDD6F8EB45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22701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el layout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30DC-F949-FC85-CFEC-101F1D4E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7DB918A-5EB7-B6E0-9EC7-434BEFC3405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3386" y="4278530"/>
            <a:ext cx="4226690" cy="45038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image title</a:t>
            </a:r>
          </a:p>
        </p:txBody>
      </p:sp>
      <p:sp>
        <p:nvSpPr>
          <p:cNvPr id="35" name="內容版面配置區 23">
            <a:extLst>
              <a:ext uri="{FF2B5EF4-FFF2-40B4-BE49-F238E27FC236}">
                <a16:creationId xmlns:a16="http://schemas.microsoft.com/office/drawing/2014/main" id="{F8E13041-2B26-D7E5-96D5-EFFD5699433B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251740" y="1868884"/>
            <a:ext cx="2687637" cy="2304302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kumimoji="1" lang="en-US" altLang="zh-HK"/>
              <a:t>Click to insert image</a:t>
            </a:r>
            <a:endParaRPr kumimoji="1" lang="zh-HK" altLang="en-US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endParaRPr kumimoji="1" lang="zh-HK" altLang="en-US"/>
          </a:p>
        </p:txBody>
      </p:sp>
      <p:sp>
        <p:nvSpPr>
          <p:cNvPr id="29" name="圖片版面配置區 53">
            <a:extLst>
              <a:ext uri="{FF2B5EF4-FFF2-40B4-BE49-F238E27FC236}">
                <a16:creationId xmlns:a16="http://schemas.microsoft.com/office/drawing/2014/main" id="{696170A2-FAC6-6DC9-37CA-EFBD9B503369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075966" y="2011400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06FA025-D65D-DF83-CA7B-DB50188980C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069666" y="1869488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0" name="圖片版面配置區 53">
            <a:extLst>
              <a:ext uri="{FF2B5EF4-FFF2-40B4-BE49-F238E27FC236}">
                <a16:creationId xmlns:a16="http://schemas.microsoft.com/office/drawing/2014/main" id="{A02B330E-7E49-F185-AC2F-B185CDD8F89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175640" y="2909373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4BDB107-8F32-8F99-4A95-3BB21465FAB1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3069666" y="2675419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 dirty="0"/>
              <a:t>Click to edit label</a:t>
            </a:r>
            <a:endParaRPr lang="en-US" dirty="0"/>
          </a:p>
        </p:txBody>
      </p:sp>
      <p:sp>
        <p:nvSpPr>
          <p:cNvPr id="31" name="圖片版面配置區 53">
            <a:extLst>
              <a:ext uri="{FF2B5EF4-FFF2-40B4-BE49-F238E27FC236}">
                <a16:creationId xmlns:a16="http://schemas.microsoft.com/office/drawing/2014/main" id="{F03420E6-50FB-4C30-7B44-C17AE48199A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21007" y="3809793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3C8DE32-FB00-1C4F-C5FF-6CDBBF4CB5C5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069666" y="350993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B3E2142-A7DB-627E-2202-B781DE59EF77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211122" y="4295971"/>
            <a:ext cx="4226690" cy="45038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image title</a:t>
            </a:r>
          </a:p>
        </p:txBody>
      </p:sp>
      <p:sp>
        <p:nvSpPr>
          <p:cNvPr id="36" name="內容版面配置區 25">
            <a:extLst>
              <a:ext uri="{FF2B5EF4-FFF2-40B4-BE49-F238E27FC236}">
                <a16:creationId xmlns:a16="http://schemas.microsoft.com/office/drawing/2014/main" id="{76A1F4AD-C706-ABDD-E7A7-985FB6C059C5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211215" y="1868884"/>
            <a:ext cx="2617787" cy="2304302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kumimoji="1" lang="en-US" altLang="zh-HK" dirty="0"/>
              <a:t>Click to insert image</a:t>
            </a:r>
            <a:endParaRPr kumimoji="1" lang="zh-HK" altLang="en-US" dirty="0"/>
          </a:p>
          <a:p>
            <a:pPr lvl="0"/>
            <a:endParaRPr kumimoji="1" lang="zh-HK" altLang="en-US" dirty="0"/>
          </a:p>
        </p:txBody>
      </p:sp>
      <p:sp>
        <p:nvSpPr>
          <p:cNvPr id="32" name="圖片版面配置區 53">
            <a:extLst>
              <a:ext uri="{FF2B5EF4-FFF2-40B4-BE49-F238E27FC236}">
                <a16:creationId xmlns:a16="http://schemas.microsoft.com/office/drawing/2014/main" id="{53D33522-E1F4-0187-42A1-8FE743BD688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049490" y="2099509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09F0D6B-A6B7-13E3-F3CE-DB6C35D99824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8927402" y="1886929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3" name="圖片版面配置區 53">
            <a:extLst>
              <a:ext uri="{FF2B5EF4-FFF2-40B4-BE49-F238E27FC236}">
                <a16:creationId xmlns:a16="http://schemas.microsoft.com/office/drawing/2014/main" id="{0464F99A-9658-3317-C3D7-B6224525E69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149164" y="2997482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0DA912D-518C-815F-256D-6005C6F01C99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8927402" y="2692860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 dirty="0"/>
              <a:t>Click to edit label</a:t>
            </a:r>
            <a:endParaRPr lang="en-US" dirty="0"/>
          </a:p>
        </p:txBody>
      </p:sp>
      <p:sp>
        <p:nvSpPr>
          <p:cNvPr id="34" name="圖片版面配置區 53">
            <a:extLst>
              <a:ext uri="{FF2B5EF4-FFF2-40B4-BE49-F238E27FC236}">
                <a16:creationId xmlns:a16="http://schemas.microsoft.com/office/drawing/2014/main" id="{B1B83B8A-2916-A86C-07BC-F4C9BC2824C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194531" y="3897902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9D1A20D-2604-786A-9C34-E69AE6174C50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8927402" y="3527372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8" name="文字版面配置區 37">
            <a:extLst>
              <a:ext uri="{FF2B5EF4-FFF2-40B4-BE49-F238E27FC236}">
                <a16:creationId xmlns:a16="http://schemas.microsoft.com/office/drawing/2014/main" id="{287D355A-9428-5751-2F3E-451D0C8560F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53386" y="4880811"/>
            <a:ext cx="5410166" cy="530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3335D1-4990-9788-81F9-FF86F59A106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211888" y="4887906"/>
            <a:ext cx="4903787" cy="523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9DC7-AA99-91D9-3D12-BB72D1F4B174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F312-0DFA-6585-0FA3-790C7E79B402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D1F82-D0DE-6869-2FC1-B8D38A05DAE7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文字版面配置區 16">
            <a:extLst>
              <a:ext uri="{FF2B5EF4-FFF2-40B4-BE49-F238E27FC236}">
                <a16:creationId xmlns:a16="http://schemas.microsoft.com/office/drawing/2014/main" id="{281D6703-D318-0619-09D8-B439B832D89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31296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60AB6EF-E9FC-9C01-FB77-9F5AA4BF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" y="2970135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1FBA61FE-D9DE-BE5E-0F84-85F02DC71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1039" y="368300"/>
            <a:ext cx="9720262" cy="2460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kumimoji="1" lang="zh-HK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046ADB64-A0B8-82A8-05B5-7300376F3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4419593"/>
            <a:ext cx="10435354" cy="96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A83D8C-4B26-82B9-8067-EAB00577EF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6E2274-45B8-B8AA-C56C-3A06CFC5CF5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4DAE9-8828-88F7-883C-B6577E5B6A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2" name="文字版面配置區 16">
            <a:extLst>
              <a:ext uri="{FF2B5EF4-FFF2-40B4-BE49-F238E27FC236}">
                <a16:creationId xmlns:a16="http://schemas.microsoft.com/office/drawing/2014/main" id="{4664A179-0EA8-32A1-63F3-CDB0B7049E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001334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10659B-41E1-E9F6-2275-821CD8A3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23973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1FBA61FE-D9DE-BE5E-0F84-85F02DC71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00610" y="339725"/>
            <a:ext cx="4865914" cy="27766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A2D77-F28E-891C-769A-2119864439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69472" y="339725"/>
            <a:ext cx="4865914" cy="27766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046ADB64-A0B8-82A8-05B5-7300376F3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472" y="4700201"/>
            <a:ext cx="10435354" cy="7861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A83D8C-4B26-82B9-8067-EAB00577EF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6E2274-45B8-B8AA-C56C-3A06CFC5CF5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4DAE9-8828-88F7-883C-B6577E5B6A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2" name="文字版面配置區 16">
            <a:extLst>
              <a:ext uri="{FF2B5EF4-FFF2-40B4-BE49-F238E27FC236}">
                <a16:creationId xmlns:a16="http://schemas.microsoft.com/office/drawing/2014/main" id="{6D210242-68D5-7109-FB45-CD406E6B529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96938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4BED-E01E-A216-A0CD-852B488E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8891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1FBA61FE-D9DE-BE5E-0F84-85F02DC71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1038" y="368301"/>
            <a:ext cx="9720262" cy="10842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A2D77-F28E-891C-769A-2119864439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0321" y="1836751"/>
            <a:ext cx="9720908" cy="9734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046ADB64-A0B8-82A8-05B5-7300376F3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4508179"/>
            <a:ext cx="10435354" cy="96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A83D8C-4B26-82B9-8067-EAB00577EF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6E2274-45B8-B8AA-C56C-3A06CFC5CF5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4DAE9-8828-88F7-883C-B6577E5B6A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7" name="文字版面配置區 16">
            <a:extLst>
              <a:ext uri="{FF2B5EF4-FFF2-40B4-BE49-F238E27FC236}">
                <a16:creationId xmlns:a16="http://schemas.microsoft.com/office/drawing/2014/main" id="{7E81EE32-95B3-91C7-C2B7-987179266B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2256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C587-C788-2B1D-D5BE-38A39FFC55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0321" y="1681316"/>
            <a:ext cx="8144134" cy="1648129"/>
          </a:xfrm>
          <a:solidFill>
            <a:srgbClr val="24500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AE389A9-BF46-44A9-246B-97B139226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18" y="527250"/>
            <a:ext cx="8143875" cy="980365"/>
          </a:xfrm>
        </p:spPr>
        <p:txBody>
          <a:bodyPr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內容版面配置區 17">
            <a:extLst>
              <a:ext uri="{FF2B5EF4-FFF2-40B4-BE49-F238E27FC236}">
                <a16:creationId xmlns:a16="http://schemas.microsoft.com/office/drawing/2014/main" id="{36346CED-AA1C-855D-2397-297237709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0317" y="3515243"/>
            <a:ext cx="5415677" cy="87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/>
              <a:defRPr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3" name="內容版面配置區 10">
            <a:extLst>
              <a:ext uri="{FF2B5EF4-FFF2-40B4-BE49-F238E27FC236}">
                <a16:creationId xmlns:a16="http://schemas.microsoft.com/office/drawing/2014/main" id="{BED38425-EBAB-D16D-60F0-A3AE0BC7F6D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0320" y="4513565"/>
            <a:ext cx="5415677" cy="986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1BE434F-16DE-E8C5-7305-C932AA9E5E2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32550" y="3498362"/>
            <a:ext cx="2514600" cy="19737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insert speaker image</a:t>
            </a:r>
            <a:endParaRPr kumimoji="1" lang="zh-HK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C677F6B8-404F-0E06-9537-4C6BE678E90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07500" y="3498362"/>
            <a:ext cx="2303462" cy="19737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HK"/>
              <a:t>Click to insert speaker image</a:t>
            </a:r>
            <a:endParaRPr kumimoji="1" lang="zh-HK" altLang="en-US"/>
          </a:p>
          <a:p>
            <a:pPr lvl="0"/>
            <a:endParaRPr kumimoji="1" lang="zh-HK" altLang="en-US"/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7A757E27-11F4-B54E-9A66-F533F1AB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E9F284EE-3755-B00D-5D10-5238D4EA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AB3EF6C1-0F2E-E3B7-1BFF-BAB05630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8" name="文字版面配置區 16">
            <a:extLst>
              <a:ext uri="{FF2B5EF4-FFF2-40B4-BE49-F238E27FC236}">
                <a16:creationId xmlns:a16="http://schemas.microsoft.com/office/drawing/2014/main" id="{1521F7F9-B4C9-A0DD-606A-6F9EB80BC0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735583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19C31C-3D57-DE5A-B86D-F725AF4B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" y="2727253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9" name="文字版面配置區 7">
            <a:extLst>
              <a:ext uri="{FF2B5EF4-FFF2-40B4-BE49-F238E27FC236}">
                <a16:creationId xmlns:a16="http://schemas.microsoft.com/office/drawing/2014/main" id="{1632E8CD-53CE-F625-82E5-2A065C2EB0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4190995"/>
            <a:ext cx="10435354" cy="96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77D07-A200-65AF-9E85-DECB703AC30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38A52-282C-B9F9-8C03-92E3C4CB5D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8B542-85B1-28E0-C796-4F03421196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文字版面配置區 16">
            <a:extLst>
              <a:ext uri="{FF2B5EF4-FFF2-40B4-BE49-F238E27FC236}">
                <a16:creationId xmlns:a16="http://schemas.microsoft.com/office/drawing/2014/main" id="{125FD33F-A68D-4D69-B49F-39D0D885BAD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66767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2839CB0-9651-FF75-5B18-CCD63F06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258618"/>
            <a:ext cx="4074559" cy="5084907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B3C86DE8-A59E-A2A3-698A-A5474A0067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35575" y="401630"/>
            <a:ext cx="5298087" cy="4381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kumimoji="1"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61F5E9-FFCC-CE15-4429-2E438EFF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30A49A1-2482-2071-BB4A-25233B00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9CDFC1-5A12-7EAF-B976-D37AE6D6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2" name="文字版面配置區 16">
            <a:extLst>
              <a:ext uri="{FF2B5EF4-FFF2-40B4-BE49-F238E27FC236}">
                <a16:creationId xmlns:a16="http://schemas.microsoft.com/office/drawing/2014/main" id="{9D661AE2-BCAE-AA71-BF46-0D2B7293E9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35116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58878CA-055C-EB06-36DA-9E34FFEF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515797"/>
            <a:ext cx="4074559" cy="4910893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內容版面配置區 12">
            <a:extLst>
              <a:ext uri="{FF2B5EF4-FFF2-40B4-BE49-F238E27FC236}">
                <a16:creationId xmlns:a16="http://schemas.microsoft.com/office/drawing/2014/main" id="{68E9513D-B2BD-7CBA-7F39-1A209F3390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35575" y="667041"/>
            <a:ext cx="5202237" cy="2139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481193D1-1A2F-30FF-3AA0-069F66F051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65738" y="3067661"/>
            <a:ext cx="5146832" cy="2130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559E5-3492-752E-7449-5F083F97FF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E572E-C407-E314-CDBC-C0258951E24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A5D9E-99CB-5BB6-6201-C1EA7BB0493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文字版面配置區 16">
            <a:extLst>
              <a:ext uri="{FF2B5EF4-FFF2-40B4-BE49-F238E27FC236}">
                <a16:creationId xmlns:a16="http://schemas.microsoft.com/office/drawing/2014/main" id="{8CA63398-7322-6012-9E2D-420B0CA993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576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5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186EFC9-8579-E837-E56C-DCAAEA9A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5C0E64E-6662-AF80-5A2F-88883A5E3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9555" y="1709058"/>
            <a:ext cx="8829650" cy="2711195"/>
            <a:chOff x="1129555" y="1709058"/>
            <a:chExt cx="8829650" cy="2711195"/>
          </a:xfrm>
        </p:grpSpPr>
        <p:pic>
          <p:nvPicPr>
            <p:cNvPr id="6" name="圖片 32">
              <a:extLst>
                <a:ext uri="{FF2B5EF4-FFF2-40B4-BE49-F238E27FC236}">
                  <a16:creationId xmlns:a16="http://schemas.microsoft.com/office/drawing/2014/main" id="{D0AEF873-5E58-EC06-4F0A-F59F9A57F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1129555" y="1709058"/>
              <a:ext cx="1168932" cy="1168932"/>
            </a:xfrm>
            <a:prstGeom prst="rect">
              <a:avLst/>
            </a:prstGeom>
          </p:spPr>
        </p:pic>
        <p:pic>
          <p:nvPicPr>
            <p:cNvPr id="7" name="圖片 33">
              <a:extLst>
                <a:ext uri="{FF2B5EF4-FFF2-40B4-BE49-F238E27FC236}">
                  <a16:creationId xmlns:a16="http://schemas.microsoft.com/office/drawing/2014/main" id="{6609639C-EDA7-4534-24E3-C96B76D60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8789205" y="3250253"/>
              <a:ext cx="1170000" cy="1170000"/>
            </a:xfrm>
            <a:prstGeom prst="rect">
              <a:avLst/>
            </a:prstGeom>
          </p:spPr>
        </p:pic>
      </p:grpSp>
      <p:sp>
        <p:nvSpPr>
          <p:cNvPr id="16" name="內容版面配置區 12">
            <a:extLst>
              <a:ext uri="{FF2B5EF4-FFF2-40B4-BE49-F238E27FC236}">
                <a16:creationId xmlns:a16="http://schemas.microsoft.com/office/drawing/2014/main" id="{FCC31F26-8C9C-10EA-5446-95F9A0DABE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99695" y="1709059"/>
            <a:ext cx="6110567" cy="12074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7" name="內容版面配置區 12">
            <a:extLst>
              <a:ext uri="{FF2B5EF4-FFF2-40B4-BE49-F238E27FC236}">
                <a16:creationId xmlns:a16="http://schemas.microsoft.com/office/drawing/2014/main" id="{CCB3AACE-3916-10E8-317E-6C09204DBD7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390496" y="3116442"/>
            <a:ext cx="6110567" cy="11342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8" name="內容版面配置區 12">
            <a:extLst>
              <a:ext uri="{FF2B5EF4-FFF2-40B4-BE49-F238E27FC236}">
                <a16:creationId xmlns:a16="http://schemas.microsoft.com/office/drawing/2014/main" id="{CCAD7746-2B38-5725-4D4E-59D3B9758B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399695" y="4377391"/>
            <a:ext cx="6110567" cy="11342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F57D7-715D-17AC-A5FD-1717D3A21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2E13D4-852D-872C-15DF-D6BA9F2680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1CBF5C8-9186-348B-46A6-1A09E7DF6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文字版面配置區 16">
            <a:extLst>
              <a:ext uri="{FF2B5EF4-FFF2-40B4-BE49-F238E27FC236}">
                <a16:creationId xmlns:a16="http://schemas.microsoft.com/office/drawing/2014/main" id="{49A4FB36-B436-F50F-B738-A0537B9F136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513590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1 cont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5910178-A67A-775F-06F8-EC61045DB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001520-574C-2F35-793A-7681DFC17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0387"/>
            <a:ext cx="9853342" cy="4458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BAFC71FB-F9ED-1788-67C7-55DE7004C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9" y="4921242"/>
            <a:ext cx="9986962" cy="487363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HK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03C576F2-6B4A-B1C6-A916-A1299635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D57F124E-05FD-E3D2-581A-C77DE0BB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2307B3A7-2BD4-AF92-9F47-0662BB96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2" name="文字版面配置區 16">
            <a:extLst>
              <a:ext uri="{FF2B5EF4-FFF2-40B4-BE49-F238E27FC236}">
                <a16:creationId xmlns:a16="http://schemas.microsoft.com/office/drawing/2014/main" id="{B181BFEA-3CA7-D309-4EFA-81BC3787DCD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25124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2 boxes layou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0B340B1-B723-2BF0-CE92-8DE46B476B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F70B3C-39F3-1855-DC3A-8E2124AA8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325098"/>
            <a:ext cx="9853342" cy="1946615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C39B418-B2AF-D7F0-86B7-D23B32797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2" y="2520593"/>
            <a:ext cx="9853341" cy="19466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C3DCB9A0-F0DB-EF38-CD7B-17D3880A4F7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4887273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14B677-D4C4-20FB-6F51-AFC9E71B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E92896-1CCA-9E8C-FB14-6015D770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AD857E-F021-3917-91AA-1E071CEF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3" name="文字版面配置區 16">
            <a:extLst>
              <a:ext uri="{FF2B5EF4-FFF2-40B4-BE49-F238E27FC236}">
                <a16:creationId xmlns:a16="http://schemas.microsoft.com/office/drawing/2014/main" id="{B06C345C-6AFF-0871-7A9A-8E1C128855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870576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2 boxes layou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-1271989"/>
            <a:ext cx="9852625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59080"/>
            <a:ext cx="4636748" cy="4341495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1" y="259080"/>
            <a:ext cx="4945662" cy="43414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字版面配置區 18">
            <a:extLst>
              <a:ext uri="{FF2B5EF4-FFF2-40B4-BE49-F238E27FC236}">
                <a16:creationId xmlns:a16="http://schemas.microsoft.com/office/drawing/2014/main" id="{617F5A02-2100-BC39-5A65-01426C0F5E6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0320" y="4872935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ED800506-3975-E7B6-540D-79C6E571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6F805DF8-EF57-E0B5-165B-7DAD3E1F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FAAEEB9D-607F-2CC9-2C27-95A0D929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6" name="文字版面配置區 16">
            <a:extLst>
              <a:ext uri="{FF2B5EF4-FFF2-40B4-BE49-F238E27FC236}">
                <a16:creationId xmlns:a16="http://schemas.microsoft.com/office/drawing/2014/main" id="{1FBA3A58-29D2-536E-3170-358F13C354B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47184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3 boxes layou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9852779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C49272-4E54-4CB0-4364-48E52D0A4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8" y="371886"/>
            <a:ext cx="9853346" cy="1328327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F7B285-49AB-1E69-D120-88641DDA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751" y="1892913"/>
            <a:ext cx="9853345" cy="13283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CFACD3CF-24E8-7226-1793-FC3ADDE3F3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751" y="3413941"/>
            <a:ext cx="9852783" cy="13283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FD872F6D-78DE-830D-A8C5-E30F26441DE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79751" y="4934970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文字版面配置區 16">
            <a:extLst>
              <a:ext uri="{FF2B5EF4-FFF2-40B4-BE49-F238E27FC236}">
                <a16:creationId xmlns:a16="http://schemas.microsoft.com/office/drawing/2014/main" id="{3B49F1E3-F604-5194-8AAE-DCBDE20987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830246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3 boxes layou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9852623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C4F8BA1-FB0D-633D-F3EE-CB30070C9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8867" y="234126"/>
            <a:ext cx="2961639" cy="4356659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580AE39-AFDD-4372-542C-3C811F6E8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5651" y="234126"/>
            <a:ext cx="2961639" cy="43566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B85489C-FD10-53DF-4E0C-8A109B9167F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550981" y="215341"/>
            <a:ext cx="2961638" cy="43566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6" name="文字版面配置區 18">
            <a:extLst>
              <a:ext uri="{FF2B5EF4-FFF2-40B4-BE49-F238E27FC236}">
                <a16:creationId xmlns:a16="http://schemas.microsoft.com/office/drawing/2014/main" id="{481E14C1-69F5-30E1-A8E5-1E188FFE5D1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0321" y="4901297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文字版面配置區 16">
            <a:extLst>
              <a:ext uri="{FF2B5EF4-FFF2-40B4-BE49-F238E27FC236}">
                <a16:creationId xmlns:a16="http://schemas.microsoft.com/office/drawing/2014/main" id="{8814D261-4EBF-3ECC-1E60-B93D5863C7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331748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3 boxes layou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32ABF3-8CEF-F50A-B3F5-5780524FBE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8" y="449933"/>
            <a:ext cx="4820828" cy="1921791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2875" y="449935"/>
            <a:ext cx="4820828" cy="19217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0319" y="2459074"/>
            <a:ext cx="9833384" cy="23415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40B11D76-E48E-28C0-3A40-72E97CB02A9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4987284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8AFFB-38E1-C63A-4355-69F74EE0840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AA11D-197C-90F1-F153-40E035B7C4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4A1F9-43E6-6EBB-B8A9-7F1923CAA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文字版面配置區 16">
            <a:extLst>
              <a:ext uri="{FF2B5EF4-FFF2-40B4-BE49-F238E27FC236}">
                <a16:creationId xmlns:a16="http://schemas.microsoft.com/office/drawing/2014/main" id="{5F396CE3-DF62-D58C-B996-856E636A07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83232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1-3 speak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676ED080-B699-4499-8E3D-250580FCB7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0321" y="1681316"/>
            <a:ext cx="8144134" cy="1648129"/>
          </a:xfrm>
          <a:solidFill>
            <a:srgbClr val="24500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981A0D-9E9C-B054-CCF8-7C080D0A5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18" y="527250"/>
            <a:ext cx="8143875" cy="980365"/>
          </a:xfrm>
        </p:spPr>
        <p:txBody>
          <a:bodyPr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21" name="文字版面配置區 9">
            <a:extLst>
              <a:ext uri="{FF2B5EF4-FFF2-40B4-BE49-F238E27FC236}">
                <a16:creationId xmlns:a16="http://schemas.microsoft.com/office/drawing/2014/main" id="{7B88CD93-922F-1840-80E4-C5BB6457C5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1038" y="3627860"/>
            <a:ext cx="2780619" cy="1765293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355A3771-191A-39ED-9990-4BB14F46C9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713838" y="3587709"/>
            <a:ext cx="2514600" cy="12843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insert speaker image</a:t>
            </a:r>
            <a:endParaRPr kumimoji="1" lang="zh-HK" altLang="en-US"/>
          </a:p>
        </p:txBody>
      </p:sp>
      <p:sp>
        <p:nvSpPr>
          <p:cNvPr id="24" name="文字版面配置區 9">
            <a:extLst>
              <a:ext uri="{FF2B5EF4-FFF2-40B4-BE49-F238E27FC236}">
                <a16:creationId xmlns:a16="http://schemas.microsoft.com/office/drawing/2014/main" id="{114306FB-C343-4DFB-3312-AACD4A3269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3839" y="4993099"/>
            <a:ext cx="2514601" cy="400054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E93D3BCC-9F5B-D6FE-A894-806463CE8CC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9607" y="3587709"/>
            <a:ext cx="2514600" cy="12843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insert speaker image</a:t>
            </a:r>
            <a:endParaRPr kumimoji="1" lang="zh-HK" altLang="en-US"/>
          </a:p>
        </p:txBody>
      </p:sp>
      <p:sp>
        <p:nvSpPr>
          <p:cNvPr id="6" name="文字版面配置區 9">
            <a:extLst>
              <a:ext uri="{FF2B5EF4-FFF2-40B4-BE49-F238E27FC236}">
                <a16:creationId xmlns:a16="http://schemas.microsoft.com/office/drawing/2014/main" id="{D1D7FCAA-ED80-6C12-0522-0B2D89090D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9606" y="4993099"/>
            <a:ext cx="2514601" cy="400054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B19E8B9E-FBF3-0A83-C012-47308DA3742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96388" y="3587709"/>
            <a:ext cx="2514600" cy="12843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insert speaker image</a:t>
            </a:r>
            <a:endParaRPr kumimoji="1" lang="zh-HK" altLang="en-US"/>
          </a:p>
        </p:txBody>
      </p:sp>
      <p:sp>
        <p:nvSpPr>
          <p:cNvPr id="7" name="文字版面配置區 9">
            <a:extLst>
              <a:ext uri="{FF2B5EF4-FFF2-40B4-BE49-F238E27FC236}">
                <a16:creationId xmlns:a16="http://schemas.microsoft.com/office/drawing/2014/main" id="{04927CA7-7C02-DE54-F88E-58E61D50F48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96388" y="4993099"/>
            <a:ext cx="2514601" cy="400054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E7EC7EA-9042-EDCC-FCC8-2BA8EC579B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CA6645-C98E-D251-4015-4B17E9712A6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838BE0-842C-0312-9551-85A45B095B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2" name="文字版面配置區 16">
            <a:extLst>
              <a:ext uri="{FF2B5EF4-FFF2-40B4-BE49-F238E27FC236}">
                <a16:creationId xmlns:a16="http://schemas.microsoft.com/office/drawing/2014/main" id="{2B1498EF-D65F-F8CA-050B-3D623A6D36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330038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3 boxes layou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E5F4FD-5A88-E540-F995-F21A91E6A8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496287"/>
            <a:ext cx="9833384" cy="1789713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19" y="2530512"/>
            <a:ext cx="4820828" cy="21273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68049" y="2530511"/>
            <a:ext cx="4745654" cy="21273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12F89-A771-68A3-AE55-C2434157A95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13B87-DCB9-6D73-CFD8-F3C5AAD8365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8FB1B-0C0B-9071-5BD0-F3D756153B7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B3B9B59E-0B37-EF9A-9531-9FD03BADB21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490156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字版面配置區 16">
            <a:extLst>
              <a:ext uri="{FF2B5EF4-FFF2-40B4-BE49-F238E27FC236}">
                <a16:creationId xmlns:a16="http://schemas.microsoft.com/office/drawing/2014/main" id="{F7321697-99D8-A58A-6E61-C6A00D6EBE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38945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3 boxes layou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E5F4FD-5A88-E540-F995-F21A91E6A8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1" y="469071"/>
            <a:ext cx="4820828" cy="43447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8049" y="465702"/>
            <a:ext cx="4745654" cy="199063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68049" y="2660457"/>
            <a:ext cx="4745654" cy="21533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0E232852-361C-087F-7B3B-4D3B0E9C006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79601" y="4975030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F1ACF-892B-DF90-E278-EFD7F4CFC1D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81870-8C03-FC9A-AAC7-724078F0CD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1B546-7954-7F7D-97B2-4FE88BBCC84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文字版面配置區 16">
            <a:extLst>
              <a:ext uri="{FF2B5EF4-FFF2-40B4-BE49-F238E27FC236}">
                <a16:creationId xmlns:a16="http://schemas.microsoft.com/office/drawing/2014/main" id="{166B8A0D-7CD2-324E-A1C2-66679A13205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208329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3 boxes layou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E5F4FD-5A88-E540-F995-F21A91E6A8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9602" y="496287"/>
            <a:ext cx="4820828" cy="2261657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1" y="3025859"/>
            <a:ext cx="4820828" cy="18744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2158" y="469071"/>
            <a:ext cx="4745654" cy="44312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33306F54-4133-7318-5C1A-CF01A3DDAE4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79601" y="5023772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056F2-8429-16F4-3EDD-9875AFCDCC1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11A07-2369-3BA3-1B96-5BF62C0D58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6F334-7715-2EF8-B89F-7D544B7FB42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文字版面配置區 16">
            <a:extLst>
              <a:ext uri="{FF2B5EF4-FFF2-40B4-BE49-F238E27FC236}">
                <a16:creationId xmlns:a16="http://schemas.microsoft.com/office/drawing/2014/main" id="{0D37CAED-2158-7DD7-2A8E-E2406043DB1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016445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82BF6-28D2-A4E4-2FE7-4EFDB557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1660" y="184338"/>
            <a:ext cx="4761527" cy="216936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CC476-48E9-5687-EA1D-B65229B9A34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01660" y="2430961"/>
            <a:ext cx="4761527" cy="216936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E47E9-B016-8943-6D86-FE08A2FF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249" y="184338"/>
            <a:ext cx="4939413" cy="2169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7281EF-C11D-202A-CFC5-F8E7453056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594250" y="2427761"/>
            <a:ext cx="4939412" cy="2169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D068DF14-2631-0525-9818-DD2ED870324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0321" y="4870562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文字版面配置區 16">
            <a:extLst>
              <a:ext uri="{FF2B5EF4-FFF2-40B4-BE49-F238E27FC236}">
                <a16:creationId xmlns:a16="http://schemas.microsoft.com/office/drawing/2014/main" id="{C63A7009-8292-EF5B-9E0C-42FDC7EE1F6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703928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AD2C0C-9B52-B803-EEEF-0DB1C0252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1" y="158766"/>
            <a:ext cx="2179869" cy="4740992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656E401-AD90-4A29-DD90-007026AF5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63246" y="158766"/>
            <a:ext cx="2179870" cy="4740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FD15ADC-6ACA-51E7-B6F6-3620AFA534B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86962" y="158766"/>
            <a:ext cx="2526883" cy="4740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0899373-16A6-DB53-036F-0C2A89121F4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257691" y="145208"/>
            <a:ext cx="2275971" cy="4741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C5C31A8D-CE3C-E490-533B-6CEA1827DE7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022527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文字版面配置區 16">
            <a:extLst>
              <a:ext uri="{FF2B5EF4-FFF2-40B4-BE49-F238E27FC236}">
                <a16:creationId xmlns:a16="http://schemas.microsoft.com/office/drawing/2014/main" id="{561F11AF-B610-A4AA-07AF-AD443423AD0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944030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CC476-48E9-5687-EA1D-B65229B9A34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01660" y="234126"/>
            <a:ext cx="4761527" cy="4266437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82BF6-28D2-A4E4-2FE7-4EFDB557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3532" y="242790"/>
            <a:ext cx="4939413" cy="1370095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E47E9-B016-8943-6D86-FE08A2FF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532" y="1742580"/>
            <a:ext cx="4939413" cy="12435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7281EF-C11D-202A-CFC5-F8E7453056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593532" y="3083036"/>
            <a:ext cx="4939412" cy="14175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0AD8BAB1-9964-BB1D-EC17-56E492C747F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4823882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文字版面配置區 16">
            <a:extLst>
              <a:ext uri="{FF2B5EF4-FFF2-40B4-BE49-F238E27FC236}">
                <a16:creationId xmlns:a16="http://schemas.microsoft.com/office/drawing/2014/main" id="{1A28BBF5-7505-1227-03FE-2C4D4E758FA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950720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82BF6-28D2-A4E4-2FE7-4EFDB557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42791"/>
            <a:ext cx="4782865" cy="138139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E47E9-B016-8943-6D86-FE08A2FF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1" y="1733388"/>
            <a:ext cx="4761527" cy="1381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CC476-48E9-5687-EA1D-B65229B9A34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990" y="3288933"/>
            <a:ext cx="4761527" cy="1511264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7281EF-C11D-202A-CFC5-F8E7453056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594250" y="242790"/>
            <a:ext cx="4939412" cy="45574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7640F2EE-9014-17F9-753E-F9FDE67FD38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0321" y="4987987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文字版面配置區 16">
            <a:extLst>
              <a:ext uri="{FF2B5EF4-FFF2-40B4-BE49-F238E27FC236}">
                <a16:creationId xmlns:a16="http://schemas.microsoft.com/office/drawing/2014/main" id="{13306B2F-3C7C-61A5-E121-B3C8E4BC3DE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2620696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82BF6-28D2-A4E4-2FE7-4EFDB557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42790"/>
            <a:ext cx="9852623" cy="181461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E47E9-B016-8943-6D86-FE08A2FF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661" y="2294631"/>
            <a:ext cx="2905140" cy="2507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CC476-48E9-5687-EA1D-B65229B9A34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851262" y="2294631"/>
            <a:ext cx="3209940" cy="2510551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7281EF-C11D-202A-CFC5-F8E7453056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323721" y="2297832"/>
            <a:ext cx="3209940" cy="25041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A34D4468-711D-4C24-99D1-1C9AB8D5510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4987286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文字版面配置區 16">
            <a:extLst>
              <a:ext uri="{FF2B5EF4-FFF2-40B4-BE49-F238E27FC236}">
                <a16:creationId xmlns:a16="http://schemas.microsoft.com/office/drawing/2014/main" id="{8ECF7788-2C69-B574-F817-121CA57528E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726208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E47E9-B016-8943-6D86-FE08A2FF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661" y="237300"/>
            <a:ext cx="2905140" cy="21164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CC476-48E9-5687-EA1D-B65229B9A34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851262" y="234127"/>
            <a:ext cx="3209940" cy="2119167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7281EF-C11D-202A-CFC5-F8E7453056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323721" y="243675"/>
            <a:ext cx="3209940" cy="21137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82BF6-28D2-A4E4-2FE7-4EFDB557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496112"/>
            <a:ext cx="9852623" cy="2322645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992531E9-FA2D-E51F-C1F0-C3AF37DE93A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007409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文字版面配置區 16">
            <a:extLst>
              <a:ext uri="{FF2B5EF4-FFF2-40B4-BE49-F238E27FC236}">
                <a16:creationId xmlns:a16="http://schemas.microsoft.com/office/drawing/2014/main" id="{F70A732F-FF10-E9F7-7EC7-31DAD89105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030752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E47E9-B016-8943-6D86-FE08A2FF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661" y="237300"/>
            <a:ext cx="2905140" cy="43521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CC476-48E9-5687-EA1D-B65229B9A34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851262" y="234127"/>
            <a:ext cx="3209940" cy="4352161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7281EF-C11D-202A-CFC5-F8E7453056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323721" y="243674"/>
            <a:ext cx="3209940" cy="2101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82BF6-28D2-A4E4-2FE7-4EFDB557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721" y="2469549"/>
            <a:ext cx="3209940" cy="211674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BF689360-2FF3-8B91-896F-DB39998ADC2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0321" y="4901297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文字版面配置區 16">
            <a:extLst>
              <a:ext uri="{FF2B5EF4-FFF2-40B4-BE49-F238E27FC236}">
                <a16:creationId xmlns:a16="http://schemas.microsoft.com/office/drawing/2014/main" id="{F056E7E3-7184-917F-02BD-988605DAFE9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25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C5999D-7623-CF5A-7175-88CE401E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399" y="228599"/>
            <a:ext cx="10566400" cy="1320960"/>
          </a:xfrm>
          <a:solidFill>
            <a:srgbClr val="245002"/>
          </a:solidFill>
          <a:ln w="28575">
            <a:solidFill>
              <a:srgbClr val="E9E6C5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791AE1-A21A-3BAD-80F5-B5CA7C8B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1649523"/>
            <a:ext cx="10435232" cy="32653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30E382B3-B941-C48D-E1A5-D883E1B68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5030143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A653D-8E77-BA0A-1040-A8DE28B6EC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93E38-9CC7-991A-B298-0C9AE3D6C8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D2A6A-843F-347F-73FD-287AA0DE5E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文字版面配置區 16">
            <a:extLst>
              <a:ext uri="{FF2B5EF4-FFF2-40B4-BE49-F238E27FC236}">
                <a16:creationId xmlns:a16="http://schemas.microsoft.com/office/drawing/2014/main" id="{5ADA3898-E11A-79A8-DA9D-3D6131A3BA5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617240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E47E9-B016-8943-6D86-FE08A2FF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661" y="237301"/>
            <a:ext cx="2905140" cy="199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CC476-48E9-5687-EA1D-B65229B9A34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80321" y="2373710"/>
            <a:ext cx="2905140" cy="2322645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7281EF-C11D-202A-CFC5-F8E7453056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776133" y="243674"/>
            <a:ext cx="3386667" cy="44506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82BF6-28D2-A4E4-2FE7-4EFDB557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005" y="234125"/>
            <a:ext cx="3209940" cy="446223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C6A5523E-065E-5D4C-0C2A-F316D0C2B32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0321" y="4966529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文字版面配置區 16">
            <a:extLst>
              <a:ext uri="{FF2B5EF4-FFF2-40B4-BE49-F238E27FC236}">
                <a16:creationId xmlns:a16="http://schemas.microsoft.com/office/drawing/2014/main" id="{53390B36-BE92-2508-4774-5240DAC6D2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184128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5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996E58-9B13-0A98-0989-FF9EE3631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110" y="234126"/>
            <a:ext cx="3084575" cy="2009014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4AD3D3-6235-1FBF-A7A9-59A79103AF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21110" y="2332368"/>
            <a:ext cx="3084575" cy="2461819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6C2E938-D556-03DE-F8B9-A691AD78E62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002096" y="234126"/>
            <a:ext cx="3310317" cy="453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2F51CA28-BB6B-C04E-2E6A-6A039F45AED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529903" y="234127"/>
            <a:ext cx="3084575" cy="20090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2EC8A22-D649-581C-F02A-7F91EAA52CD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550981" y="2344106"/>
            <a:ext cx="3063497" cy="24500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文字版面配置區 18">
            <a:extLst>
              <a:ext uri="{FF2B5EF4-FFF2-40B4-BE49-F238E27FC236}">
                <a16:creationId xmlns:a16="http://schemas.microsoft.com/office/drawing/2014/main" id="{20FE5D07-31B7-8AEE-AA90-6CB5732D211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0321" y="4991396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7" name="文字版面配置區 16">
            <a:extLst>
              <a:ext uri="{FF2B5EF4-FFF2-40B4-BE49-F238E27FC236}">
                <a16:creationId xmlns:a16="http://schemas.microsoft.com/office/drawing/2014/main" id="{12A0D088-6D5D-6763-0718-07F9B584B58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36566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6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847287-663F-442F-CC01-422F33446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8679" y="234125"/>
            <a:ext cx="3084575" cy="186613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96EC0A3-A2B3-BB96-0D5C-25198B1DA56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80321" y="2270327"/>
            <a:ext cx="3072933" cy="2317346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BC0E47F-3B9E-884E-2C83-164EA18B5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8643" y="234125"/>
            <a:ext cx="3084575" cy="1866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1062374-AB51-04C7-C6A2-C84843E5453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030285" y="2270327"/>
            <a:ext cx="3084575" cy="2317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F6347D0-7A77-BC3F-36EE-04AA981CB0E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368607" y="234125"/>
            <a:ext cx="3084575" cy="1866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A6B7AF0-7D60-1D9B-E227-46CF7D2A9619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380248" y="2270327"/>
            <a:ext cx="3084575" cy="2317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EBA322FA-C5C4-F7FA-78C8-190890B3586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68679" y="4866484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文字版面配置區 16">
            <a:extLst>
              <a:ext uri="{FF2B5EF4-FFF2-40B4-BE49-F238E27FC236}">
                <a16:creationId xmlns:a16="http://schemas.microsoft.com/office/drawing/2014/main" id="{99791825-3949-2A9A-3AC7-1208662FAA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006567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6 content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72D72E6E-AA2A-B212-DAFC-B97A2C123E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8C6FA2-A030-FD6F-B38B-CC660E7B0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26266"/>
            <a:ext cx="3084575" cy="1360483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60C304-AC8C-F6D9-52CB-8D60B6EBD4B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80321" y="1617890"/>
            <a:ext cx="3086174" cy="56030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EDCE94-CEE2-036E-12B0-64BD58BC7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0329" y="231618"/>
            <a:ext cx="3084575" cy="13604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2BE3443-6B19-A97F-96A5-5AE55FB9F4B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994022" y="1619833"/>
            <a:ext cx="3112107" cy="5603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D8A7CE-50F1-196F-16CC-282C4D7BFA0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355366" y="220201"/>
            <a:ext cx="3084575" cy="1369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F126109-48E4-FA00-3E78-97F1A1BA53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368606" y="1617889"/>
            <a:ext cx="3084575" cy="5603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DBB94F-3BCF-E9EF-3F19-0C0B16A7CF87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80321" y="2550326"/>
            <a:ext cx="3061291" cy="163679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60D728-1280-7291-2C2E-A7D78E831C75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655958" y="4216539"/>
            <a:ext cx="3072933" cy="56030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6E732E0-C92E-97F5-6720-DDE1ECBF99B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018643" y="2525808"/>
            <a:ext cx="3101621" cy="16613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E9DA62E-DCC3-8B27-1C27-6FFBF7F6B970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4018644" y="4216539"/>
            <a:ext cx="3112106" cy="5603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1A40925-C20E-AD0E-A09A-14A7E46A9B91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7355365" y="2525808"/>
            <a:ext cx="3084575" cy="16564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F47718C-69D4-B61F-51AE-CA25FC19575F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7355364" y="4204926"/>
            <a:ext cx="3084575" cy="5719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4C0402E0-9636-7219-64F4-4C039C4F852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4959198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D6C8514-D0A7-AD72-5F80-AA99023C974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2E44216-0234-7F99-203B-0E4DDDFF482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25FF89A-7FD8-D3BE-94D5-1C6345D42A1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文字版面配置區 16">
            <a:extLst>
              <a:ext uri="{FF2B5EF4-FFF2-40B4-BE49-F238E27FC236}">
                <a16:creationId xmlns:a16="http://schemas.microsoft.com/office/drawing/2014/main" id="{AA160F8A-E0B8-72FB-2CA0-9A4F3E59497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563738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Label layout 1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1D84693-B444-B4CC-01A6-73DC89C2F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D17437C-7C6A-0363-43A3-23D14803D9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820135" y="1016479"/>
            <a:ext cx="4561865" cy="778369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image title</a:t>
            </a:r>
          </a:p>
        </p:txBody>
      </p:sp>
      <p:sp>
        <p:nvSpPr>
          <p:cNvPr id="21" name="內容版面配置區 60">
            <a:extLst>
              <a:ext uri="{FF2B5EF4-FFF2-40B4-BE49-F238E27FC236}">
                <a16:creationId xmlns:a16="http://schemas.microsoft.com/office/drawing/2014/main" id="{F6DC251D-63FE-A7B7-4BF2-95C355078BA5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3810000" y="1969498"/>
            <a:ext cx="4572000" cy="255587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HK" altLang="en-US"/>
          </a:p>
        </p:txBody>
      </p:sp>
      <p:sp>
        <p:nvSpPr>
          <p:cNvPr id="14" name="圖片版面配置區 53">
            <a:extLst>
              <a:ext uri="{FF2B5EF4-FFF2-40B4-BE49-F238E27FC236}">
                <a16:creationId xmlns:a16="http://schemas.microsoft.com/office/drawing/2014/main" id="{446294E9-6193-9C1E-AAC7-C8EF97452E0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087686" y="2288357"/>
            <a:ext cx="1124405" cy="327253"/>
          </a:xfrm>
          <a:prstGeom prst="rightArrow">
            <a:avLst>
              <a:gd name="adj1" fmla="val 15602"/>
              <a:gd name="adj2" fmla="val 531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3528-8A98-B0FA-62A1-CCFD26D25AB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3699" y="197475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5" name="圖片版面配置區 53">
            <a:extLst>
              <a:ext uri="{FF2B5EF4-FFF2-40B4-BE49-F238E27FC236}">
                <a16:creationId xmlns:a16="http://schemas.microsoft.com/office/drawing/2014/main" id="{97AEEDA2-BEAF-B6C0-4B76-F3C9C520BC6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087686" y="3203650"/>
            <a:ext cx="1124405" cy="327253"/>
          </a:xfrm>
          <a:prstGeom prst="rightArrow">
            <a:avLst>
              <a:gd name="adj1" fmla="val 15602"/>
              <a:gd name="adj2" fmla="val 531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609B16-7BE4-CA0D-3D6A-D26F5161674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3699" y="299500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6" name="圖片版面配置區 53">
            <a:extLst>
              <a:ext uri="{FF2B5EF4-FFF2-40B4-BE49-F238E27FC236}">
                <a16:creationId xmlns:a16="http://schemas.microsoft.com/office/drawing/2014/main" id="{05569889-FAC7-04B8-847F-3464C07A6BF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087686" y="4197865"/>
            <a:ext cx="1124405" cy="327253"/>
          </a:xfrm>
          <a:prstGeom prst="rightArrow">
            <a:avLst>
              <a:gd name="adj1" fmla="val 15602"/>
              <a:gd name="adj2" fmla="val 531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B68705-72C7-05E4-A9C5-66BA4C8C517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3699" y="401525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7" name="圖片版面配置區 53">
            <a:extLst>
              <a:ext uri="{FF2B5EF4-FFF2-40B4-BE49-F238E27FC236}">
                <a16:creationId xmlns:a16="http://schemas.microsoft.com/office/drawing/2014/main" id="{0E7B7124-1189-4AAD-A3C6-644287B9343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772019" y="2186309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CFB75E-3609-CC20-7E15-A956D6FF347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771203" y="197006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8" name="圖片版面配置區 53">
            <a:extLst>
              <a:ext uri="{FF2B5EF4-FFF2-40B4-BE49-F238E27FC236}">
                <a16:creationId xmlns:a16="http://schemas.microsoft.com/office/drawing/2014/main" id="{F120B806-B779-B6A4-F031-F300EF7D884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871693" y="3198584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976F43-E9DB-A40D-4B23-2BA55076281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771203" y="299031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20" name="圖片版面配置區 53">
            <a:extLst>
              <a:ext uri="{FF2B5EF4-FFF2-40B4-BE49-F238E27FC236}">
                <a16:creationId xmlns:a16="http://schemas.microsoft.com/office/drawing/2014/main" id="{E6E86686-9887-FCFC-F72B-05C096FC891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917060" y="4299033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CFD2A6-6BCB-1D62-D37F-D654E8ED701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771203" y="401056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22CF5198-34EA-8828-ADB6-0BFF5A4854C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0321" y="4929607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F580958-DC8E-2796-654F-79E6D3FF9E58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C1EA2E71-FEB7-C693-0A73-2D19CBB80AA5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5DA1BCE-0A7A-32D2-397C-6F69E561EDE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文字版面配置區 16">
            <a:extLst>
              <a:ext uri="{FF2B5EF4-FFF2-40B4-BE49-F238E27FC236}">
                <a16:creationId xmlns:a16="http://schemas.microsoft.com/office/drawing/2014/main" id="{8F9064D3-86D0-7B7B-0520-2967D67598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5954151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Label layout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58A3-94D4-C0D5-4098-524CD2297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7DB918A-5EB7-B6E0-9EC7-434BEFC3405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3385" y="3404979"/>
            <a:ext cx="4226690" cy="7333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image title</a:t>
            </a:r>
          </a:p>
        </p:txBody>
      </p:sp>
      <p:sp>
        <p:nvSpPr>
          <p:cNvPr id="35" name="內容版面配置區 23">
            <a:extLst>
              <a:ext uri="{FF2B5EF4-FFF2-40B4-BE49-F238E27FC236}">
                <a16:creationId xmlns:a16="http://schemas.microsoft.com/office/drawing/2014/main" id="{F8E13041-2B26-D7E5-96D5-EFFD5699433B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251740" y="681002"/>
            <a:ext cx="2294166" cy="2582863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kumimoji="1" lang="en-US" altLang="zh-HK"/>
              <a:t>Click to insert image</a:t>
            </a:r>
            <a:endParaRPr kumimoji="1" lang="zh-HK" altLang="en-US"/>
          </a:p>
          <a:p>
            <a:pPr lvl="0"/>
            <a:endParaRPr kumimoji="1" lang="zh-HK" altLang="en-US"/>
          </a:p>
        </p:txBody>
      </p:sp>
      <p:sp>
        <p:nvSpPr>
          <p:cNvPr id="29" name="圖片版面配置區 53">
            <a:extLst>
              <a:ext uri="{FF2B5EF4-FFF2-40B4-BE49-F238E27FC236}">
                <a16:creationId xmlns:a16="http://schemas.microsoft.com/office/drawing/2014/main" id="{696170A2-FAC6-6DC9-37CA-EFBD9B503369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733061" y="823519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06FA025-D65D-DF83-CA7B-DB50188980C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2726762" y="681607"/>
            <a:ext cx="2617787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0" name="圖片版面配置區 53">
            <a:extLst>
              <a:ext uri="{FF2B5EF4-FFF2-40B4-BE49-F238E27FC236}">
                <a16:creationId xmlns:a16="http://schemas.microsoft.com/office/drawing/2014/main" id="{A02B330E-7E49-F185-AC2F-B185CDD8F89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832735" y="1835794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4BDB107-8F32-8F99-4A95-3BB21465FAB1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2726762" y="1701857"/>
            <a:ext cx="2617787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1" name="圖片版面配置區 53">
            <a:extLst>
              <a:ext uri="{FF2B5EF4-FFF2-40B4-BE49-F238E27FC236}">
                <a16:creationId xmlns:a16="http://schemas.microsoft.com/office/drawing/2014/main" id="{F03420E6-50FB-4C30-7B44-C17AE48199A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878102" y="2793363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3C8DE32-FB00-1C4F-C5FF-6CDBBF4CB5C5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2726762" y="2722107"/>
            <a:ext cx="2617787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B3E2142-A7DB-627E-2202-B781DE59EF77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544494" y="3406743"/>
            <a:ext cx="4226690" cy="7333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image title</a:t>
            </a:r>
          </a:p>
        </p:txBody>
      </p:sp>
      <p:sp>
        <p:nvSpPr>
          <p:cNvPr id="36" name="內容版面配置區 25">
            <a:extLst>
              <a:ext uri="{FF2B5EF4-FFF2-40B4-BE49-F238E27FC236}">
                <a16:creationId xmlns:a16="http://schemas.microsoft.com/office/drawing/2014/main" id="{76A1F4AD-C706-ABDD-E7A7-985FB6C059C5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5544588" y="665325"/>
            <a:ext cx="2294166" cy="2582863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kumimoji="1" lang="en-US" altLang="zh-HK"/>
              <a:t>Click to insert image</a:t>
            </a:r>
            <a:endParaRPr kumimoji="1" lang="zh-HK" altLang="en-US"/>
          </a:p>
          <a:p>
            <a:pPr lvl="0"/>
            <a:endParaRPr kumimoji="1" lang="zh-HK" altLang="en-US"/>
          </a:p>
        </p:txBody>
      </p:sp>
      <p:sp>
        <p:nvSpPr>
          <p:cNvPr id="32" name="圖片版面配置區 53">
            <a:extLst>
              <a:ext uri="{FF2B5EF4-FFF2-40B4-BE49-F238E27FC236}">
                <a16:creationId xmlns:a16="http://schemas.microsoft.com/office/drawing/2014/main" id="{53D33522-E1F4-0187-42A1-8FE743BD688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125684" y="895951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09F0D6B-A6B7-13E3-F3CE-DB6C35D99824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8003596" y="683371"/>
            <a:ext cx="2617787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3" name="圖片版面配置區 53">
            <a:extLst>
              <a:ext uri="{FF2B5EF4-FFF2-40B4-BE49-F238E27FC236}">
                <a16:creationId xmlns:a16="http://schemas.microsoft.com/office/drawing/2014/main" id="{0464F99A-9658-3317-C3D7-B6224525E69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25358" y="1908226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0DA912D-518C-815F-256D-6005C6F01C99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8003596" y="1703621"/>
            <a:ext cx="2617787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4" name="圖片版面配置區 53">
            <a:extLst>
              <a:ext uri="{FF2B5EF4-FFF2-40B4-BE49-F238E27FC236}">
                <a16:creationId xmlns:a16="http://schemas.microsoft.com/office/drawing/2014/main" id="{B1B83B8A-2916-A86C-07BC-F4C9BC2824C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270725" y="2822931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en-US"/>
              <a:t>单击图标添加图片</a:t>
            </a:r>
            <a:endParaRPr kumimoji="1" lang="zh-HK" alt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9D1A20D-2604-786A-9C34-E69AE6174C50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8003596" y="2723871"/>
            <a:ext cx="2617787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BE5246-3412-E7E8-095A-E0AEA74DDD5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53386" y="4306882"/>
            <a:ext cx="5048348" cy="56038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lang="zh-CN" altLang="en-US"/>
              <a:t>单击此处编辑母版文本样式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lang="zh-CN" altLang="en-US"/>
              <a:t>二级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658448-AFFB-02CD-5E22-A0DE2A43348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545261" y="4303905"/>
            <a:ext cx="4903787" cy="50958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lang="zh-CN" altLang="en-US"/>
              <a:t>单击此处编辑母版文本样式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lang="zh-CN" altLang="en-US"/>
              <a:t>二级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43B53-1850-B656-A9ED-ED439B327B39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E81E5-810B-617C-572E-C33FE5E73044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C257-A1F6-2208-6283-A6C4E52E891C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16">
            <a:extLst>
              <a:ext uri="{FF2B5EF4-FFF2-40B4-BE49-F238E27FC236}">
                <a16:creationId xmlns:a16="http://schemas.microsoft.com/office/drawing/2014/main" id="{98374398-9619-85B6-672B-9E3D9DDA620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766547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312303-A71B-E4F3-45D9-D20EDEA0D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5" name="內容版面配置區 18">
            <a:extLst>
              <a:ext uri="{FF2B5EF4-FFF2-40B4-BE49-F238E27FC236}">
                <a16:creationId xmlns:a16="http://schemas.microsoft.com/office/drawing/2014/main" id="{F228A0AF-62FB-00B2-3785-D64EE152EEA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01763" y="195260"/>
            <a:ext cx="8156575" cy="256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1967147-1D7F-6D22-B70C-65390030ECF3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02288" y="3110451"/>
            <a:ext cx="8156579" cy="548968"/>
          </a:xfrm>
        </p:spPr>
        <p:txBody>
          <a:bodyPr anchor="t"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95CFF3F-D5E3-14ED-F5DC-8C31BE176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4168687"/>
            <a:ext cx="9613859" cy="1090789"/>
          </a:xfrm>
        </p:spPr>
        <p:txBody>
          <a:bodyPr anchor="ctr"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CCDE4-86F0-0A39-F3A0-8CDAE42CE20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8FE1F-231D-A3D0-EFE3-6098B58083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64A2D74-162F-44E5-9B94-3EECEB738AB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16">
            <a:extLst>
              <a:ext uri="{FF2B5EF4-FFF2-40B4-BE49-F238E27FC236}">
                <a16:creationId xmlns:a16="http://schemas.microsoft.com/office/drawing/2014/main" id="{B247168B-F4A3-1236-10D9-119BD7BEAD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629402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BCB308A-EFBA-D5B2-2B0C-87563C6099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2EF1A7D-0C5D-0495-7D6B-7176922A3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44362" y="1108651"/>
            <a:ext cx="9207840" cy="2313419"/>
            <a:chOff x="944362" y="1108651"/>
            <a:chExt cx="9207840" cy="2313419"/>
          </a:xfrm>
        </p:grpSpPr>
        <p:pic>
          <p:nvPicPr>
            <p:cNvPr id="6" name="圖片 32">
              <a:extLst>
                <a:ext uri="{FF2B5EF4-FFF2-40B4-BE49-F238E27FC236}">
                  <a16:creationId xmlns:a16="http://schemas.microsoft.com/office/drawing/2014/main" id="{8F0FAF7F-CF66-03E1-9F93-B7EE616197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944362" y="1108651"/>
              <a:ext cx="1168932" cy="1168932"/>
            </a:xfrm>
            <a:prstGeom prst="rect">
              <a:avLst/>
            </a:prstGeom>
          </p:spPr>
        </p:pic>
        <p:pic>
          <p:nvPicPr>
            <p:cNvPr id="7" name="圖片 33">
              <a:extLst>
                <a:ext uri="{FF2B5EF4-FFF2-40B4-BE49-F238E27FC236}">
                  <a16:creationId xmlns:a16="http://schemas.microsoft.com/office/drawing/2014/main" id="{F5F3AB1C-A4E0-5881-DDA3-E61EB9759F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8982202" y="2252070"/>
              <a:ext cx="1170000" cy="1170000"/>
            </a:xfrm>
            <a:prstGeom prst="rect">
              <a:avLst/>
            </a:prstGeom>
          </p:spPr>
        </p:pic>
      </p:grpSp>
      <p:sp>
        <p:nvSpPr>
          <p:cNvPr id="10" name="內容版面配置區 12">
            <a:extLst>
              <a:ext uri="{FF2B5EF4-FFF2-40B4-BE49-F238E27FC236}">
                <a16:creationId xmlns:a16="http://schemas.microsoft.com/office/drawing/2014/main" id="{85A39B1C-DEE3-AC62-4662-210153EDCC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28282" y="651784"/>
            <a:ext cx="6110567" cy="12074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內容版面配置區 12">
            <a:extLst>
              <a:ext uri="{FF2B5EF4-FFF2-40B4-BE49-F238E27FC236}">
                <a16:creationId xmlns:a16="http://schemas.microsoft.com/office/drawing/2014/main" id="{99ABF2AF-E88D-306B-3E54-0FD514A8F2F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19083" y="2059167"/>
            <a:ext cx="6110567" cy="113423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2" name="內容版面配置區 12">
            <a:extLst>
              <a:ext uri="{FF2B5EF4-FFF2-40B4-BE49-F238E27FC236}">
                <a16:creationId xmlns:a16="http://schemas.microsoft.com/office/drawing/2014/main" id="{A6F0F946-8904-17C2-2981-7840A2FFD0A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28282" y="3320116"/>
            <a:ext cx="6110567" cy="11342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D83072-25A9-E5FF-B7C5-9455ADA123B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D30D04-F643-3942-C193-1B9C264109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903A813-AD31-BD6A-FFED-48A0F5496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文字版面配置區 16">
            <a:extLst>
              <a:ext uri="{FF2B5EF4-FFF2-40B4-BE49-F238E27FC236}">
                <a16:creationId xmlns:a16="http://schemas.microsoft.com/office/drawing/2014/main" id="{0FFC2178-A66D-77A4-F366-87FE496110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665206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DEE1340-2C9A-70E0-7D2F-FB8F3FFF27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0321" y="1681316"/>
            <a:ext cx="8144134" cy="1648129"/>
          </a:xfrm>
          <a:solidFill>
            <a:srgbClr val="24500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D852A4-6124-9F9A-1CFF-9243C184A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18" y="527250"/>
            <a:ext cx="8144135" cy="980365"/>
          </a:xfrm>
        </p:spPr>
        <p:txBody>
          <a:bodyPr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內容版面配置區 10">
            <a:extLst>
              <a:ext uri="{FF2B5EF4-FFF2-40B4-BE49-F238E27FC236}">
                <a16:creationId xmlns:a16="http://schemas.microsoft.com/office/drawing/2014/main" id="{D7B5C211-6637-411E-8BCA-2B702C2F78B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80320" y="4899335"/>
            <a:ext cx="6870660" cy="11009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  <a:endParaRPr kumimoji="1" lang="zh-HK" altLang="en-US"/>
          </a:p>
        </p:txBody>
      </p:sp>
      <p:sp>
        <p:nvSpPr>
          <p:cNvPr id="11" name="內容版面配置區 17">
            <a:extLst>
              <a:ext uri="{FF2B5EF4-FFF2-40B4-BE49-F238E27FC236}">
                <a16:creationId xmlns:a16="http://schemas.microsoft.com/office/drawing/2014/main" id="{9E85398F-2897-F6BC-C8DC-DC35AD6D59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0317" y="3815284"/>
            <a:ext cx="6870660" cy="9803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/>
              <a:defRPr/>
            </a:pPr>
            <a:r>
              <a:rPr kumimoji="1" lang="en-HK" altLang="zh-HK"/>
              <a:t>Click to edit Master text styles</a:t>
            </a: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7B537ED5-65BC-C683-8914-900521D85DC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73900" y="3815284"/>
            <a:ext cx="2808287" cy="22018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insert speaker image</a:t>
            </a:r>
            <a:endParaRPr kumimoji="1" lang="zh-HK" altLang="en-US"/>
          </a:p>
        </p:txBody>
      </p:sp>
      <p:sp>
        <p:nvSpPr>
          <p:cNvPr id="14" name="頁尾版面配置區 13">
            <a:extLst>
              <a:ext uri="{FF2B5EF4-FFF2-40B4-BE49-F238E27FC236}">
                <a16:creationId xmlns:a16="http://schemas.microsoft.com/office/drawing/2014/main" id="{23A31AC7-14DF-29F7-05D6-9387AF83702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3" name="日期版面配置區 12">
            <a:extLst>
              <a:ext uri="{FF2B5EF4-FFF2-40B4-BE49-F238E27FC236}">
                <a16:creationId xmlns:a16="http://schemas.microsoft.com/office/drawing/2014/main" id="{8F6E6B74-68AB-F87C-594B-0B51A8E2E59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B568F1D6-87C3-237C-8677-EC510F15A52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049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C587-C788-2B1D-D5BE-38A39FFC55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0321" y="1681316"/>
            <a:ext cx="8144134" cy="1648129"/>
          </a:xfrm>
          <a:solidFill>
            <a:srgbClr val="24500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AE389A9-BF46-44A9-246B-97B139226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18" y="527250"/>
            <a:ext cx="8143875" cy="980365"/>
          </a:xfrm>
        </p:spPr>
        <p:txBody>
          <a:bodyPr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5" name="內容版面配置區 17">
            <a:extLst>
              <a:ext uri="{FF2B5EF4-FFF2-40B4-BE49-F238E27FC236}">
                <a16:creationId xmlns:a16="http://schemas.microsoft.com/office/drawing/2014/main" id="{36346CED-AA1C-855D-2397-297237709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0317" y="3815284"/>
            <a:ext cx="5415677" cy="9803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/>
              <a:defRPr/>
            </a:pPr>
            <a:r>
              <a:rPr kumimoji="1" lang="en-HK" altLang="zh-HK"/>
              <a:t>Click to edit Master text styles</a:t>
            </a:r>
          </a:p>
        </p:txBody>
      </p:sp>
      <p:sp>
        <p:nvSpPr>
          <p:cNvPr id="3" name="內容版面配置區 10">
            <a:extLst>
              <a:ext uri="{FF2B5EF4-FFF2-40B4-BE49-F238E27FC236}">
                <a16:creationId xmlns:a16="http://schemas.microsoft.com/office/drawing/2014/main" id="{BED38425-EBAB-D16D-60F0-A3AE0BC7F6D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0320" y="4899335"/>
            <a:ext cx="5415677" cy="11009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  <a:endParaRPr kumimoji="1" lang="zh-HK" alt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1BE434F-16DE-E8C5-7305-C932AA9E5E2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32550" y="3798403"/>
            <a:ext cx="2514600" cy="22018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insert speaker image</a:t>
            </a:r>
            <a:endParaRPr kumimoji="1" lang="zh-HK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C677F6B8-404F-0E06-9537-4C6BE678E90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07500" y="3798403"/>
            <a:ext cx="2303462" cy="22018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HK"/>
              <a:t>Click to insert speaker image</a:t>
            </a:r>
            <a:endParaRPr kumimoji="1" lang="zh-HK" altLang="en-US"/>
          </a:p>
          <a:p>
            <a:pPr lvl="0"/>
            <a:endParaRPr kumimoji="1" lang="zh-HK" altLang="en-US"/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7A757E27-11F4-B54E-9A66-F533F1AB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E9F284EE-3755-B00D-5D10-5238D4EA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AB3EF6C1-0F2E-E3B7-1BFF-BAB05630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379259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layou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F116-9C45-919D-6C00-79A9C268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6963F6-57F1-ED9E-1ECB-11D07708D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1767841"/>
            <a:ext cx="10435233" cy="1661159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F271A1C-ED86-9EC7-B01A-F612DCDDA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19" y="3582560"/>
            <a:ext cx="10435232" cy="14037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C128C34C-3031-1EFA-B50D-2CBDABE447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5073009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AA792-57E2-A680-B701-75FC2A4C99B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33AF9-A073-B194-2859-96A9466C3E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C2EFA-C25C-4ECF-90B6-8ABC116B2B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文字版面配置區 16">
            <a:extLst>
              <a:ext uri="{FF2B5EF4-FFF2-40B4-BE49-F238E27FC236}">
                <a16:creationId xmlns:a16="http://schemas.microsoft.com/office/drawing/2014/main" id="{24E6194C-BB86-6A33-935F-5DBD2F277A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956197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1-3 speak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676ED080-B699-4499-8E3D-250580FCB7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0321" y="1681316"/>
            <a:ext cx="8144134" cy="1648129"/>
          </a:xfrm>
          <a:solidFill>
            <a:srgbClr val="24500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981A0D-9E9C-B054-CCF8-7C080D0A5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18" y="527250"/>
            <a:ext cx="8143875" cy="980365"/>
          </a:xfrm>
        </p:spPr>
        <p:txBody>
          <a:bodyPr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21" name="文字版面配置區 9">
            <a:extLst>
              <a:ext uri="{FF2B5EF4-FFF2-40B4-BE49-F238E27FC236}">
                <a16:creationId xmlns:a16="http://schemas.microsoft.com/office/drawing/2014/main" id="{7B88CD93-922F-1840-80E4-C5BB6457C5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1038" y="3627860"/>
            <a:ext cx="2780619" cy="2480823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355A3771-191A-39ED-9990-4BB14F46C9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713838" y="3587708"/>
            <a:ext cx="2514600" cy="16842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insert speaker image</a:t>
            </a:r>
            <a:endParaRPr kumimoji="1" lang="zh-HK" altLang="en-US"/>
          </a:p>
        </p:txBody>
      </p:sp>
      <p:sp>
        <p:nvSpPr>
          <p:cNvPr id="24" name="文字版面配置區 9">
            <a:extLst>
              <a:ext uri="{FF2B5EF4-FFF2-40B4-BE49-F238E27FC236}">
                <a16:creationId xmlns:a16="http://schemas.microsoft.com/office/drawing/2014/main" id="{114306FB-C343-4DFB-3312-AACD4A3269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3839" y="5393153"/>
            <a:ext cx="2514601" cy="72981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endParaRPr kumimoji="1" lang="en-HK" altLang="zh-HK"/>
          </a:p>
        </p:txBody>
      </p:sp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E93D3BCC-9F5B-D6FE-A894-806463CE8CC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9607" y="3587708"/>
            <a:ext cx="2514600" cy="16842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insert speaker image</a:t>
            </a:r>
            <a:endParaRPr kumimoji="1" lang="zh-HK" altLang="en-US"/>
          </a:p>
        </p:txBody>
      </p:sp>
      <p:sp>
        <p:nvSpPr>
          <p:cNvPr id="6" name="文字版面配置區 9">
            <a:extLst>
              <a:ext uri="{FF2B5EF4-FFF2-40B4-BE49-F238E27FC236}">
                <a16:creationId xmlns:a16="http://schemas.microsoft.com/office/drawing/2014/main" id="{D1D7FCAA-ED80-6C12-0522-0B2D89090D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9606" y="5393153"/>
            <a:ext cx="2514601" cy="72981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endParaRPr kumimoji="1" lang="en-HK" altLang="zh-HK"/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B19E8B9E-FBF3-0A83-C012-47308DA3742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96388" y="3587708"/>
            <a:ext cx="2514600" cy="16842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insert speaker image</a:t>
            </a:r>
            <a:endParaRPr kumimoji="1" lang="zh-HK" altLang="en-US"/>
          </a:p>
        </p:txBody>
      </p:sp>
      <p:sp>
        <p:nvSpPr>
          <p:cNvPr id="7" name="文字版面配置區 9">
            <a:extLst>
              <a:ext uri="{FF2B5EF4-FFF2-40B4-BE49-F238E27FC236}">
                <a16:creationId xmlns:a16="http://schemas.microsoft.com/office/drawing/2014/main" id="{04927CA7-7C02-DE54-F88E-58E61D50F48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96388" y="5393153"/>
            <a:ext cx="2514601" cy="72981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endParaRPr kumimoji="1" lang="en-HK" altLang="zh-HK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E7EC7EA-9042-EDCC-FCC8-2BA8EC579B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CA6645-C98E-D251-4015-4B17E9712A6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838BE0-842C-0312-9551-85A45B095B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6488817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C5999D-7623-CF5A-7175-88CE401E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399" y="228599"/>
            <a:ext cx="10566400" cy="1320960"/>
          </a:xfrm>
          <a:solidFill>
            <a:srgbClr val="245002"/>
          </a:solidFill>
          <a:ln w="28575">
            <a:solidFill>
              <a:srgbClr val="E9E6C5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791AE1-A21A-3BAD-80F5-B5CA7C8B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1749539"/>
            <a:ext cx="10435232" cy="39807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30E382B3-B941-C48D-E1A5-D883E1B68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A653D-8E77-BA0A-1040-A8DE28B6EC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93E38-9CC7-991A-B298-0C9AE3D6C8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D2A6A-843F-347F-73FD-287AA0DE5E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209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layou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F116-9C45-919D-6C00-79A9C268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6963F6-57F1-ED9E-1ECB-11D07708D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1767841"/>
            <a:ext cx="10435233" cy="1897172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F271A1C-ED86-9EC7-B01A-F612DCDDA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18" y="3833416"/>
            <a:ext cx="10435232" cy="18971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C128C34C-3031-1EFA-B50D-2CBDABE447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AA792-57E2-A680-B701-75FC2A4C99B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33AF9-A073-B194-2859-96A9466C3E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C2EFA-C25C-4ECF-90B6-8ABC116B2B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99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layou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1A187A-FD07-1A44-5AAC-6396092D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767841"/>
            <a:ext cx="5095640" cy="391668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67841"/>
            <a:ext cx="4930115" cy="39166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9" name="文字版面配置區 18">
            <a:extLst>
              <a:ext uri="{FF2B5EF4-FFF2-40B4-BE49-F238E27FC236}">
                <a16:creationId xmlns:a16="http://schemas.microsoft.com/office/drawing/2014/main" id="{A8FFA891-58B9-340F-CD39-D78E85A3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11EB6F-616D-2CE8-7F0C-EAC051BFF1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6E1802-D16B-70E9-5E52-A02F900B12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E31E2-04B8-84B9-8AFA-85AABB7D37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98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layou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AD87DB-1B3F-7306-8D33-F555ECCA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1767841"/>
            <a:ext cx="10435233" cy="1256743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19" y="3120669"/>
            <a:ext cx="10435232" cy="12567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0914" y="4467336"/>
            <a:ext cx="10434637" cy="11334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kumimoji="1" lang="zh-HK" alt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031D7477-21EF-F7E6-95F8-4C21A4AAC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78C32-8A83-9A53-497D-2EB376337AE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008A9-39FC-7ADE-F6F5-DE5E45A9B9B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AE15C-9369-FA97-4529-BE68ED8786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820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layou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2994-27DB-0D29-2C1C-43E05B0A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75D640-4AEC-2780-17F3-40C966DA4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1" y="1813560"/>
            <a:ext cx="2989472" cy="367284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3F5F72-2039-0FB0-2273-330F1A30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2941" y="1813560"/>
            <a:ext cx="3354723" cy="36728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2E9E3-E29F-AAF6-71F4-C8FE0A59B4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438948" y="1813560"/>
            <a:ext cx="3354723" cy="36728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843191E2-082D-3694-AA1F-4FB520C1F2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FDE06-48BA-D45D-D3C9-3EAB1FEF97D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9D642E-99D8-2445-D668-C734988DA01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CA0DB-0C3A-3ACB-F22C-F68E4CCA5C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187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layou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3E6972-484D-4693-DEFF-DBA45EEC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767841"/>
            <a:ext cx="4820828" cy="2140482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2877" y="1767842"/>
            <a:ext cx="5422672" cy="2140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1038" y="4100055"/>
            <a:ext cx="10434637" cy="14615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0"/>
            <a:endParaRPr kumimoji="1" lang="zh-HK" alt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0268EF38-FE2D-23E1-767D-0EAD1B616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34F97-210C-05B6-3890-2C3A9BE286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99F07-58AC-100A-9081-20461A0C0A3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C91E1-06D3-C498-28C9-2C0A412BB8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232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layou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B28411-DE7C-4CD5-97F0-E8D02D7D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767841"/>
            <a:ext cx="10434636" cy="2140482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0" y="4158519"/>
            <a:ext cx="4820828" cy="1403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2877" y="4100055"/>
            <a:ext cx="5422798" cy="14615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  <a:p>
            <a:pPr lvl="0"/>
            <a:endParaRPr kumimoji="1" lang="zh-HK" alt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47D376A4-2CBB-2E97-154D-1EB2D5F0DB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85FBE-C3AF-0988-B906-E1248318BA3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B50C9-6375-F2BE-F1EC-F27CD3AD13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0BA38-B353-7680-86A7-79075F44CE6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58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layou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B28411-DE7C-4CD5-97F0-E8D02D7D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767841"/>
            <a:ext cx="4820828" cy="379373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2158" y="1767841"/>
            <a:ext cx="5422798" cy="2140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2877" y="4100055"/>
            <a:ext cx="5422798" cy="14615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A504F173-99A9-C99B-C11A-DB2F71829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F1A76-E270-B8F1-669E-43AD7FB18BA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957B6-21AF-6172-7339-CB02922F3E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9616A-82C3-0E7B-E58F-F9CE6D73736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237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layou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B28411-DE7C-4CD5-97F0-E8D02D7D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767841"/>
            <a:ext cx="4820828" cy="2140481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0320" y="4100055"/>
            <a:ext cx="4820828" cy="14615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2158" y="1767841"/>
            <a:ext cx="5422798" cy="3793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BCD5A-9C3B-70EB-ECEF-AB2AABD46D7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548E8-BE54-853D-19E1-8CB0DB08D6F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CEF6A-BFFD-99C5-5311-56F63B556FC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7BDB1363-4E69-CD71-0F57-130DC36C7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16754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layou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1A187A-FD07-1A44-5AAC-6396092D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767841"/>
            <a:ext cx="5095640" cy="3189922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67841"/>
            <a:ext cx="4930115" cy="31899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9" name="文字版面配置區 18">
            <a:extLst>
              <a:ext uri="{FF2B5EF4-FFF2-40B4-BE49-F238E27FC236}">
                <a16:creationId xmlns:a16="http://schemas.microsoft.com/office/drawing/2014/main" id="{A8FFA891-58B9-340F-CD39-D78E85A3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0" y="5051529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11EB6F-616D-2CE8-7F0C-EAC051BFF1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6E1802-D16B-70E9-5E52-A02F900B12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E31E2-04B8-84B9-8AFA-85AABB7D37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文字版面配置區 16">
            <a:extLst>
              <a:ext uri="{FF2B5EF4-FFF2-40B4-BE49-F238E27FC236}">
                <a16:creationId xmlns:a16="http://schemas.microsoft.com/office/drawing/2014/main" id="{CA37036B-560D-D820-C1A7-55CEF1F801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076873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49C6EB-AD46-EDED-6A3A-F8D1474A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ACD163-A1A8-068D-328E-FB030CBA5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0" y="1710596"/>
            <a:ext cx="4761527" cy="1716227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7EAD55-3CA9-08BD-4BC7-B490315D06C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9529" y="3664424"/>
            <a:ext cx="4761527" cy="1941007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7F127FF-C830-E9F7-93CB-AE45CB8B6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3457" y="1722683"/>
            <a:ext cx="5257801" cy="17063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85DFAD6-A5BF-8B3F-A41F-9F5B3D1617D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532119" y="3633944"/>
            <a:ext cx="5257800" cy="19682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FD76C214-2373-C441-EA2C-01D5D90179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841D3-D6FE-9996-0A88-FBB44686C5A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5DE2F-87DA-6A0A-91CA-30DB0633C3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D9249-3F1C-1FD8-B39B-8AB7BF47564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38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C7DDC1-148B-F3E7-2488-32A77F30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3F5F72-2039-0FB0-2273-330F1A30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746" y="1803064"/>
            <a:ext cx="2526883" cy="36728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75D640-4AEC-2780-17F3-40C966DA4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7013" y="1803895"/>
            <a:ext cx="2521924" cy="367284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2E9E3-E29F-AAF6-71F4-C8FE0A59B4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950321" y="1803064"/>
            <a:ext cx="2526883" cy="36728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18AFF9-7E47-BA39-B947-F952D29A6CD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93629" y="1803064"/>
            <a:ext cx="2521924" cy="36728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92E099AA-DC6A-F3C4-20F0-24F5ECF565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17817-2A61-D303-DD09-498385CAFDE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8C2B98-7B3F-97ED-C515-EE9F7CB4431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F30E08D-DE28-6E1A-DCF5-0FDAFE9E275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7820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49C6EB-AD46-EDED-6A3A-F8D1474A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ACD163-A1A8-068D-328E-FB030CBA5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0" y="1710596"/>
            <a:ext cx="4761527" cy="3891635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7EAD55-3CA9-08BD-4BC7-B490315D06C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553456" y="1742175"/>
            <a:ext cx="5257801" cy="132096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7F127FF-C830-E9F7-93CB-AE45CB8B6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3457" y="3141603"/>
            <a:ext cx="5257801" cy="11340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85DFAD6-A5BF-8B3F-A41F-9F5B3D1617D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532119" y="4468225"/>
            <a:ext cx="5257800" cy="11340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FB224A75-238C-B411-52E3-F31ADE2EDF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405C4-5676-EA0A-29A5-488437C5E05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F42DD-65C8-B963-2EAC-116BFC989E2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6A75F-52C1-1C48-143E-2DC48CA14F6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323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49C6EB-AD46-EDED-6A3A-F8D1474A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7EAD55-3CA9-08BD-4BC7-B490315D06C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02058" y="1742175"/>
            <a:ext cx="4919808" cy="132096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7F127FF-C830-E9F7-93CB-AE45CB8B6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059" y="3141603"/>
            <a:ext cx="4919808" cy="11340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85DFAD6-A5BF-8B3F-A41F-9F5B3D1617D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80721" y="4468225"/>
            <a:ext cx="4919807" cy="11340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ACD163-A1A8-068D-328E-FB030CBA5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2000" y="1710596"/>
            <a:ext cx="4919807" cy="3891635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467E7D82-9AAA-E88F-4A1D-305B9768DF4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44D4E-A21D-B303-1E24-FDA59D8384E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6EBC8-F8D3-1D29-0E74-5564D98F3E1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DD49A-4ABD-2DDF-DF10-F87F5040B5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32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C7DDC1-148B-F3E7-2488-32A77F30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75D640-4AEC-2780-17F3-40C966DA4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1" y="1813560"/>
            <a:ext cx="10153650" cy="1612491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3F5F72-2039-0FB0-2273-330F1A30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1" y="3608614"/>
            <a:ext cx="4821319" cy="18777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2E9E3-E29F-AAF6-71F4-C8FE0A59B4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04546" y="3608614"/>
            <a:ext cx="2526883" cy="18777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18AFF9-7E47-BA39-B947-F952D29A6CD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439294" y="3590407"/>
            <a:ext cx="2284171" cy="1826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CCCBDA64-91F2-18AD-5564-1875DEF1AF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AD3F5-291E-0E01-BA21-8BFE763E3F9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F19A10-E149-6D42-D8CF-9650ED7178F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29D5D8-95AD-6DBF-7E80-C58C3EB38A5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51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C7DDC1-148B-F3E7-2488-32A77F30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75D640-4AEC-2780-17F3-40C966DA4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1" y="1768608"/>
            <a:ext cx="4862109" cy="1657443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3F5F72-2039-0FB0-2273-330F1A30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1" y="3608614"/>
            <a:ext cx="10113092" cy="18777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2E9E3-E29F-AAF6-71F4-C8FE0A59B4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04546" y="1769554"/>
            <a:ext cx="2526883" cy="16574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18AFF9-7E47-BA39-B947-F952D29A6CD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434335" y="1769554"/>
            <a:ext cx="2359078" cy="16124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1F6120A6-7546-4C57-F0D7-4D8F394E27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7A4E8-8B7C-1461-0494-267A82721AF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AFB8C21-B9E4-826E-378C-405023D2B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8CD6CC1-60AA-D962-83B7-33BC8DF047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42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C7DDC1-148B-F3E7-2488-32A77F30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75D640-4AEC-2780-17F3-40C966DA4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1" y="1813560"/>
            <a:ext cx="2179869" cy="3603735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3F5F72-2039-0FB0-2273-330F1A30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74757" y="1813560"/>
            <a:ext cx="2526883" cy="3603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2E9E3-E29F-AAF6-71F4-C8FE0A59B4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04546" y="1813561"/>
            <a:ext cx="5018920" cy="170667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18AFF9-7E47-BA39-B947-F952D29A6CD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704545" y="3771899"/>
            <a:ext cx="5018920" cy="16453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953C7978-0FAA-2B82-C7BE-1612DB25F0F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E4147-3FAA-889A-A9CE-D168E70ECC3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CF85280-F14A-D8D6-E679-4B7EEBCE5B8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79E734-8ED4-AFB7-92D8-C05796249A0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622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layout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C7DDC1-148B-F3E7-2488-32A77F30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75D640-4AEC-2780-17F3-40C966DA4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1" y="1813561"/>
            <a:ext cx="4862109" cy="170667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3F5F72-2039-0FB0-2273-330F1A30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531" y="3698291"/>
            <a:ext cx="4862109" cy="17190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2E9E3-E29F-AAF6-71F4-C8FE0A59B4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04546" y="1813560"/>
            <a:ext cx="2312783" cy="36037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18AFF9-7E47-BA39-B947-F952D29A6CD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213271" y="1801227"/>
            <a:ext cx="2510194" cy="36160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7" name="文字版面配置區 18">
            <a:extLst>
              <a:ext uri="{FF2B5EF4-FFF2-40B4-BE49-F238E27FC236}">
                <a16:creationId xmlns:a16="http://schemas.microsoft.com/office/drawing/2014/main" id="{E662ED16-5F1C-7A3E-9CC7-82F6752450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6DAF25F-20E9-47A8-0D47-14CCBDCFE7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3F4076D-8FA9-CA74-7C12-5E190389C6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63DD7D3-FBE1-7A3F-B3C2-BE8EC92EB8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594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ox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197C-A375-2A3B-707B-16AF5077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8C6FA2-A030-FD6F-B38B-CC660E7B0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820960"/>
            <a:ext cx="3084575" cy="1790919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60C304-AC8C-F6D9-52CB-8D60B6EBD4B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9531" y="3752250"/>
            <a:ext cx="3125364" cy="1790919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2BE3443-6B19-A97F-96A5-5AE55FB9F4B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947160" y="1820960"/>
            <a:ext cx="3886200" cy="3722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D8A7CE-50F1-196F-16CC-282C4D7BFA0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30978" y="1820961"/>
            <a:ext cx="3084575" cy="1790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F126109-48E4-FA00-3E78-97F1A1BA53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63341" y="3752253"/>
            <a:ext cx="3084575" cy="1790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8" name="文字版面配置區 18">
            <a:extLst>
              <a:ext uri="{FF2B5EF4-FFF2-40B4-BE49-F238E27FC236}">
                <a16:creationId xmlns:a16="http://schemas.microsoft.com/office/drawing/2014/main" id="{F0CA682F-88E2-CCC3-216C-3E71ECE98B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9EE11-9DA4-0CC6-1DC7-B7D39AA07BA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12629-6BEC-9069-2033-4247BEBA067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B9A08-B4E6-AED6-622A-B42FC0AEDE3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1521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2AEF-6BA5-205E-99F4-3DA139D5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8C6FA2-A030-FD6F-B38B-CC660E7B0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820960"/>
            <a:ext cx="3084575" cy="1790919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60C304-AC8C-F6D9-52CB-8D60B6EBD4B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9531" y="3752250"/>
            <a:ext cx="3125364" cy="1790919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EDCE94-CEE2-036E-12B0-64BD58BC7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3400" y="1820961"/>
            <a:ext cx="3294887" cy="17425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2BE3443-6B19-A97F-96A5-5AE55FB9F4B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28160" y="3752253"/>
            <a:ext cx="3279647" cy="17909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D8A7CE-50F1-196F-16CC-282C4D7BFA0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30978" y="1820961"/>
            <a:ext cx="3084575" cy="1790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F126109-48E4-FA00-3E78-97F1A1BA53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63341" y="3752253"/>
            <a:ext cx="3084575" cy="1790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9" name="文字版面配置區 18">
            <a:extLst>
              <a:ext uri="{FF2B5EF4-FFF2-40B4-BE49-F238E27FC236}">
                <a16:creationId xmlns:a16="http://schemas.microsoft.com/office/drawing/2014/main" id="{ACD06155-7452-650A-72A0-C15CC8B46C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AAAAA-4C4A-6312-3E76-05194D47E5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C1F3F2-F7D1-7227-C00B-E3E0AF368F1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DFF7D4-0286-561A-E925-131F139A2D3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2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layou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AD87DB-1B3F-7306-8D33-F555ECCA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1767841"/>
            <a:ext cx="10435233" cy="1008587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19" y="2963502"/>
            <a:ext cx="10435232" cy="9528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0914" y="4081571"/>
            <a:ext cx="10434637" cy="7333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031D7477-21EF-F7E6-95F8-4C21A4AAC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6" y="4980090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78C32-8A83-9A53-497D-2EB376337AE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008A9-39FC-7ADE-F6F5-DE5E45A9B9B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AE15C-9369-FA97-4529-BE68ED8786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文字版面配置區 16">
            <a:extLst>
              <a:ext uri="{FF2B5EF4-FFF2-40B4-BE49-F238E27FC236}">
                <a16:creationId xmlns:a16="http://schemas.microsoft.com/office/drawing/2014/main" id="{366CACC3-31E3-F41C-4CA5-B0DE081DE92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8162350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9CF7463-D867-EA6D-7C6F-7C520DE0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8C6FA2-A030-FD6F-B38B-CC660E7B0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1747221"/>
            <a:ext cx="3084575" cy="128479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60C304-AC8C-F6D9-52CB-8D60B6EBD4B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9925" y="3118203"/>
            <a:ext cx="3125364" cy="56030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EDCE94-CEE2-036E-12B0-64BD58BC7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3400" y="1747221"/>
            <a:ext cx="3294887" cy="1370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2BE3443-6B19-A97F-96A5-5AE55FB9F4B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43400" y="3180052"/>
            <a:ext cx="3279647" cy="4873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D8A7CE-50F1-196F-16CC-282C4D7BFA0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30978" y="1747221"/>
            <a:ext cx="3084575" cy="14328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F126109-48E4-FA00-3E78-97F1A1BA53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15738" y="3175117"/>
            <a:ext cx="3084575" cy="5603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DBB94F-3BCF-E9EF-3F19-0C0B16A7CF87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53200" y="3886498"/>
            <a:ext cx="3084575" cy="969256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60D728-1280-7291-2C2E-A7D78E831C75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632805" y="4947772"/>
            <a:ext cx="3125364" cy="56030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6E732E0-C92E-97F5-6720-DDE1ECBF99B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316280" y="3857002"/>
            <a:ext cx="3294887" cy="10342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E9DA62E-DCC3-8B27-1C27-6FFBF7F6B970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4316280" y="5009621"/>
            <a:ext cx="3279647" cy="4873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1A40925-C20E-AD0E-A09A-14A7E46A9B91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003858" y="3857002"/>
            <a:ext cx="3084575" cy="10809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F47718C-69D4-B61F-51AE-CA25FC19575F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7988618" y="5004686"/>
            <a:ext cx="3084575" cy="5603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31F067AB-B429-1761-BEFB-F91A1235834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7730576-9378-5DD4-4CE5-5B214DA44A5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DB7BD201-1043-195D-A8BB-544BBB75413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FF96B8B-536B-E745-2096-F2EDC45A86C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112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el layout 1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D20D44C-7775-10C4-3D67-3C6A82F8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D17437C-7C6A-0363-43A3-23D14803D9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102963" y="4650584"/>
            <a:ext cx="4096925" cy="778369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image title</a:t>
            </a:r>
          </a:p>
        </p:txBody>
      </p:sp>
      <p:sp>
        <p:nvSpPr>
          <p:cNvPr id="21" name="內容版面配置區 60">
            <a:extLst>
              <a:ext uri="{FF2B5EF4-FFF2-40B4-BE49-F238E27FC236}">
                <a16:creationId xmlns:a16="http://schemas.microsoft.com/office/drawing/2014/main" id="{F6DC251D-63FE-A7B7-4BF2-95C355078BA5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3822567" y="1892628"/>
            <a:ext cx="4572000" cy="2555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kumimoji="1" lang="en-US" altLang="zh-HK"/>
              <a:t>Click to insert image</a:t>
            </a:r>
            <a:endParaRPr kumimoji="1" lang="zh-HK" altLang="en-US"/>
          </a:p>
        </p:txBody>
      </p:sp>
      <p:sp>
        <p:nvSpPr>
          <p:cNvPr id="14" name="圖片版面配置區 53">
            <a:extLst>
              <a:ext uri="{FF2B5EF4-FFF2-40B4-BE49-F238E27FC236}">
                <a16:creationId xmlns:a16="http://schemas.microsoft.com/office/drawing/2014/main" id="{446294E9-6193-9C1E-AAC7-C8EF97452E0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100253" y="2211487"/>
            <a:ext cx="1124405" cy="327253"/>
          </a:xfrm>
          <a:prstGeom prst="rightArrow">
            <a:avLst>
              <a:gd name="adj1" fmla="val 15602"/>
              <a:gd name="adj2" fmla="val 531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3528-8A98-B0FA-62A1-CCFD26D25AB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96266" y="189788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5" name="圖片版面配置區 53">
            <a:extLst>
              <a:ext uri="{FF2B5EF4-FFF2-40B4-BE49-F238E27FC236}">
                <a16:creationId xmlns:a16="http://schemas.microsoft.com/office/drawing/2014/main" id="{97AEEDA2-BEAF-B6C0-4B76-F3C9C520BC6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100253" y="3126780"/>
            <a:ext cx="1124405" cy="327253"/>
          </a:xfrm>
          <a:prstGeom prst="rightArrow">
            <a:avLst>
              <a:gd name="adj1" fmla="val 15602"/>
              <a:gd name="adj2" fmla="val 531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609B16-7BE4-CA0D-3D6A-D26F5161674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96266" y="291813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6" name="圖片版面配置區 53">
            <a:extLst>
              <a:ext uri="{FF2B5EF4-FFF2-40B4-BE49-F238E27FC236}">
                <a16:creationId xmlns:a16="http://schemas.microsoft.com/office/drawing/2014/main" id="{05569889-FAC7-04B8-847F-3464C07A6BF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100253" y="4120995"/>
            <a:ext cx="1124405" cy="327253"/>
          </a:xfrm>
          <a:prstGeom prst="rightArrow">
            <a:avLst>
              <a:gd name="adj1" fmla="val 15602"/>
              <a:gd name="adj2" fmla="val 531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B68705-72C7-05E4-A9C5-66BA4C8C517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96266" y="393838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7" name="圖片版面配置區 53">
            <a:extLst>
              <a:ext uri="{FF2B5EF4-FFF2-40B4-BE49-F238E27FC236}">
                <a16:creationId xmlns:a16="http://schemas.microsoft.com/office/drawing/2014/main" id="{0E7B7124-1189-4AAD-A3C6-644287B9343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784586" y="2109439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CFB75E-3609-CC20-7E15-A956D6FF347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783770" y="189319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8" name="圖片版面配置區 53">
            <a:extLst>
              <a:ext uri="{FF2B5EF4-FFF2-40B4-BE49-F238E27FC236}">
                <a16:creationId xmlns:a16="http://schemas.microsoft.com/office/drawing/2014/main" id="{F120B806-B779-B6A4-F031-F300EF7D884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884260" y="3121714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976F43-E9DB-A40D-4B23-2BA55076281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783770" y="291344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20" name="圖片版面配置區 53">
            <a:extLst>
              <a:ext uri="{FF2B5EF4-FFF2-40B4-BE49-F238E27FC236}">
                <a16:creationId xmlns:a16="http://schemas.microsoft.com/office/drawing/2014/main" id="{E6E86686-9887-FCFC-F72B-05C096FC891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929627" y="4222163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CFD2A6-6BCB-1D62-D37F-D654E8ED701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783770" y="3933691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08405A11-96E3-A4AF-2138-E35997259C3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D1624CD-5311-6DE7-7378-555DB02E1D91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D045E677-50AE-8218-32D1-8B3252A64814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0C1F4E8-9607-86BD-B97B-61B893E00293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243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el layout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30DC-F949-FC85-CFEC-101F1D4E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7DB918A-5EB7-B6E0-9EC7-434BEFC3405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3386" y="4592860"/>
            <a:ext cx="4226690" cy="7333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image title</a:t>
            </a:r>
          </a:p>
        </p:txBody>
      </p:sp>
      <p:sp>
        <p:nvSpPr>
          <p:cNvPr id="35" name="內容版面配置區 23">
            <a:extLst>
              <a:ext uri="{FF2B5EF4-FFF2-40B4-BE49-F238E27FC236}">
                <a16:creationId xmlns:a16="http://schemas.microsoft.com/office/drawing/2014/main" id="{F8E13041-2B26-D7E5-96D5-EFFD5699433B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251740" y="1868883"/>
            <a:ext cx="2687637" cy="2582863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kumimoji="1" lang="en-US" altLang="zh-HK"/>
              <a:t>Click to insert image</a:t>
            </a:r>
            <a:endParaRPr kumimoji="1" lang="zh-HK" altLang="en-US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endParaRPr kumimoji="1" lang="zh-HK" altLang="en-US"/>
          </a:p>
        </p:txBody>
      </p:sp>
      <p:sp>
        <p:nvSpPr>
          <p:cNvPr id="29" name="圖片版面配置區 53">
            <a:extLst>
              <a:ext uri="{FF2B5EF4-FFF2-40B4-BE49-F238E27FC236}">
                <a16:creationId xmlns:a16="http://schemas.microsoft.com/office/drawing/2014/main" id="{696170A2-FAC6-6DC9-37CA-EFBD9B503369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075966" y="2011400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06FA025-D65D-DF83-CA7B-DB50188980C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069666" y="1869488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0" name="圖片版面配置區 53">
            <a:extLst>
              <a:ext uri="{FF2B5EF4-FFF2-40B4-BE49-F238E27FC236}">
                <a16:creationId xmlns:a16="http://schemas.microsoft.com/office/drawing/2014/main" id="{A02B330E-7E49-F185-AC2F-B185CDD8F89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175640" y="3023675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4BDB107-8F32-8F99-4A95-3BB21465FAB1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3069666" y="2889738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1" name="圖片版面配置區 53">
            <a:extLst>
              <a:ext uri="{FF2B5EF4-FFF2-40B4-BE49-F238E27FC236}">
                <a16:creationId xmlns:a16="http://schemas.microsoft.com/office/drawing/2014/main" id="{F03420E6-50FB-4C30-7B44-C17AE48199A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21007" y="4124124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3C8DE32-FB00-1C4F-C5FF-6CDBBF4CB5C5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069666" y="3909988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B3E2142-A7DB-627E-2202-B781DE59EF77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211122" y="4610301"/>
            <a:ext cx="4226690" cy="7333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image title</a:t>
            </a:r>
          </a:p>
        </p:txBody>
      </p:sp>
      <p:sp>
        <p:nvSpPr>
          <p:cNvPr id="36" name="內容版面配置區 25">
            <a:extLst>
              <a:ext uri="{FF2B5EF4-FFF2-40B4-BE49-F238E27FC236}">
                <a16:creationId xmlns:a16="http://schemas.microsoft.com/office/drawing/2014/main" id="{76A1F4AD-C706-ABDD-E7A7-985FB6C059C5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211215" y="1868883"/>
            <a:ext cx="2617787" cy="2582863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Char char="l"/>
              <a:tabLst/>
              <a:defRPr/>
            </a:pPr>
            <a:r>
              <a:rPr kumimoji="1" lang="en-US" altLang="zh-HK"/>
              <a:t>Click to insert image</a:t>
            </a:r>
            <a:endParaRPr kumimoji="1" lang="zh-HK" altLang="en-US"/>
          </a:p>
          <a:p>
            <a:pPr lvl="0"/>
            <a:endParaRPr kumimoji="1" lang="zh-HK" altLang="en-US"/>
          </a:p>
        </p:txBody>
      </p:sp>
      <p:sp>
        <p:nvSpPr>
          <p:cNvPr id="32" name="圖片版面配置區 53">
            <a:extLst>
              <a:ext uri="{FF2B5EF4-FFF2-40B4-BE49-F238E27FC236}">
                <a16:creationId xmlns:a16="http://schemas.microsoft.com/office/drawing/2014/main" id="{53D33522-E1F4-0187-42A1-8FE743BD688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049490" y="2099509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09F0D6B-A6B7-13E3-F3CE-DB6C35D99824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8927402" y="1886929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3" name="圖片版面配置區 53">
            <a:extLst>
              <a:ext uri="{FF2B5EF4-FFF2-40B4-BE49-F238E27FC236}">
                <a16:creationId xmlns:a16="http://schemas.microsoft.com/office/drawing/2014/main" id="{0464F99A-9658-3317-C3D7-B6224525E69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149164" y="3111784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0DA912D-518C-815F-256D-6005C6F01C99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8927402" y="2907179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4" name="圖片版面配置區 53">
            <a:extLst>
              <a:ext uri="{FF2B5EF4-FFF2-40B4-BE49-F238E27FC236}">
                <a16:creationId xmlns:a16="http://schemas.microsoft.com/office/drawing/2014/main" id="{B1B83B8A-2916-A86C-07BC-F4C9BC2824C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194531" y="4212233"/>
            <a:ext cx="1124405" cy="327253"/>
          </a:xfrm>
          <a:prstGeom prst="leftArrow">
            <a:avLst>
              <a:gd name="adj1" fmla="val 1673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kumimoji="1" lang="zh-HK" alt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9D1A20D-2604-786A-9C34-E69AE6174C50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8927402" y="3927429"/>
            <a:ext cx="3020821" cy="6458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label</a:t>
            </a:r>
            <a:endParaRPr lang="en-US"/>
          </a:p>
        </p:txBody>
      </p:sp>
      <p:sp>
        <p:nvSpPr>
          <p:cNvPr id="38" name="文字版面配置區 37">
            <a:extLst>
              <a:ext uri="{FF2B5EF4-FFF2-40B4-BE49-F238E27FC236}">
                <a16:creationId xmlns:a16="http://schemas.microsoft.com/office/drawing/2014/main" id="{287D355A-9428-5751-2F3E-451D0C8560F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53386" y="5552330"/>
            <a:ext cx="5410166" cy="5302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0"/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3335D1-4990-9788-81F9-FF86F59A106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211888" y="5559425"/>
            <a:ext cx="4903787" cy="523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0"/>
            <a:endParaRPr kumimoji="1"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9DC7-AA99-91D9-3D12-BB72D1F4B174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F312-0DFA-6585-0FA3-790C7E79B402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D1F82-D0DE-6869-2FC1-B8D38A05DAE7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0362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60AB6EF-E9FC-9C01-FB77-9F5AA4BF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" y="3741671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1FBA61FE-D9DE-BE5E-0F84-85F02DC71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1039" y="368300"/>
            <a:ext cx="9720262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  <a:p>
            <a:pPr lvl="0"/>
            <a:endParaRPr kumimoji="1" lang="zh-HK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046ADB64-A0B8-82A8-05B5-7300376F3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5205413"/>
            <a:ext cx="10435354" cy="966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0"/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A83D8C-4B26-82B9-8067-EAB00577EF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6E2274-45B8-B8AA-C56C-3A06CFC5CF5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4DAE9-8828-88F7-883C-B6577E5B6A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51142276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10659B-41E1-E9F6-2275-821CD8A3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" y="3741671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1FBA61FE-D9DE-BE5E-0F84-85F02DC71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00610" y="339725"/>
            <a:ext cx="4865914" cy="32591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A2D77-F28E-891C-769A-2119864439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69472" y="339725"/>
            <a:ext cx="4865914" cy="32591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046ADB64-A0B8-82A8-05B5-7300376F3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5205413"/>
            <a:ext cx="10435354" cy="966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4"/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A83D8C-4B26-82B9-8067-EAB00577EF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6E2274-45B8-B8AA-C56C-3A06CFC5CF5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4DAE9-8828-88F7-883C-B6577E5B6A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12687064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4BED-E01E-A216-A0CD-852B488E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" y="3741671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1FBA61FE-D9DE-BE5E-0F84-85F02DC71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1038" y="368301"/>
            <a:ext cx="9720262" cy="16420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kumimoji="1" lang="zh-HK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A2D77-F28E-891C-769A-2119864439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0322" y="2197510"/>
            <a:ext cx="9720908" cy="14743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kumimoji="1" lang="zh-HK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046ADB64-A0B8-82A8-05B5-7300376F3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5205413"/>
            <a:ext cx="10435354" cy="966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4"/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A83D8C-4B26-82B9-8067-EAB00577EF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6E2274-45B8-B8AA-C56C-3A06CFC5CF5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4DAE9-8828-88F7-883C-B6577E5B6A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109701353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19C31C-3D57-DE5A-B86D-F725AF4B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" y="3741671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文字版面配置區 7">
            <a:extLst>
              <a:ext uri="{FF2B5EF4-FFF2-40B4-BE49-F238E27FC236}">
                <a16:creationId xmlns:a16="http://schemas.microsoft.com/office/drawing/2014/main" id="{1632E8CD-53CE-F625-82E5-2A065C2EB0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5205413"/>
            <a:ext cx="10435354" cy="966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4"/>
            <a:endParaRPr kumimoji="1" lang="zh-HK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77D07-A200-65AF-9E85-DECB703AC30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38A52-282C-B9F9-8C03-92E3C4CB5D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8B542-85B1-28E0-C796-4F03421196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909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2839CB0-9651-FF75-5B18-CCD63F06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515797"/>
            <a:ext cx="4074559" cy="546167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B3C86DE8-A59E-A2A3-698A-A5474A0067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35575" y="987425"/>
            <a:ext cx="5298087" cy="4381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  <a:p>
            <a:pPr lvl="0"/>
            <a:endParaRPr kumimoji="1"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61F5E9-FFCC-CE15-4429-2E438EFF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30A49A1-2482-2071-BB4A-25233B00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9CDFC1-5A12-7EAF-B976-D37AE6D6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1199434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58878CA-055C-EB06-36DA-9E34FFEF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515797"/>
            <a:ext cx="4074559" cy="546167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7" name="內容版面配置區 12">
            <a:extLst>
              <a:ext uri="{FF2B5EF4-FFF2-40B4-BE49-F238E27FC236}">
                <a16:creationId xmlns:a16="http://schemas.microsoft.com/office/drawing/2014/main" id="{68E9513D-B2BD-7CBA-7F39-1A209F3390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35575" y="895645"/>
            <a:ext cx="5202237" cy="21392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481193D1-1A2F-30FF-3AA0-069F66F051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65738" y="3296265"/>
            <a:ext cx="5146832" cy="21304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559E5-3492-752E-7449-5F083F97FF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E572E-C407-E314-CDBC-C0258951E24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A5D9E-99CB-5BB6-6201-C1EA7BB0493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6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52" userDrawn="1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4B308FD-A8FF-4DBC-39B5-BF935E15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EDC03E6-0345-94BC-47BC-D445A9119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342" y="2268796"/>
            <a:ext cx="9198039" cy="2609080"/>
            <a:chOff x="1075342" y="2268796"/>
            <a:chExt cx="9198039" cy="2609080"/>
          </a:xfrm>
        </p:grpSpPr>
        <p:pic>
          <p:nvPicPr>
            <p:cNvPr id="6" name="圖片 32">
              <a:extLst>
                <a:ext uri="{FF2B5EF4-FFF2-40B4-BE49-F238E27FC236}">
                  <a16:creationId xmlns:a16="http://schemas.microsoft.com/office/drawing/2014/main" id="{CA6A0ABA-5E56-EFF3-B2D4-BD04B29F2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1075342" y="2268796"/>
              <a:ext cx="1168932" cy="1168932"/>
            </a:xfrm>
            <a:prstGeom prst="rect">
              <a:avLst/>
            </a:prstGeom>
          </p:spPr>
        </p:pic>
        <p:pic>
          <p:nvPicPr>
            <p:cNvPr id="10" name="圖片 33">
              <a:extLst>
                <a:ext uri="{FF2B5EF4-FFF2-40B4-BE49-F238E27FC236}">
                  <a16:creationId xmlns:a16="http://schemas.microsoft.com/office/drawing/2014/main" id="{0E8C75AA-FA4C-2976-E3B0-A223A9A1D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9103381" y="3707876"/>
              <a:ext cx="1170000" cy="1170000"/>
            </a:xfrm>
            <a:prstGeom prst="rect">
              <a:avLst/>
            </a:prstGeom>
          </p:spPr>
        </p:pic>
      </p:grpSp>
      <p:sp>
        <p:nvSpPr>
          <p:cNvPr id="7" name="內容版面配置區 12">
            <a:extLst>
              <a:ext uri="{FF2B5EF4-FFF2-40B4-BE49-F238E27FC236}">
                <a16:creationId xmlns:a16="http://schemas.microsoft.com/office/drawing/2014/main" id="{3125039C-A7C6-110D-D4CE-94514C22B0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59262" y="1811929"/>
            <a:ext cx="6110567" cy="120742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內容版面配置區 12">
            <a:extLst>
              <a:ext uri="{FF2B5EF4-FFF2-40B4-BE49-F238E27FC236}">
                <a16:creationId xmlns:a16="http://schemas.microsoft.com/office/drawing/2014/main" id="{ED2DD315-78F1-D02C-A089-331A36FEBF6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650063" y="3219312"/>
            <a:ext cx="6110567" cy="113423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內容版面配置區 12">
            <a:extLst>
              <a:ext uri="{FF2B5EF4-FFF2-40B4-BE49-F238E27FC236}">
                <a16:creationId xmlns:a16="http://schemas.microsoft.com/office/drawing/2014/main" id="{E32B2CC1-94BD-A9B4-87F4-3459C83E25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59262" y="4480261"/>
            <a:ext cx="6110567" cy="113423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559E5-3492-752E-7449-5F083F97FF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E572E-C407-E314-CDBC-C0258951E24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A5D9E-99CB-5BB6-6201-C1EA7BB0493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08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5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layou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2994-27DB-0D29-2C1C-43E05B0A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599"/>
            <a:ext cx="10566400" cy="1320960"/>
          </a:xfrm>
          <a:solidFill>
            <a:srgbClr val="24500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75D640-4AEC-2780-17F3-40C966DA4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531" y="1813560"/>
            <a:ext cx="2989472" cy="3058478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3F5F72-2039-0FB0-2273-330F1A30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2941" y="1813560"/>
            <a:ext cx="3354723" cy="30584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2E9E3-E29F-AAF6-71F4-C8FE0A59B4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438948" y="1813560"/>
            <a:ext cx="3354723" cy="30584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843191E2-082D-3694-AA1F-4FB520C1F2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531" y="5008667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FDE06-48BA-D45D-D3C9-3EAB1FEF97D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9D642E-99D8-2445-D668-C734988DA01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CA0DB-0C3A-3ACB-F22C-F68E4CCA5C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16">
            <a:extLst>
              <a:ext uri="{FF2B5EF4-FFF2-40B4-BE49-F238E27FC236}">
                <a16:creationId xmlns:a16="http://schemas.microsoft.com/office/drawing/2014/main" id="{D617588E-966E-D45E-7B53-DF558B7BFB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0050" y="6126017"/>
            <a:ext cx="11591709" cy="67705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The frame is reserved for captions. Remove this text box before exporting the slides.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357941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1 cont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5910178-A67A-775F-06F8-EC61045DB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001520-574C-2F35-793A-7681DFC17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0387"/>
            <a:ext cx="9853342" cy="5182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BAFC71FB-F9ED-1788-67C7-55DE7004C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9" y="5692775"/>
            <a:ext cx="9986962" cy="487363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03C576F2-6B4A-B1C6-A916-A1299635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D57F124E-05FD-E3D2-581A-C77DE0BB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2307B3A7-2BD4-AF92-9F47-0662BB96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16218722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2 boxes layou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0B340B1-B723-2BF0-CE92-8DE46B476B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F70B3C-39F3-1855-DC3A-8E2124AA8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325098"/>
            <a:ext cx="9853342" cy="2419211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C39B418-B2AF-D7F0-86B7-D23B32797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1" y="3075364"/>
            <a:ext cx="9853341" cy="2419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C3DCB9A0-F0DB-EF38-CD7B-17D3880A4F7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14B677-D4C4-20FB-6F51-AFC9E71B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E92896-1CCA-9E8C-FB14-6015D770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AD857E-F021-3917-91AA-1E071CEF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26732052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2 boxes layou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-1271989"/>
            <a:ext cx="9852625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59080"/>
            <a:ext cx="4636748" cy="5212716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1" y="259080"/>
            <a:ext cx="4945662" cy="52127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文字版面配置區 18">
            <a:extLst>
              <a:ext uri="{FF2B5EF4-FFF2-40B4-BE49-F238E27FC236}">
                <a16:creationId xmlns:a16="http://schemas.microsoft.com/office/drawing/2014/main" id="{617F5A02-2100-BC39-5A65-01426C0F5E6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ED800506-3975-E7B6-540D-79C6E571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6F805DF8-EF57-E0B5-165B-7DAD3E1F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FAAEEB9D-607F-2CC9-2C27-95A0D929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364155248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3 boxes layou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9852779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C49272-4E54-4CB0-4364-48E52D0A4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8" y="371886"/>
            <a:ext cx="9853346" cy="1607459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F7B285-49AB-1E69-D120-88641DDA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17" y="2241971"/>
            <a:ext cx="9853345" cy="14637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CFACD3CF-24E8-7226-1793-FC3ADDE3F3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0317" y="3928880"/>
            <a:ext cx="9852783" cy="14637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  <a:p>
            <a:pPr lvl="0"/>
            <a:endParaRPr kumimoji="1" lang="zh-HK" altLang="en-US"/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FD872F6D-78DE-830D-A8C5-E30F26441DE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262537022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3 boxes layou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9852623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C4F8BA1-FB0D-633D-F3EE-CB30070C9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8867" y="234126"/>
            <a:ext cx="2961639" cy="5252274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580AE39-AFDD-4372-542C-3C811F6E8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5651" y="234126"/>
            <a:ext cx="2961639" cy="5252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B85489C-FD10-53DF-4E0C-8A109B9167F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550981" y="215341"/>
            <a:ext cx="2961638" cy="5252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6" name="文字版面配置區 18">
            <a:extLst>
              <a:ext uri="{FF2B5EF4-FFF2-40B4-BE49-F238E27FC236}">
                <a16:creationId xmlns:a16="http://schemas.microsoft.com/office/drawing/2014/main" id="{481E14C1-69F5-30E1-A8E5-1E188FFE5D1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3181922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3 boxes layou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32ABF3-8CEF-F50A-B3F5-5780524FBE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8" y="449933"/>
            <a:ext cx="4820828" cy="2499853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2875" y="449935"/>
            <a:ext cx="4820828" cy="24998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0319" y="3144880"/>
            <a:ext cx="9833384" cy="23415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40B11D76-E48E-28C0-3A40-72E97CB02A9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8AFFB-38E1-C63A-4355-69F74EE0840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AA11D-197C-90F1-F153-40E035B7C4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4A1F9-43E6-6EBB-B8A9-7F1923CAA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3 boxes layou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E5F4FD-5A88-E540-F995-F21A91E6A8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496287"/>
            <a:ext cx="9833384" cy="240475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19" y="3144880"/>
            <a:ext cx="4820828" cy="23415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68049" y="3144879"/>
            <a:ext cx="4745654" cy="23415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  <a:p>
            <a:pPr lvl="4"/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12F89-A771-68A3-AE55-C2434157A95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13B87-DCB9-6D73-CFD8-F3C5AAD8365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8FB1B-0C0B-9071-5BD0-F3D756153B7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B3B9B59E-0B37-EF9A-9531-9FD03BADB21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87374236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3 boxes layou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E5F4FD-5A88-E540-F995-F21A91E6A8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1" y="469071"/>
            <a:ext cx="4820828" cy="50173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8049" y="465702"/>
            <a:ext cx="4745654" cy="2549746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68049" y="3144878"/>
            <a:ext cx="4745654" cy="23415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0E232852-361C-087F-7B3B-4D3B0E9C006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F1ACF-892B-DF90-E278-EFD7F4CFC1D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81870-8C03-FC9A-AAC7-724078F0CD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1B546-7954-7F7D-97B2-4FE88BBCC84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4977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3 boxes layou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E5F4FD-5A88-E540-F995-F21A91E6A8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E18F17-A362-49E0-BBAA-3661432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9602" y="496287"/>
            <a:ext cx="4820828" cy="2261657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AEB47-527F-CABE-62E2-F80DBAD9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1" y="3025859"/>
            <a:ext cx="4820828" cy="18744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7EE8FF-68B0-E21F-CD4A-A1942D30DF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2158" y="469071"/>
            <a:ext cx="4745654" cy="44312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文字版面配置區 18">
            <a:extLst>
              <a:ext uri="{FF2B5EF4-FFF2-40B4-BE49-F238E27FC236}">
                <a16:creationId xmlns:a16="http://schemas.microsoft.com/office/drawing/2014/main" id="{33306F54-4133-7318-5C1A-CF01A3DDAE4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056F2-8429-16F4-3EDD-9875AFCDCC1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11A07-2369-3BA3-1B96-5BF62C0D58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6F334-7715-2EF8-B89F-7D544B7FB42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6526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-4 boxes layou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253E9A-062A-3491-B7A0-55F1E7564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1" y="-1109438"/>
            <a:ext cx="10435232" cy="10809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hidden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82BF6-28D2-A4E4-2FE7-4EFDB557B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1660" y="184338"/>
            <a:ext cx="4761527" cy="2474232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CC476-48E9-5687-EA1D-B65229B9A34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01660" y="2759580"/>
            <a:ext cx="4761527" cy="2474232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E47E9-B016-8943-6D86-FE08A2FF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249" y="184338"/>
            <a:ext cx="4939413" cy="24742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7281EF-C11D-202A-CFC5-F8E74530560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594250" y="2756380"/>
            <a:ext cx="4939412" cy="24742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2" name="文字版面配置區 18">
            <a:extLst>
              <a:ext uri="{FF2B5EF4-FFF2-40B4-BE49-F238E27FC236}">
                <a16:creationId xmlns:a16="http://schemas.microsoft.com/office/drawing/2014/main" id="{D068DF14-2631-0525-9818-DD2ED870324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1038" y="5730241"/>
            <a:ext cx="10434515" cy="487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HK"/>
              <a:t>Click to edit Master text styles</a:t>
            </a:r>
            <a:endParaRPr kumimoji="1" lang="zh-HK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52E8A1-CE0C-360C-03B4-8AD851BDD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EB4A2-F442-8536-6F5E-24E92ECB6D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366278-3313-8549-87DE-ECC5920BEA47}" type="datetime1">
              <a:rPr lang="en-HK" smtClean="0"/>
              <a:t>19/1/2024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90226-F5BD-73BE-8B36-87D18C0D32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127757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83.xml"/><Relationship Id="rId39" Type="http://schemas.openxmlformats.org/officeDocument/2006/relationships/slideLayout" Target="../slideLayouts/slideLayout96.xml"/><Relationship Id="rId21" Type="http://schemas.openxmlformats.org/officeDocument/2006/relationships/slideLayout" Target="../slideLayouts/slideLayout78.xml"/><Relationship Id="rId34" Type="http://schemas.openxmlformats.org/officeDocument/2006/relationships/slideLayout" Target="../slideLayouts/slideLayout91.xml"/><Relationship Id="rId42" Type="http://schemas.openxmlformats.org/officeDocument/2006/relationships/slideLayout" Target="../slideLayouts/slideLayout99.xml"/><Relationship Id="rId47" Type="http://schemas.openxmlformats.org/officeDocument/2006/relationships/slideLayout" Target="../slideLayouts/slideLayout104.xml"/><Relationship Id="rId50" Type="http://schemas.openxmlformats.org/officeDocument/2006/relationships/slideLayout" Target="../slideLayouts/slideLayout107.xml"/><Relationship Id="rId55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9.xml"/><Relationship Id="rId37" Type="http://schemas.openxmlformats.org/officeDocument/2006/relationships/slideLayout" Target="../slideLayouts/slideLayout94.xml"/><Relationship Id="rId40" Type="http://schemas.openxmlformats.org/officeDocument/2006/relationships/slideLayout" Target="../slideLayouts/slideLayout97.xml"/><Relationship Id="rId45" Type="http://schemas.openxmlformats.org/officeDocument/2006/relationships/slideLayout" Target="../slideLayouts/slideLayout102.xml"/><Relationship Id="rId53" Type="http://schemas.openxmlformats.org/officeDocument/2006/relationships/slideLayout" Target="../slideLayouts/slideLayout110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4.xml"/><Relationship Id="rId30" Type="http://schemas.openxmlformats.org/officeDocument/2006/relationships/slideLayout" Target="../slideLayouts/slideLayout87.xml"/><Relationship Id="rId35" Type="http://schemas.openxmlformats.org/officeDocument/2006/relationships/slideLayout" Target="../slideLayouts/slideLayout92.xml"/><Relationship Id="rId43" Type="http://schemas.openxmlformats.org/officeDocument/2006/relationships/slideLayout" Target="../slideLayouts/slideLayout100.xml"/><Relationship Id="rId48" Type="http://schemas.openxmlformats.org/officeDocument/2006/relationships/slideLayout" Target="../slideLayouts/slideLayout105.xml"/><Relationship Id="rId56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65.xml"/><Relationship Id="rId51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82.xml"/><Relationship Id="rId33" Type="http://schemas.openxmlformats.org/officeDocument/2006/relationships/slideLayout" Target="../slideLayouts/slideLayout90.xml"/><Relationship Id="rId38" Type="http://schemas.openxmlformats.org/officeDocument/2006/relationships/slideLayout" Target="../slideLayouts/slideLayout95.xml"/><Relationship Id="rId46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77.xml"/><Relationship Id="rId41" Type="http://schemas.openxmlformats.org/officeDocument/2006/relationships/slideLayout" Target="../slideLayouts/slideLayout98.xml"/><Relationship Id="rId54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5.xml"/><Relationship Id="rId36" Type="http://schemas.openxmlformats.org/officeDocument/2006/relationships/slideLayout" Target="../slideLayouts/slideLayout93.xml"/><Relationship Id="rId49" Type="http://schemas.openxmlformats.org/officeDocument/2006/relationships/slideLayout" Target="../slideLayouts/slideLayout106.xml"/><Relationship Id="rId57" Type="http://schemas.openxmlformats.org/officeDocument/2006/relationships/theme" Target="../theme/theme2.xml"/><Relationship Id="rId10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88.xml"/><Relationship Id="rId44" Type="http://schemas.openxmlformats.org/officeDocument/2006/relationships/slideLayout" Target="../slideLayouts/slideLayout101.xml"/><Relationship Id="rId52" Type="http://schemas.openxmlformats.org/officeDocument/2006/relationships/slideLayout" Target="../slideLayouts/slideLayout10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26.xml"/><Relationship Id="rId18" Type="http://schemas.openxmlformats.org/officeDocument/2006/relationships/slideLayout" Target="../slideLayouts/slideLayout131.xml"/><Relationship Id="rId26" Type="http://schemas.openxmlformats.org/officeDocument/2006/relationships/slideLayout" Target="../slideLayouts/slideLayout139.xml"/><Relationship Id="rId39" Type="http://schemas.openxmlformats.org/officeDocument/2006/relationships/slideLayout" Target="../slideLayouts/slideLayout152.xml"/><Relationship Id="rId21" Type="http://schemas.openxmlformats.org/officeDocument/2006/relationships/slideLayout" Target="../slideLayouts/slideLayout134.xml"/><Relationship Id="rId34" Type="http://schemas.openxmlformats.org/officeDocument/2006/relationships/slideLayout" Target="../slideLayouts/slideLayout147.xml"/><Relationship Id="rId42" Type="http://schemas.openxmlformats.org/officeDocument/2006/relationships/slideLayout" Target="../slideLayouts/slideLayout155.xml"/><Relationship Id="rId47" Type="http://schemas.openxmlformats.org/officeDocument/2006/relationships/slideLayout" Target="../slideLayouts/slideLayout160.xml"/><Relationship Id="rId50" Type="http://schemas.openxmlformats.org/officeDocument/2006/relationships/slideLayout" Target="../slideLayouts/slideLayout163.xml"/><Relationship Id="rId55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5.xml"/><Relationship Id="rId16" Type="http://schemas.openxmlformats.org/officeDocument/2006/relationships/slideLayout" Target="../slideLayouts/slideLayout129.xml"/><Relationship Id="rId29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24.xml"/><Relationship Id="rId24" Type="http://schemas.openxmlformats.org/officeDocument/2006/relationships/slideLayout" Target="../slideLayouts/slideLayout137.xml"/><Relationship Id="rId32" Type="http://schemas.openxmlformats.org/officeDocument/2006/relationships/slideLayout" Target="../slideLayouts/slideLayout145.xml"/><Relationship Id="rId37" Type="http://schemas.openxmlformats.org/officeDocument/2006/relationships/slideLayout" Target="../slideLayouts/slideLayout150.xml"/><Relationship Id="rId40" Type="http://schemas.openxmlformats.org/officeDocument/2006/relationships/slideLayout" Target="../slideLayouts/slideLayout153.xml"/><Relationship Id="rId45" Type="http://schemas.openxmlformats.org/officeDocument/2006/relationships/slideLayout" Target="../slideLayouts/slideLayout158.xml"/><Relationship Id="rId53" Type="http://schemas.openxmlformats.org/officeDocument/2006/relationships/slideLayout" Target="../slideLayouts/slideLayout166.xml"/><Relationship Id="rId58" Type="http://schemas.openxmlformats.org/officeDocument/2006/relationships/image" Target="../media/image5.jpeg"/><Relationship Id="rId5" Type="http://schemas.openxmlformats.org/officeDocument/2006/relationships/slideLayout" Target="../slideLayouts/slideLayout118.xml"/><Relationship Id="rId19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slideLayout" Target="../slideLayouts/slideLayout127.xml"/><Relationship Id="rId22" Type="http://schemas.openxmlformats.org/officeDocument/2006/relationships/slideLayout" Target="../slideLayouts/slideLayout135.xml"/><Relationship Id="rId27" Type="http://schemas.openxmlformats.org/officeDocument/2006/relationships/slideLayout" Target="../slideLayouts/slideLayout140.xml"/><Relationship Id="rId30" Type="http://schemas.openxmlformats.org/officeDocument/2006/relationships/slideLayout" Target="../slideLayouts/slideLayout143.xml"/><Relationship Id="rId35" Type="http://schemas.openxmlformats.org/officeDocument/2006/relationships/slideLayout" Target="../slideLayouts/slideLayout148.xml"/><Relationship Id="rId43" Type="http://schemas.openxmlformats.org/officeDocument/2006/relationships/slideLayout" Target="../slideLayouts/slideLayout156.xml"/><Relationship Id="rId48" Type="http://schemas.openxmlformats.org/officeDocument/2006/relationships/slideLayout" Target="../slideLayouts/slideLayout161.xml"/><Relationship Id="rId56" Type="http://schemas.openxmlformats.org/officeDocument/2006/relationships/slideLayout" Target="../slideLayouts/slideLayout169.xml"/><Relationship Id="rId8" Type="http://schemas.openxmlformats.org/officeDocument/2006/relationships/slideLayout" Target="../slideLayouts/slideLayout121.xml"/><Relationship Id="rId51" Type="http://schemas.openxmlformats.org/officeDocument/2006/relationships/slideLayout" Target="../slideLayouts/slideLayout164.xml"/><Relationship Id="rId3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5.xml"/><Relationship Id="rId17" Type="http://schemas.openxmlformats.org/officeDocument/2006/relationships/slideLayout" Target="../slideLayouts/slideLayout130.xml"/><Relationship Id="rId25" Type="http://schemas.openxmlformats.org/officeDocument/2006/relationships/slideLayout" Target="../slideLayouts/slideLayout138.xml"/><Relationship Id="rId33" Type="http://schemas.openxmlformats.org/officeDocument/2006/relationships/slideLayout" Target="../slideLayouts/slideLayout146.xml"/><Relationship Id="rId38" Type="http://schemas.openxmlformats.org/officeDocument/2006/relationships/slideLayout" Target="../slideLayouts/slideLayout151.xml"/><Relationship Id="rId46" Type="http://schemas.openxmlformats.org/officeDocument/2006/relationships/slideLayout" Target="../slideLayouts/slideLayout159.xml"/><Relationship Id="rId20" Type="http://schemas.openxmlformats.org/officeDocument/2006/relationships/slideLayout" Target="../slideLayouts/slideLayout133.xml"/><Relationship Id="rId41" Type="http://schemas.openxmlformats.org/officeDocument/2006/relationships/slideLayout" Target="../slideLayouts/slideLayout154.xml"/><Relationship Id="rId54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8.xml"/><Relationship Id="rId23" Type="http://schemas.openxmlformats.org/officeDocument/2006/relationships/slideLayout" Target="../slideLayouts/slideLayout136.xml"/><Relationship Id="rId28" Type="http://schemas.openxmlformats.org/officeDocument/2006/relationships/slideLayout" Target="../slideLayouts/slideLayout141.xml"/><Relationship Id="rId36" Type="http://schemas.openxmlformats.org/officeDocument/2006/relationships/slideLayout" Target="../slideLayouts/slideLayout149.xml"/><Relationship Id="rId49" Type="http://schemas.openxmlformats.org/officeDocument/2006/relationships/slideLayout" Target="../slideLayouts/slideLayout162.xml"/><Relationship Id="rId57" Type="http://schemas.openxmlformats.org/officeDocument/2006/relationships/theme" Target="../theme/theme3.xml"/><Relationship Id="rId10" Type="http://schemas.openxmlformats.org/officeDocument/2006/relationships/slideLayout" Target="../slideLayouts/slideLayout123.xml"/><Relationship Id="rId31" Type="http://schemas.openxmlformats.org/officeDocument/2006/relationships/slideLayout" Target="../slideLayouts/slideLayout144.xml"/><Relationship Id="rId44" Type="http://schemas.openxmlformats.org/officeDocument/2006/relationships/slideLayout" Target="../slideLayouts/slideLayout157.xml"/><Relationship Id="rId52" Type="http://schemas.openxmlformats.org/officeDocument/2006/relationships/slideLayout" Target="../slideLayouts/slideLayout16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0" y="452923"/>
            <a:ext cx="9613861" cy="1080938"/>
          </a:xfrm>
          <a:prstGeom prst="rect">
            <a:avLst/>
          </a:prstGeom>
          <a:solidFill>
            <a:srgbClr val="245002"/>
          </a:solidFill>
          <a:ln w="38100">
            <a:solidFill>
              <a:srgbClr val="E9E6C5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1825423"/>
            <a:ext cx="9613861" cy="2686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33170C4-4262-8CDE-A3FF-BD3ACE6F4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4018" y="5633292"/>
            <a:ext cx="67774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560AF3B-E9A7-8421-7370-70C92D658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50981" y="5633293"/>
            <a:ext cx="214720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32787B0-4D8B-D631-D104-A172D8DE6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0321" y="5633294"/>
            <a:ext cx="687066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DF8C8B-DA35-537C-3455-20543F19E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57912"/>
            <a:ext cx="12192000" cy="700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08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970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  <p:sldLayoutId id="2147483857" r:id="rId18"/>
    <p:sldLayoutId id="2147483858" r:id="rId19"/>
    <p:sldLayoutId id="2147483859" r:id="rId20"/>
    <p:sldLayoutId id="2147483860" r:id="rId21"/>
    <p:sldLayoutId id="2147483861" r:id="rId22"/>
    <p:sldLayoutId id="2147483862" r:id="rId23"/>
    <p:sldLayoutId id="2147483863" r:id="rId24"/>
    <p:sldLayoutId id="2147483864" r:id="rId25"/>
    <p:sldLayoutId id="2147483865" r:id="rId26"/>
    <p:sldLayoutId id="2147483866" r:id="rId27"/>
    <p:sldLayoutId id="2147483867" r:id="rId28"/>
    <p:sldLayoutId id="2147483868" r:id="rId29"/>
    <p:sldLayoutId id="2147483869" r:id="rId30"/>
    <p:sldLayoutId id="2147483870" r:id="rId31"/>
    <p:sldLayoutId id="2147483871" r:id="rId32"/>
    <p:sldLayoutId id="2147483895" r:id="rId33"/>
    <p:sldLayoutId id="2147483872" r:id="rId34"/>
    <p:sldLayoutId id="2147483873" r:id="rId35"/>
    <p:sldLayoutId id="2147483874" r:id="rId36"/>
    <p:sldLayoutId id="2147483875" r:id="rId37"/>
    <p:sldLayoutId id="2147483876" r:id="rId38"/>
    <p:sldLayoutId id="2147483877" r:id="rId39"/>
    <p:sldLayoutId id="2147483878" r:id="rId40"/>
    <p:sldLayoutId id="2147483879" r:id="rId41"/>
    <p:sldLayoutId id="2147483880" r:id="rId42"/>
    <p:sldLayoutId id="2147483881" r:id="rId43"/>
    <p:sldLayoutId id="2147483882" r:id="rId44"/>
    <p:sldLayoutId id="2147483883" r:id="rId45"/>
    <p:sldLayoutId id="2147483884" r:id="rId46"/>
    <p:sldLayoutId id="2147483885" r:id="rId47"/>
    <p:sldLayoutId id="2147483886" r:id="rId48"/>
    <p:sldLayoutId id="2147483887" r:id="rId49"/>
    <p:sldLayoutId id="2147483888" r:id="rId50"/>
    <p:sldLayoutId id="2147483889" r:id="rId51"/>
    <p:sldLayoutId id="2147483890" r:id="rId52"/>
    <p:sldLayoutId id="2147483891" r:id="rId53"/>
    <p:sldLayoutId id="2147483892" r:id="rId54"/>
    <p:sldLayoutId id="2147483893" r:id="rId55"/>
    <p:sldLayoutId id="2147483894" r:id="rId56"/>
    <p:sldLayoutId id="2147483896" r:id="rId57"/>
  </p:sldLayoutIdLst>
  <p:hf hdr="0"/>
  <p:txStyles>
    <p:titleStyle>
      <a:lvl1pPr marL="360000"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SzPct val="90000"/>
        <a:buFont typeface="Wingdings" pitchFamily="2" charset="2"/>
        <a:buChar char="l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u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q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solidFill>
            <a:srgbClr val="245002"/>
          </a:solidFill>
          <a:ln w="38100">
            <a:solidFill>
              <a:srgbClr val="E9E6C5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33170C4-4262-8CDE-A3FF-BD3ACE6F4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4018" y="6347666"/>
            <a:ext cx="67774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560AF3B-E9A7-8421-7370-70C92D658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50981" y="6347667"/>
            <a:ext cx="214720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32787B0-4D8B-D631-D104-A172D8DE6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0321" y="6347668"/>
            <a:ext cx="687066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Edit footer and page number options in “Header &amp; Footer”</a:t>
            </a:r>
          </a:p>
        </p:txBody>
      </p:sp>
    </p:spTree>
    <p:extLst>
      <p:ext uri="{BB962C8B-B14F-4D97-AF65-F5344CB8AC3E}">
        <p14:creationId xmlns:p14="http://schemas.microsoft.com/office/powerpoint/2010/main" val="347038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956" r:id="rId32"/>
    <p:sldLayoutId id="2147483817" r:id="rId33"/>
    <p:sldLayoutId id="2147483818" r:id="rId34"/>
    <p:sldLayoutId id="2147483819" r:id="rId35"/>
    <p:sldLayoutId id="2147483820" r:id="rId36"/>
    <p:sldLayoutId id="2147483821" r:id="rId37"/>
    <p:sldLayoutId id="2147483822" r:id="rId38"/>
    <p:sldLayoutId id="2147483823" r:id="rId39"/>
    <p:sldLayoutId id="2147483824" r:id="rId40"/>
    <p:sldLayoutId id="2147483825" r:id="rId41"/>
    <p:sldLayoutId id="2147483826" r:id="rId42"/>
    <p:sldLayoutId id="2147483827" r:id="rId43"/>
    <p:sldLayoutId id="2147483828" r:id="rId44"/>
    <p:sldLayoutId id="2147483829" r:id="rId45"/>
    <p:sldLayoutId id="2147483830" r:id="rId46"/>
    <p:sldLayoutId id="2147483831" r:id="rId47"/>
    <p:sldLayoutId id="2147483832" r:id="rId48"/>
    <p:sldLayoutId id="2147483833" r:id="rId49"/>
    <p:sldLayoutId id="2147483834" r:id="rId50"/>
    <p:sldLayoutId id="2147483835" r:id="rId51"/>
    <p:sldLayoutId id="2147483836" r:id="rId52"/>
    <p:sldLayoutId id="2147483837" r:id="rId53"/>
    <p:sldLayoutId id="2147483838" r:id="rId54"/>
    <p:sldLayoutId id="2147483839" r:id="rId55"/>
    <p:sldLayoutId id="2147483957" r:id="rId56"/>
  </p:sldLayoutIdLst>
  <p:hf hdr="0"/>
  <p:txStyles>
    <p:titleStyle>
      <a:lvl1pPr marL="360000"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SzPct val="90000"/>
        <a:buFont typeface="Wingdings" pitchFamily="2" charset="2"/>
        <a:buChar char="l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u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q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solidFill>
            <a:srgbClr val="245002"/>
          </a:solidFill>
          <a:ln w="38100">
            <a:solidFill>
              <a:srgbClr val="E9E6C5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014153"/>
            <a:ext cx="9613861" cy="3243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33170C4-4262-8CDE-A3FF-BD3ACE6F4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4018" y="5474687"/>
            <a:ext cx="67774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560AF3B-E9A7-8421-7370-70C92D658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50981" y="5474688"/>
            <a:ext cx="214720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366278-3313-8549-87DE-ECC5920BEA47}" type="datetime1">
              <a:rPr lang="en-HK" smtClean="0"/>
              <a:pPr/>
              <a:t>19/1/2024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32787B0-4D8B-D631-D104-A172D8DE6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0321" y="5474689"/>
            <a:ext cx="687066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Edit footer and page number options in “Header &amp; Footer”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0CBCC9-0633-10E0-B49D-BA1EA636292C}"/>
              </a:ext>
            </a:extLst>
          </p:cNvPr>
          <p:cNvSpPr/>
          <p:nvPr userDrawn="1"/>
        </p:nvSpPr>
        <p:spPr>
          <a:xfrm>
            <a:off x="0" y="6157912"/>
            <a:ext cx="12192000" cy="700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96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  <p:sldLayoutId id="2147483915" r:id="rId18"/>
    <p:sldLayoutId id="2147483916" r:id="rId19"/>
    <p:sldLayoutId id="2147483917" r:id="rId20"/>
    <p:sldLayoutId id="2147483918" r:id="rId21"/>
    <p:sldLayoutId id="2147483919" r:id="rId22"/>
    <p:sldLayoutId id="2147483920" r:id="rId23"/>
    <p:sldLayoutId id="2147483921" r:id="rId24"/>
    <p:sldLayoutId id="2147483922" r:id="rId25"/>
    <p:sldLayoutId id="2147483923" r:id="rId26"/>
    <p:sldLayoutId id="2147483924" r:id="rId27"/>
    <p:sldLayoutId id="2147483925" r:id="rId28"/>
    <p:sldLayoutId id="2147483926" r:id="rId29"/>
    <p:sldLayoutId id="2147483927" r:id="rId30"/>
    <p:sldLayoutId id="2147483928" r:id="rId31"/>
    <p:sldLayoutId id="2147483953" r:id="rId32"/>
    <p:sldLayoutId id="2147483929" r:id="rId33"/>
    <p:sldLayoutId id="2147483930" r:id="rId34"/>
    <p:sldLayoutId id="2147483931" r:id="rId35"/>
    <p:sldLayoutId id="2147483932" r:id="rId36"/>
    <p:sldLayoutId id="2147483933" r:id="rId37"/>
    <p:sldLayoutId id="2147483934" r:id="rId38"/>
    <p:sldLayoutId id="2147483935" r:id="rId39"/>
    <p:sldLayoutId id="2147483936" r:id="rId40"/>
    <p:sldLayoutId id="2147483937" r:id="rId41"/>
    <p:sldLayoutId id="2147483938" r:id="rId42"/>
    <p:sldLayoutId id="2147483939" r:id="rId43"/>
    <p:sldLayoutId id="2147483940" r:id="rId44"/>
    <p:sldLayoutId id="2147483941" r:id="rId45"/>
    <p:sldLayoutId id="2147483942" r:id="rId46"/>
    <p:sldLayoutId id="2147483943" r:id="rId47"/>
    <p:sldLayoutId id="2147483944" r:id="rId48"/>
    <p:sldLayoutId id="2147483945" r:id="rId49"/>
    <p:sldLayoutId id="2147483946" r:id="rId50"/>
    <p:sldLayoutId id="2147483947" r:id="rId51"/>
    <p:sldLayoutId id="2147483948" r:id="rId52"/>
    <p:sldLayoutId id="2147483949" r:id="rId53"/>
    <p:sldLayoutId id="2147483950" r:id="rId54"/>
    <p:sldLayoutId id="2147483951" r:id="rId55"/>
    <p:sldLayoutId id="2147483952" r:id="rId56"/>
  </p:sldLayoutIdLst>
  <p:hf hdr="0"/>
  <p:txStyles>
    <p:titleStyle>
      <a:lvl1pPr marL="360000"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SzPct val="90000"/>
        <a:buFont typeface="Wingdings" pitchFamily="2" charset="2"/>
        <a:buChar char="l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u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q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09876-649F-A167-3B90-72013C6C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F9471-0474-8DF3-72B5-27F1830AE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2E479-A541-5B25-E5DE-03A6D5B5C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90C04-3C2F-5E42-B441-1AD35149B50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7A8A6-CD35-2794-3614-758F4CF94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CADD8-6D53-0190-9401-12024C864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6385B-A1CA-E94D-A198-D91D203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8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80F9D-6275-F955-3575-53E9EA9F4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767" y="1627525"/>
            <a:ext cx="8144134" cy="1648129"/>
          </a:xfrm>
        </p:spPr>
        <p:txBody>
          <a:bodyPr/>
          <a:lstStyle/>
          <a:p>
            <a:r>
              <a:rPr kumimoji="1" lang="zh-CN" altLang="en-US" sz="2800" b="1" i="0" u="none" strike="noStrike" kern="1200" cap="none" spc="300" normalizeH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基于面信息、历史走势与市场情绪</a:t>
            </a:r>
            <a:br>
              <a:rPr kumimoji="1" lang="zh-CN" altLang="en-US" sz="2800" b="1" i="0" u="none" strike="noStrike" kern="1200" cap="none" spc="300" normalizeH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</a:br>
            <a:r>
              <a:rPr kumimoji="1" lang="zh-CN" altLang="en-US" sz="2800" b="1" i="0" u="none" strike="noStrike" kern="1200" cap="none" spc="300" normalizeH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 相结合的股价涨跌关联因子探究</a:t>
            </a:r>
            <a:endParaRPr kumimoji="1" lang="zh-CN" altLang="en-US" sz="2800" spc="300" dirty="0">
              <a:latin typeface="+mn-ea"/>
              <a:ea typeface="+mn-ea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C9E82-7DDA-61D6-5144-081E35805B18}"/>
              </a:ext>
            </a:extLst>
          </p:cNvPr>
          <p:cNvSpPr txBox="1">
            <a:spLocks/>
          </p:cNvSpPr>
          <p:nvPr/>
        </p:nvSpPr>
        <p:spPr>
          <a:xfrm>
            <a:off x="11314018" y="6347666"/>
            <a:ext cx="6777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E3FE2A-5095-8DFE-4398-46B00A096F41}"/>
              </a:ext>
            </a:extLst>
          </p:cNvPr>
          <p:cNvSpPr txBox="1"/>
          <p:nvPr/>
        </p:nvSpPr>
        <p:spPr>
          <a:xfrm>
            <a:off x="7213522" y="4514381"/>
            <a:ext cx="510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通讯单位</a:t>
            </a:r>
            <a:r>
              <a:rPr kumimoji="1" lang="en-US" altLang="zh-CN" b="1" dirty="0"/>
              <a:t>:</a:t>
            </a:r>
            <a:r>
              <a:rPr kumimoji="1" lang="zh-CN" altLang="en-US" b="1" dirty="0"/>
              <a:t>香港大学 作者</a:t>
            </a:r>
            <a:r>
              <a:rPr kumimoji="1" lang="en-US" altLang="zh-CN" b="1" dirty="0"/>
              <a:t>:</a:t>
            </a:r>
            <a:r>
              <a:rPr kumimoji="1" lang="zh-CN" altLang="en-US" b="1" dirty="0"/>
              <a:t>文 鑫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 指导老师</a:t>
            </a:r>
            <a:r>
              <a:rPr kumimoji="1" lang="en-US" altLang="zh-CN" b="1" dirty="0"/>
              <a:t>:</a:t>
            </a:r>
            <a:r>
              <a:rPr kumimoji="1" lang="zh-CN" altLang="en-US" b="1" dirty="0"/>
              <a:t>刘凌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0312C6-5025-EED3-C15E-57CA15919DF5}"/>
              </a:ext>
            </a:extLst>
          </p:cNvPr>
          <p:cNvSpPr txBox="1"/>
          <p:nvPr/>
        </p:nvSpPr>
        <p:spPr>
          <a:xfrm>
            <a:off x="703767" y="4167620"/>
            <a:ext cx="6509755" cy="1062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068070">
              <a:lnSpc>
                <a:spcPct val="120000"/>
              </a:lnSpc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SourceHanSansCN"/>
                <a:ea typeface="宋体" panose="02010600030101010101" pitchFamily="2" charset="-122"/>
                <a:cs typeface="宋体" panose="02010600030101010101" pitchFamily="2" charset="-122"/>
              </a:rPr>
              <a:t>       2024 3</a:t>
            </a:r>
            <a:r>
              <a:rPr lang="en-US" altLang="zh-CN" sz="1800" b="1" baseline="30000" dirty="0">
                <a:solidFill>
                  <a:srgbClr val="000000"/>
                </a:solidFill>
                <a:effectLst/>
                <a:latin typeface="SourceHanSansCN"/>
                <a:ea typeface="宋体" panose="02010600030101010101" pitchFamily="2" charset="-122"/>
                <a:cs typeface="宋体" panose="02010600030101010101" pitchFamily="2" charset="-122"/>
              </a:rPr>
              <a:t>rd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SourceHanSansCN"/>
                <a:ea typeface="宋体" panose="02010600030101010101" pitchFamily="2" charset="-122"/>
                <a:cs typeface="宋体" panose="02010600030101010101" pitchFamily="2" charset="-122"/>
              </a:rPr>
              <a:t> International Conference on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SourceHanSansCN"/>
                <a:ea typeface="宋体" panose="02010600030101010101" pitchFamily="2" charset="-122"/>
                <a:cs typeface="宋体" panose="02010600030101010101" pitchFamily="2" charset="-122"/>
              </a:rPr>
              <a:t>Big Data Economy and Digital Management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zh-CN" sz="1800" b="1" dirty="0">
                <a:solidFill>
                  <a:srgbClr val="000000"/>
                </a:solidFill>
                <a:effectLst/>
                <a:latin typeface="SourceHanSansCN"/>
                <a:ea typeface="宋体" panose="02010600030101010101" pitchFamily="2" charset="-122"/>
                <a:cs typeface="宋体" panose="02010600030101010101" pitchFamily="2" charset="-122"/>
              </a:rPr>
              <a:t>第三届大数据经济与数字化管理国际学术会议（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SourceHanSansCN"/>
                <a:ea typeface="宋体" panose="02010600030101010101" pitchFamily="2" charset="-122"/>
                <a:cs typeface="宋体" panose="02010600030101010101" pitchFamily="2" charset="-122"/>
              </a:rPr>
              <a:t>BDEDM 2024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SourceHanSansCN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05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A5A4E-C12C-0C02-49ED-6637E018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模型优化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5D4ED5-1919-43DF-F3A3-5F3CBEA5F9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3B0ED0CD-0EB9-540A-CE8D-2A76B20B1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349" y="2138886"/>
            <a:ext cx="401478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1.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特征工程</a:t>
            </a:r>
            <a:endParaRPr lang="en-US" altLang="zh-CN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对模型中特征重要性高的因子衍生组合为新因子</a:t>
            </a:r>
            <a:endParaRPr lang="en-US" altLang="zh-CN" sz="1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84FA8A4D-B303-8773-C55E-964177C04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349" y="3659711"/>
            <a:ext cx="418348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2.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网格调参（设置间距进行枚举）</a:t>
            </a:r>
            <a:endParaRPr lang="en-US" altLang="zh-CN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学习率</a:t>
            </a:r>
            <a:r>
              <a:rPr lang="en-US" altLang="zh-CN" sz="1400" b="1" dirty="0">
                <a:solidFill>
                  <a:srgbClr val="000000"/>
                </a:solidFill>
                <a:latin typeface="+mn-ea"/>
                <a:ea typeface="+mn-ea"/>
              </a:rPr>
              <a:t>:</a:t>
            </a: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过大可能无法收敛，过小则收敛慢</a:t>
            </a:r>
            <a:endParaRPr lang="en-US" altLang="zh-CN" sz="1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迭代次数</a:t>
            </a:r>
            <a:r>
              <a:rPr lang="en-US" altLang="zh-CN" sz="1400" b="1" dirty="0">
                <a:solidFill>
                  <a:srgbClr val="000000"/>
                </a:solidFill>
                <a:latin typeface="+mn-ea"/>
                <a:ea typeface="+mn-ea"/>
              </a:rPr>
              <a:t>:</a:t>
            </a: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理论上越大越好，但占用内存和训练时间也会相应增加，且边际效益递减</a:t>
            </a:r>
            <a:endParaRPr lang="en-US" altLang="zh-CN" sz="1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学习率</a:t>
            </a:r>
            <a:r>
              <a:rPr lang="en-US" altLang="zh-CN" sz="1400" b="1" dirty="0">
                <a:solidFill>
                  <a:srgbClr val="000000"/>
                </a:solidFill>
                <a:latin typeface="+mn-ea"/>
                <a:ea typeface="+mn-ea"/>
              </a:rPr>
              <a:t>:</a:t>
            </a: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树的深度，控制一定深度以防止过拟合</a:t>
            </a:r>
            <a:endParaRPr lang="en-US" altLang="zh-CN" sz="1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FF6FAAA0-1353-E64C-859B-0304BA776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779" y="2138886"/>
            <a:ext cx="403542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3.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剪枝</a:t>
            </a:r>
            <a:endParaRPr lang="en-US" altLang="zh-CN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树模型，可防止过拟合。</a:t>
            </a:r>
            <a:endParaRPr lang="en-US" altLang="zh-CN" sz="1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F9FDB069-E440-40CE-9DF3-06B43501C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366" y="3462861"/>
            <a:ext cx="403383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ea"/>
                <a:ea typeface="+mn-ea"/>
              </a:rPr>
              <a:t>4.</a:t>
            </a:r>
            <a:r>
              <a:rPr lang="zh-CN" altLang="en-US" sz="2000" b="1">
                <a:solidFill>
                  <a:srgbClr val="000000"/>
                </a:solidFill>
                <a:latin typeface="+mn-ea"/>
                <a:ea typeface="+mn-ea"/>
              </a:rPr>
              <a:t>交叉验证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200" b="1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000000"/>
                </a:solidFill>
                <a:latin typeface="+mn-ea"/>
                <a:ea typeface="+mn-ea"/>
              </a:rPr>
              <a:t>考量模型的泛化能力</a:t>
            </a:r>
            <a:endParaRPr lang="en-US" altLang="zh-CN" sz="14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59CF1040-3D8F-B3C1-1555-F8FB9618C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366" y="4740798"/>
            <a:ext cx="403383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5.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模型融合</a:t>
            </a:r>
            <a:endParaRPr lang="en-US" altLang="zh-CN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尝试多种模型的堆叠效应。</a:t>
            </a:r>
            <a:endParaRPr lang="en-US" altLang="zh-CN" sz="1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74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70EA9-738B-F394-28E7-AAC93D2A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结论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545AFE-5D7D-1D7B-4D8D-6B11A6F3D3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8452A9A-9E6A-63AD-DACF-BF21EF55F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325914"/>
              </p:ext>
            </p:extLst>
          </p:nvPr>
        </p:nvGraphicFramePr>
        <p:xfrm>
          <a:off x="5603456" y="2606563"/>
          <a:ext cx="4365625" cy="984250"/>
        </p:xfrm>
        <a:graphic>
          <a:graphicData uri="http://schemas.openxmlformats.org/drawingml/2006/table">
            <a:tbl>
              <a:tblPr/>
              <a:tblGrid>
                <a:gridCol w="76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237">
                <a:tc>
                  <a:txBody>
                    <a:bodyPr/>
                    <a:lstStyle>
                      <a:lvl1pPr marL="650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5088" marR="0" lvl="0" indent="0" algn="ctr" defTabSz="914400" rtl="0" eaLnBrk="1" fontAlgn="base" latinLnBrk="0" hangingPunct="1">
                        <a:lnSpc>
                          <a:spcPct val="77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65088" marR="0" lvl="0" indent="0" algn="ctr" defTabSz="914400" rtl="0" eaLnBrk="1" fontAlgn="base" latinLnBrk="0" hangingPunct="1">
                        <a:lnSpc>
                          <a:spcPct val="77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逻辑回归</a:t>
                      </a: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650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5088" marR="0" lvl="0" indent="0" algn="ctr" defTabSz="914400" rtl="0" eaLnBrk="1" fontAlgn="base" latinLnBrk="0" hangingPunct="1">
                        <a:lnSpc>
                          <a:spcPct val="77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65088" marR="0" lvl="0" indent="0" algn="ctr" defTabSz="914400" rtl="0" eaLnBrk="1" fontAlgn="base" latinLnBrk="0" hangingPunct="1">
                        <a:lnSpc>
                          <a:spcPct val="77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决策树</a:t>
                      </a: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650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5088" marR="0" lvl="0" indent="0" algn="ctr" defTabSz="914400" rtl="0" eaLnBrk="1" fontAlgn="base" latinLnBrk="0" hangingPunct="1">
                        <a:lnSpc>
                          <a:spcPct val="77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65088" marR="0" lvl="0" indent="0" algn="ctr" defTabSz="914400" rtl="0" eaLnBrk="1" fontAlgn="base" latinLnBrk="0" hangingPunct="1">
                        <a:lnSpc>
                          <a:spcPct val="77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随机森林</a:t>
                      </a: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650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5088" marR="0" lvl="0" indent="0" algn="ctr" defTabSz="914400" rtl="0" eaLnBrk="1" fontAlgn="base" latinLnBrk="0" hangingPunct="1">
                        <a:lnSpc>
                          <a:spcPct val="77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65088" marR="0" lvl="0" indent="0" algn="ctr" defTabSz="914400" rtl="0" eaLnBrk="1" fontAlgn="base" latinLnBrk="0" hangingPunct="1">
                        <a:lnSpc>
                          <a:spcPct val="77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LightGBM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508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650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5088" marR="0" lvl="0" indent="0" algn="ctr" defTabSz="914400" rtl="0" eaLnBrk="1" fontAlgn="base" latinLnBrk="0" hangingPunct="1">
                        <a:lnSpc>
                          <a:spcPct val="77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65088" marR="0" lvl="0" indent="0" algn="ctr" defTabSz="914400" rtl="0" eaLnBrk="1" fontAlgn="base" latinLnBrk="0" hangingPunct="1">
                        <a:lnSpc>
                          <a:spcPct val="77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Xgboost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508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635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3500" marR="0" lvl="0" indent="0" algn="ctr" defTabSz="914400" rtl="0" eaLnBrk="1" fontAlgn="base" latinLnBrk="0" hangingPunct="1">
                        <a:lnSpc>
                          <a:spcPct val="77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63500" marR="0" lvl="0" indent="0" algn="ctr" defTabSz="914400" rtl="0" eaLnBrk="1" fontAlgn="base" latinLnBrk="0" hangingPunct="1">
                        <a:lnSpc>
                          <a:spcPct val="77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模型融合</a:t>
                      </a: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>
                      <a:lvl1pPr marL="650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50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650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0.4357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8F5"/>
                    </a:solidFill>
                  </a:tcPr>
                </a:tc>
                <a:tc>
                  <a:txBody>
                    <a:bodyPr/>
                    <a:lstStyle>
                      <a:lvl1pPr marL="650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50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650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0.7199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5"/>
                    </a:solidFill>
                  </a:tcPr>
                </a:tc>
                <a:tc>
                  <a:txBody>
                    <a:bodyPr/>
                    <a:lstStyle>
                      <a:lvl1pPr marL="650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50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650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0.7959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5"/>
                    </a:solidFill>
                  </a:tcPr>
                </a:tc>
                <a:tc>
                  <a:txBody>
                    <a:bodyPr/>
                    <a:lstStyle>
                      <a:lvl1pPr marL="635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35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635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0.8064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5"/>
                    </a:solidFill>
                  </a:tcPr>
                </a:tc>
                <a:tc>
                  <a:txBody>
                    <a:bodyPr/>
                    <a:lstStyle>
                      <a:lvl1pPr marL="6508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50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650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0.8139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5"/>
                    </a:solidFill>
                  </a:tcPr>
                </a:tc>
                <a:tc>
                  <a:txBody>
                    <a:bodyPr/>
                    <a:lstStyle>
                      <a:lvl1pPr marL="635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35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635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0.8100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8">
            <a:extLst>
              <a:ext uri="{FF2B5EF4-FFF2-40B4-BE49-F238E27FC236}">
                <a16:creationId xmlns:a16="http://schemas.microsoft.com/office/drawing/2014/main" id="{D46D45E0-39C4-B7BC-BC98-7552762B0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456" y="2210086"/>
            <a:ext cx="4033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000000"/>
                </a:solidFill>
                <a:latin typeface="+mn-ea"/>
                <a:ea typeface="+mn-ea"/>
              </a:rPr>
              <a:t>各模型及模型融合的稳定</a:t>
            </a:r>
            <a:r>
              <a:rPr lang="en-US" altLang="zh-CN" sz="1400" b="1">
                <a:solidFill>
                  <a:srgbClr val="000000"/>
                </a:solidFill>
                <a:latin typeface="+mn-ea"/>
                <a:ea typeface="+mn-ea"/>
              </a:rPr>
              <a:t>AUC</a:t>
            </a:r>
            <a:r>
              <a:rPr lang="zh-CN" altLang="en-US" sz="1400" b="1">
                <a:solidFill>
                  <a:srgbClr val="000000"/>
                </a:solidFill>
                <a:latin typeface="+mn-ea"/>
                <a:ea typeface="+mn-ea"/>
              </a:rPr>
              <a:t>值</a:t>
            </a:r>
            <a:endParaRPr lang="en-US" altLang="zh-CN" sz="14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11" name="图片 24">
            <a:extLst>
              <a:ext uri="{FF2B5EF4-FFF2-40B4-BE49-F238E27FC236}">
                <a16:creationId xmlns:a16="http://schemas.microsoft.com/office/drawing/2014/main" id="{FC7142BE-6553-569B-2A62-9555497F0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63" y="1888378"/>
            <a:ext cx="4367212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8">
            <a:extLst>
              <a:ext uri="{FF2B5EF4-FFF2-40B4-BE49-F238E27FC236}">
                <a16:creationId xmlns:a16="http://schemas.microsoft.com/office/drawing/2014/main" id="{89630D4B-56F0-C521-5B7B-52D6544CD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667" y="4613163"/>
            <a:ext cx="3984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关键因子：</a:t>
            </a:r>
            <a:r>
              <a:rPr lang="zh-CN" altLang="zh-CN" sz="1400" b="1" dirty="0">
                <a:solidFill>
                  <a:srgbClr val="000000"/>
                </a:solidFill>
                <a:latin typeface="+mn-ea"/>
                <a:ea typeface="+mn-ea"/>
              </a:rPr>
              <a:t>沪深股票历史</a:t>
            </a:r>
            <a:r>
              <a:rPr lang="en-US" altLang="zh-CN" sz="1400" b="1" dirty="0">
                <a:solidFill>
                  <a:srgbClr val="000000"/>
                </a:solidFill>
                <a:latin typeface="+mn-ea"/>
                <a:ea typeface="+mn-ea"/>
              </a:rPr>
              <a:t>15</a:t>
            </a:r>
            <a:r>
              <a:rPr lang="zh-CN" altLang="zh-CN" sz="1400" b="1" dirty="0">
                <a:solidFill>
                  <a:srgbClr val="000000"/>
                </a:solidFill>
                <a:latin typeface="+mn-ea"/>
                <a:ea typeface="+mn-ea"/>
              </a:rPr>
              <a:t>日，</a:t>
            </a:r>
            <a:r>
              <a:rPr lang="en-US" altLang="zh-CN" sz="1400" b="1" dirty="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zh-CN" altLang="zh-CN" sz="1400" b="1" dirty="0">
                <a:solidFill>
                  <a:srgbClr val="000000"/>
                </a:solidFill>
                <a:latin typeface="+mn-ea"/>
                <a:ea typeface="+mn-ea"/>
              </a:rPr>
              <a:t>日，</a:t>
            </a:r>
            <a:r>
              <a:rPr lang="en-US" altLang="zh-CN" sz="1400" b="1" dirty="0">
                <a:solidFill>
                  <a:srgbClr val="000000"/>
                </a:solidFill>
                <a:latin typeface="+mn-ea"/>
                <a:ea typeface="+mn-ea"/>
              </a:rPr>
              <a:t>7</a:t>
            </a:r>
            <a:r>
              <a:rPr lang="zh-CN" altLang="zh-CN" sz="1400" b="1" dirty="0">
                <a:solidFill>
                  <a:srgbClr val="000000"/>
                </a:solidFill>
                <a:latin typeface="+mn-ea"/>
                <a:ea typeface="+mn-ea"/>
              </a:rPr>
              <a:t>日内股价最高价、股票交易额、股票所在行业因子</a:t>
            </a:r>
            <a:endParaRPr lang="en-US" altLang="zh-CN" sz="1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4655CDB8-BC75-6AB6-00DE-03B01A02A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5843" y="5278326"/>
            <a:ext cx="4033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zh-CN" altLang="en-US" sz="1400" b="1">
                <a:solidFill>
                  <a:srgbClr val="000000"/>
                </a:solidFill>
                <a:latin typeface="+mn-ea"/>
                <a:ea typeface="+mn-ea"/>
              </a:rPr>
              <a:t>市场情绪：</a:t>
            </a:r>
            <a:r>
              <a:rPr lang="zh-CN" altLang="zh-CN" sz="1400" b="1">
                <a:solidFill>
                  <a:srgbClr val="000000"/>
                </a:solidFill>
                <a:latin typeface="+mn-ea"/>
                <a:ea typeface="+mn-ea"/>
              </a:rPr>
              <a:t>股票评论的情感可能无法很好地反映未来该股票股价的涨跌</a:t>
            </a:r>
            <a:endParaRPr lang="en-US" altLang="zh-CN" sz="14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文本框 29">
            <a:extLst>
              <a:ext uri="{FF2B5EF4-FFF2-40B4-BE49-F238E27FC236}">
                <a16:creationId xmlns:a16="http://schemas.microsoft.com/office/drawing/2014/main" id="{E21D0122-A412-3566-AD2E-334FF09F6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05" y="4142469"/>
            <a:ext cx="4605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模 型 结 论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zh-CN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830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659BB-D610-EB0C-8669-2689D0AE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研究产出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519845-1902-E6F6-EA78-B7B933641E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E8C8EBE8-FA3C-00B0-69A6-59F21D5DC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829" y="2477942"/>
            <a:ext cx="49024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投资者要重点关注股票历史最高价、股票交易额、板块</a:t>
            </a:r>
            <a:endParaRPr lang="en-US" altLang="zh-CN" sz="1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D19B629F-6450-F057-3B79-A435418C8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954" y="2814492"/>
            <a:ext cx="622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股票公司经营者要挖掘股价涨跌背后的原因，重点关注股价历史走势数据</a:t>
            </a:r>
            <a:endParaRPr lang="en-US" altLang="zh-CN" sz="1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5" name="文本框 29">
            <a:extLst>
              <a:ext uri="{FF2B5EF4-FFF2-40B4-BE49-F238E27FC236}">
                <a16:creationId xmlns:a16="http://schemas.microsoft.com/office/drawing/2014/main" id="{AEF02DC6-A726-BD9A-29C7-A41FA9E59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1714" y="1954066"/>
            <a:ext cx="4605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投 资 价 值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zh-CN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6" name="文本框 31">
            <a:extLst>
              <a:ext uri="{FF2B5EF4-FFF2-40B4-BE49-F238E27FC236}">
                <a16:creationId xmlns:a16="http://schemas.microsoft.com/office/drawing/2014/main" id="{F2B5667D-E16F-D5C5-1458-ABAFF8E8C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545" y="4238172"/>
            <a:ext cx="4606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局 限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zh-CN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FAAD7798-512E-971D-0DCA-904FFE1FA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503" y="4632308"/>
            <a:ext cx="3484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拓宽股票板块和数据周期</a:t>
            </a:r>
            <a:endParaRPr lang="en-US" altLang="zh-CN" sz="1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id="{386C8C05-242B-E78C-177D-9F9F64B71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745" y="5058910"/>
            <a:ext cx="4592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zh-CN" altLang="en-US" sz="1400" b="1">
                <a:solidFill>
                  <a:srgbClr val="000000"/>
                </a:solidFill>
                <a:latin typeface="+mn-ea"/>
                <a:ea typeface="+mn-ea"/>
              </a:rPr>
              <a:t>研究模型存在局限性</a:t>
            </a:r>
            <a:endParaRPr lang="en-US" altLang="zh-CN" sz="14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87983DF9-26DC-64E8-636C-C159ECB78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83" y="4646160"/>
            <a:ext cx="4592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zh-CN" altLang="en-US" sz="1400" b="1">
                <a:solidFill>
                  <a:srgbClr val="000000"/>
                </a:solidFill>
                <a:latin typeface="+mn-ea"/>
                <a:ea typeface="+mn-ea"/>
              </a:rPr>
              <a:t>研究样本存在局限性</a:t>
            </a:r>
            <a:endParaRPr lang="en-US" altLang="zh-CN" sz="14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9EE8F14D-E7CA-C7E7-2B74-7ADA1A774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503" y="5058910"/>
            <a:ext cx="37964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引入</a:t>
            </a:r>
            <a:r>
              <a:rPr lang="en-US" altLang="zh-CN" sz="1400" b="1" dirty="0">
                <a:solidFill>
                  <a:srgbClr val="000000"/>
                </a:solidFill>
                <a:latin typeface="+mn-ea"/>
                <a:ea typeface="+mn-ea"/>
              </a:rPr>
              <a:t>NLP</a:t>
            </a: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大模型进行文本情感分类、</a:t>
            </a:r>
            <a:endParaRPr lang="en-US" altLang="zh-CN" sz="1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 引入深度学习模型和计量模型进行二分类</a:t>
            </a:r>
            <a:endParaRPr lang="en-US" altLang="zh-CN" sz="1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1" name="箭头: 右 8">
            <a:extLst>
              <a:ext uri="{FF2B5EF4-FFF2-40B4-BE49-F238E27FC236}">
                <a16:creationId xmlns:a16="http://schemas.microsoft.com/office/drawing/2014/main" id="{FEBD9E67-D7CD-43EB-14EE-F8BF01094F50}"/>
              </a:ext>
            </a:extLst>
          </p:cNvPr>
          <p:cNvSpPr>
            <a:spLocks noChangeArrowheads="1"/>
          </p:cNvSpPr>
          <p:nvPr/>
        </p:nvSpPr>
        <p:spPr bwMode="auto">
          <a:xfrm rot="18368917">
            <a:off x="4690302" y="3670640"/>
            <a:ext cx="930275" cy="290513"/>
          </a:xfrm>
          <a:prstGeom prst="rightArrow">
            <a:avLst>
              <a:gd name="adj1" fmla="val 50000"/>
              <a:gd name="adj2" fmla="val 498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2" name="箭头: 右 40">
            <a:extLst>
              <a:ext uri="{FF2B5EF4-FFF2-40B4-BE49-F238E27FC236}">
                <a16:creationId xmlns:a16="http://schemas.microsoft.com/office/drawing/2014/main" id="{7C95A73D-DFE6-2550-1D23-8124164B8D7B}"/>
              </a:ext>
            </a:extLst>
          </p:cNvPr>
          <p:cNvSpPr>
            <a:spLocks noChangeArrowheads="1"/>
          </p:cNvSpPr>
          <p:nvPr/>
        </p:nvSpPr>
        <p:spPr bwMode="auto">
          <a:xfrm rot="7650212">
            <a:off x="4258973" y="3747362"/>
            <a:ext cx="969963" cy="268287"/>
          </a:xfrm>
          <a:prstGeom prst="rightArrow">
            <a:avLst>
              <a:gd name="adj1" fmla="val 50000"/>
              <a:gd name="adj2" fmla="val 4977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3" name="箭头: 右 42">
            <a:extLst>
              <a:ext uri="{FF2B5EF4-FFF2-40B4-BE49-F238E27FC236}">
                <a16:creationId xmlns:a16="http://schemas.microsoft.com/office/drawing/2014/main" id="{0355EBAE-7A4B-E31F-31A5-B86856ADF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627" y="4385564"/>
            <a:ext cx="1016000" cy="290512"/>
          </a:xfrm>
          <a:prstGeom prst="rightArrow">
            <a:avLst>
              <a:gd name="adj1" fmla="val 50000"/>
              <a:gd name="adj2" fmla="val 4986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4EFE890C-0710-3F7B-DBA6-2A0A98E81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977" y="3766331"/>
            <a:ext cx="8937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000000"/>
                </a:solidFill>
                <a:latin typeface="+mn-ea"/>
                <a:ea typeface="+mn-ea"/>
              </a:rPr>
              <a:t>影响</a:t>
            </a:r>
            <a:endParaRPr lang="en-US" altLang="zh-CN" sz="12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5C0CC83D-F8BB-9A05-7643-14F683FAB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831" y="3660369"/>
            <a:ext cx="8937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+mn-ea"/>
                <a:ea typeface="+mn-ea"/>
              </a:rPr>
              <a:t>验证</a:t>
            </a:r>
            <a:endParaRPr lang="en-US" altLang="zh-CN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7" name="Text Box 8">
            <a:extLst>
              <a:ext uri="{FF2B5EF4-FFF2-40B4-BE49-F238E27FC236}">
                <a16:creationId xmlns:a16="http://schemas.microsoft.com/office/drawing/2014/main" id="{7A4E7123-471E-AC3C-5559-FEF6F3479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211" y="4160870"/>
            <a:ext cx="8937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000000"/>
                </a:solidFill>
                <a:latin typeface="+mn-ea"/>
                <a:ea typeface="+mn-ea"/>
              </a:rPr>
              <a:t>改进</a:t>
            </a:r>
            <a:endParaRPr lang="en-US" altLang="zh-CN" sz="12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8" name="Text Box 8">
            <a:extLst>
              <a:ext uri="{FF2B5EF4-FFF2-40B4-BE49-F238E27FC236}">
                <a16:creationId xmlns:a16="http://schemas.microsoft.com/office/drawing/2014/main" id="{36E6D1FD-C49E-1AE3-04EB-D98B970CD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814" y="3462473"/>
            <a:ext cx="893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000000"/>
                </a:solidFill>
                <a:latin typeface="+mn-ea"/>
                <a:ea typeface="+mn-ea"/>
              </a:rPr>
              <a:t>反思</a:t>
            </a:r>
            <a:endParaRPr lang="en-US" altLang="zh-CN" sz="12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9" name="箭头: 右 8">
            <a:extLst>
              <a:ext uri="{FF2B5EF4-FFF2-40B4-BE49-F238E27FC236}">
                <a16:creationId xmlns:a16="http://schemas.microsoft.com/office/drawing/2014/main" id="{830F5BA2-A82A-475F-6295-94C151A2AA87}"/>
              </a:ext>
            </a:extLst>
          </p:cNvPr>
          <p:cNvSpPr>
            <a:spLocks noChangeArrowheads="1"/>
          </p:cNvSpPr>
          <p:nvPr/>
        </p:nvSpPr>
        <p:spPr bwMode="auto">
          <a:xfrm rot="14126685">
            <a:off x="5557121" y="3697407"/>
            <a:ext cx="930275" cy="290513"/>
          </a:xfrm>
          <a:prstGeom prst="rightArrow">
            <a:avLst>
              <a:gd name="adj1" fmla="val 50000"/>
              <a:gd name="adj2" fmla="val 498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0" name="文本框 34">
            <a:extLst>
              <a:ext uri="{FF2B5EF4-FFF2-40B4-BE49-F238E27FC236}">
                <a16:creationId xmlns:a16="http://schemas.microsoft.com/office/drawing/2014/main" id="{34560E83-2EBC-29E4-0DA7-87809DF18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704" y="4235297"/>
            <a:ext cx="4606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展 望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312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CBC61-EBDB-9DC6-BF3B-BED3FF3C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" y="617220"/>
            <a:ext cx="2388871" cy="5280660"/>
          </a:xfrm>
        </p:spPr>
        <p:txBody>
          <a:bodyPr/>
          <a:lstStyle/>
          <a:p>
            <a:pPr algn="ctr"/>
            <a:r>
              <a:rPr kumimoji="1" lang="zh-CN" altLang="en-US" dirty="0"/>
              <a:t>论文结构</a:t>
            </a:r>
          </a:p>
        </p:txBody>
      </p:sp>
      <p:pic>
        <p:nvPicPr>
          <p:cNvPr id="9" name="内容占位符 8" descr="徽章 1 轮廓">
            <a:extLst>
              <a:ext uri="{FF2B5EF4-FFF2-40B4-BE49-F238E27FC236}">
                <a16:creationId xmlns:a16="http://schemas.microsoft.com/office/drawing/2014/main" id="{5B630893-0AED-1871-CE70-E66E1F41FF8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9565" y="1034415"/>
            <a:ext cx="754380" cy="754380"/>
          </a:xfrm>
        </p:spPr>
      </p:pic>
      <p:pic>
        <p:nvPicPr>
          <p:cNvPr id="11" name="内容占位符 10" descr="徽章 轮廓">
            <a:extLst>
              <a:ext uri="{FF2B5EF4-FFF2-40B4-BE49-F238E27FC236}">
                <a16:creationId xmlns:a16="http://schemas.microsoft.com/office/drawing/2014/main" id="{E60DCE83-5A78-C268-6FAE-1A3C62893F4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4805" y="2286317"/>
            <a:ext cx="754380" cy="754380"/>
          </a:xfr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AC9DD6-785B-CC48-FEEC-391BCE34628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3" name="图形 12" descr="徽章 3 轮廓">
            <a:extLst>
              <a:ext uri="{FF2B5EF4-FFF2-40B4-BE49-F238E27FC236}">
                <a16:creationId xmlns:a16="http://schemas.microsoft.com/office/drawing/2014/main" id="{AF6E3877-C0D1-6F60-5D57-999F1EB9E9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4805" y="3538219"/>
            <a:ext cx="769620" cy="769620"/>
          </a:xfrm>
          <a:prstGeom prst="rect">
            <a:avLst/>
          </a:prstGeom>
        </p:spPr>
      </p:pic>
      <p:pic>
        <p:nvPicPr>
          <p:cNvPr id="19" name="图形 18" descr="徽章 4 轮廓">
            <a:extLst>
              <a:ext uri="{FF2B5EF4-FFF2-40B4-BE49-F238E27FC236}">
                <a16:creationId xmlns:a16="http://schemas.microsoft.com/office/drawing/2014/main" id="{835E3C72-3019-9072-F3CD-1FA7365348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54805" y="4805361"/>
            <a:ext cx="780095" cy="78009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C80598E-B0D8-7CB6-DF63-7DD07F8D2821}"/>
              </a:ext>
            </a:extLst>
          </p:cNvPr>
          <p:cNvSpPr txBox="1"/>
          <p:nvPr/>
        </p:nvSpPr>
        <p:spPr>
          <a:xfrm>
            <a:off x="5690237" y="1181100"/>
            <a:ext cx="2446020" cy="60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69A94A9-E5F7-2542-BC74-B5E24F24A78C}"/>
              </a:ext>
            </a:extLst>
          </p:cNvPr>
          <p:cNvSpPr txBox="1"/>
          <p:nvPr/>
        </p:nvSpPr>
        <p:spPr>
          <a:xfrm>
            <a:off x="5368291" y="3691076"/>
            <a:ext cx="2446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研究过程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C6903BC-3826-3118-8874-8C2CA433AC27}"/>
              </a:ext>
            </a:extLst>
          </p:cNvPr>
          <p:cNvSpPr txBox="1"/>
          <p:nvPr/>
        </p:nvSpPr>
        <p:spPr>
          <a:xfrm>
            <a:off x="5572127" y="1411605"/>
            <a:ext cx="2446020" cy="60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08EB780-527B-081E-ADDF-20ACDDACB8D4}"/>
              </a:ext>
            </a:extLst>
          </p:cNvPr>
          <p:cNvSpPr txBox="1"/>
          <p:nvPr/>
        </p:nvSpPr>
        <p:spPr>
          <a:xfrm>
            <a:off x="5672142" y="4851557"/>
            <a:ext cx="2446020" cy="60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816AD6-8E85-1F0D-6A99-62108CFC93F7}"/>
              </a:ext>
            </a:extLst>
          </p:cNvPr>
          <p:cNvSpPr txBox="1"/>
          <p:nvPr/>
        </p:nvSpPr>
        <p:spPr>
          <a:xfrm>
            <a:off x="5368291" y="4995353"/>
            <a:ext cx="2446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结论与展望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D3D4785-AAB8-D992-B2CE-F7DD5A2507CB}"/>
              </a:ext>
            </a:extLst>
          </p:cNvPr>
          <p:cNvSpPr txBox="1"/>
          <p:nvPr/>
        </p:nvSpPr>
        <p:spPr>
          <a:xfrm>
            <a:off x="5368291" y="2421591"/>
            <a:ext cx="2446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论文概述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A7EFC8D-80C6-E2A6-9F00-91CD9ACC8617}"/>
              </a:ext>
            </a:extLst>
          </p:cNvPr>
          <p:cNvSpPr txBox="1"/>
          <p:nvPr/>
        </p:nvSpPr>
        <p:spPr>
          <a:xfrm>
            <a:off x="5368291" y="1184910"/>
            <a:ext cx="2446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4237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71A54-67CF-B4EC-B354-7E8AAA48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研究背景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A6FC2-D841-6437-C497-C06304CE71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内容占位符 8" descr="徽章 1 轮廓">
            <a:extLst>
              <a:ext uri="{FF2B5EF4-FFF2-40B4-BE49-F238E27FC236}">
                <a16:creationId xmlns:a16="http://schemas.microsoft.com/office/drawing/2014/main" id="{95512AB6-1FAA-4883-3556-A88FC2593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2055" y="2268855"/>
            <a:ext cx="754380" cy="754380"/>
          </a:xfrm>
          <a:prstGeom prst="rect">
            <a:avLst/>
          </a:prstGeom>
        </p:spPr>
      </p:pic>
      <p:pic>
        <p:nvPicPr>
          <p:cNvPr id="10" name="内容占位符 10" descr="徽章 轮廓">
            <a:extLst>
              <a:ext uri="{FF2B5EF4-FFF2-40B4-BE49-F238E27FC236}">
                <a16:creationId xmlns:a16="http://schemas.microsoft.com/office/drawing/2014/main" id="{4810323E-D8C9-5922-A7F5-F11151DBA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7295" y="3520757"/>
            <a:ext cx="754380" cy="754380"/>
          </a:xfrm>
          <a:prstGeom prst="rect">
            <a:avLst/>
          </a:prstGeom>
        </p:spPr>
      </p:pic>
      <p:pic>
        <p:nvPicPr>
          <p:cNvPr id="11" name="图形 10" descr="徽章 3 轮廓">
            <a:extLst>
              <a:ext uri="{FF2B5EF4-FFF2-40B4-BE49-F238E27FC236}">
                <a16:creationId xmlns:a16="http://schemas.microsoft.com/office/drawing/2014/main" id="{6745B0ED-5D09-C1C4-B06B-BC26D63C4F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2055" y="4757419"/>
            <a:ext cx="769620" cy="76962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61A6B43-BC3E-0C49-C758-02BE5201F40E}"/>
              </a:ext>
            </a:extLst>
          </p:cNvPr>
          <p:cNvSpPr txBox="1"/>
          <p:nvPr/>
        </p:nvSpPr>
        <p:spPr>
          <a:xfrm>
            <a:off x="2430779" y="4942174"/>
            <a:ext cx="6907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立足关注股价涨跌关联因子，而非股价涨跌预测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DD7E4D-EEA7-797C-1796-C94E15956227}"/>
              </a:ext>
            </a:extLst>
          </p:cNvPr>
          <p:cNvSpPr txBox="1"/>
          <p:nvPr/>
        </p:nvSpPr>
        <p:spPr>
          <a:xfrm>
            <a:off x="2430780" y="3689251"/>
            <a:ext cx="888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文本情感分类模型 </a:t>
            </a:r>
            <a:r>
              <a:rPr kumimoji="1" lang="en-US" altLang="zh-CN" sz="2000" b="1" dirty="0"/>
              <a:t>+</a:t>
            </a:r>
            <a:r>
              <a:rPr kumimoji="1" lang="zh-CN" altLang="en-US" sz="2000" b="1" dirty="0"/>
              <a:t> 深度学习模型解决金融场景二分类问题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63BAF0-A9B0-DA07-C3D9-B6AFE59C1116}"/>
              </a:ext>
            </a:extLst>
          </p:cNvPr>
          <p:cNvSpPr txBox="1"/>
          <p:nvPr/>
        </p:nvSpPr>
        <p:spPr>
          <a:xfrm>
            <a:off x="2430780" y="2419350"/>
            <a:ext cx="713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多模态数据（基本面，股价走势，市场情绪）丰富研究场景</a:t>
            </a:r>
          </a:p>
        </p:txBody>
      </p:sp>
    </p:spTree>
    <p:extLst>
      <p:ext uri="{BB962C8B-B14F-4D97-AF65-F5344CB8AC3E}">
        <p14:creationId xmlns:p14="http://schemas.microsoft.com/office/powerpoint/2010/main" val="156388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71A54-67CF-B4EC-B354-7E8AAA48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A6FC2-D841-6437-C497-C06304CE71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2" name="流程 41">
            <a:extLst>
              <a:ext uri="{FF2B5EF4-FFF2-40B4-BE49-F238E27FC236}">
                <a16:creationId xmlns:a16="http://schemas.microsoft.com/office/drawing/2014/main" id="{7D688AF0-1D1C-2668-82B2-CB8760C0FC06}"/>
              </a:ext>
            </a:extLst>
          </p:cNvPr>
          <p:cNvSpPr/>
          <p:nvPr/>
        </p:nvSpPr>
        <p:spPr>
          <a:xfrm>
            <a:off x="884556" y="2905122"/>
            <a:ext cx="1131570" cy="60579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000000"/>
                </a:solidFill>
              </a:rPr>
              <a:t>目标指标</a:t>
            </a:r>
          </a:p>
        </p:txBody>
      </p:sp>
      <p:sp>
        <p:nvSpPr>
          <p:cNvPr id="44" name="流程 43">
            <a:extLst>
              <a:ext uri="{FF2B5EF4-FFF2-40B4-BE49-F238E27FC236}">
                <a16:creationId xmlns:a16="http://schemas.microsoft.com/office/drawing/2014/main" id="{6EA021AC-9C1D-714A-CF5A-0E9F615D0E24}"/>
              </a:ext>
            </a:extLst>
          </p:cNvPr>
          <p:cNvSpPr/>
          <p:nvPr/>
        </p:nvSpPr>
        <p:spPr>
          <a:xfrm>
            <a:off x="3599282" y="2892266"/>
            <a:ext cx="1131570" cy="60579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000000"/>
                </a:solidFill>
              </a:rPr>
              <a:t>数据支撑</a:t>
            </a:r>
          </a:p>
        </p:txBody>
      </p:sp>
      <p:sp>
        <p:nvSpPr>
          <p:cNvPr id="45" name="流程 44">
            <a:extLst>
              <a:ext uri="{FF2B5EF4-FFF2-40B4-BE49-F238E27FC236}">
                <a16:creationId xmlns:a16="http://schemas.microsoft.com/office/drawing/2014/main" id="{B38594A0-3A8D-D4C8-8D36-B551303AF510}"/>
              </a:ext>
            </a:extLst>
          </p:cNvPr>
          <p:cNvSpPr/>
          <p:nvPr/>
        </p:nvSpPr>
        <p:spPr>
          <a:xfrm>
            <a:off x="6396159" y="2918455"/>
            <a:ext cx="1131570" cy="60579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000000"/>
                </a:solidFill>
              </a:rPr>
              <a:t>模型方法</a:t>
            </a:r>
          </a:p>
        </p:txBody>
      </p:sp>
      <p:sp>
        <p:nvSpPr>
          <p:cNvPr id="46" name="流程 45">
            <a:extLst>
              <a:ext uri="{FF2B5EF4-FFF2-40B4-BE49-F238E27FC236}">
                <a16:creationId xmlns:a16="http://schemas.microsoft.com/office/drawing/2014/main" id="{01746918-61C7-0E12-817E-3A5EEDB57EAF}"/>
              </a:ext>
            </a:extLst>
          </p:cNvPr>
          <p:cNvSpPr/>
          <p:nvPr/>
        </p:nvSpPr>
        <p:spPr>
          <a:xfrm>
            <a:off x="9308626" y="2918455"/>
            <a:ext cx="1131570" cy="60579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000000"/>
                </a:solidFill>
              </a:rPr>
              <a:t>结论</a:t>
            </a: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866BEA5F-9C13-68AE-DB34-DC4810914B40}"/>
              </a:ext>
            </a:extLst>
          </p:cNvPr>
          <p:cNvSpPr/>
          <p:nvPr/>
        </p:nvSpPr>
        <p:spPr>
          <a:xfrm>
            <a:off x="882682" y="4215292"/>
            <a:ext cx="1131570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b="1" dirty="0">
                <a:solidFill>
                  <a:srgbClr val="000000"/>
                </a:solidFill>
              </a:rPr>
              <a:t>股价涨跌因子</a:t>
            </a: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0D1A3518-C193-E000-0CD2-C705BF718615}"/>
              </a:ext>
            </a:extLst>
          </p:cNvPr>
          <p:cNvSpPr/>
          <p:nvPr/>
        </p:nvSpPr>
        <p:spPr>
          <a:xfrm>
            <a:off x="9272271" y="4278632"/>
            <a:ext cx="1268730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rgbClr val="000000"/>
                </a:solidFill>
              </a:rPr>
              <a:t>关键指标</a:t>
            </a:r>
            <a:r>
              <a:rPr lang="en-US" altLang="zh-CN" sz="1100" b="1" dirty="0">
                <a:solidFill>
                  <a:srgbClr val="000000"/>
                </a:solidFill>
              </a:rPr>
              <a:t>:</a:t>
            </a:r>
            <a:r>
              <a:rPr lang="zh-CN" altLang="en-US" sz="1100" b="1" dirty="0">
                <a:solidFill>
                  <a:srgbClr val="000000"/>
                </a:solidFill>
              </a:rPr>
              <a:t>板块，股东权益增长率</a:t>
            </a:r>
            <a:endParaRPr kumimoji="1" lang="zh-CN" altLang="en-US" sz="1100" b="1" dirty="0">
              <a:solidFill>
                <a:srgbClr val="000000"/>
              </a:solidFill>
            </a:endParaRP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1CA536B9-CF3A-648D-6541-2441453212E0}"/>
              </a:ext>
            </a:extLst>
          </p:cNvPr>
          <p:cNvSpPr/>
          <p:nvPr/>
        </p:nvSpPr>
        <p:spPr>
          <a:xfrm>
            <a:off x="7161531" y="4278632"/>
            <a:ext cx="1131570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b="1" dirty="0">
                <a:solidFill>
                  <a:srgbClr val="000000"/>
                </a:solidFill>
              </a:rPr>
              <a:t>有监督的二分类模型</a:t>
            </a: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868AB818-3D13-C1F6-F7E0-C2088310E8F9}"/>
              </a:ext>
            </a:extLst>
          </p:cNvPr>
          <p:cNvSpPr/>
          <p:nvPr/>
        </p:nvSpPr>
        <p:spPr>
          <a:xfrm>
            <a:off x="5708850" y="4278632"/>
            <a:ext cx="1131570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b="1" dirty="0">
                <a:solidFill>
                  <a:srgbClr val="000000"/>
                </a:solidFill>
              </a:rPr>
              <a:t>文本分类模型</a:t>
            </a: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BDAF7578-DDD0-A5B8-D6AA-6A12B9A67CA7}"/>
              </a:ext>
            </a:extLst>
          </p:cNvPr>
          <p:cNvSpPr/>
          <p:nvPr/>
        </p:nvSpPr>
        <p:spPr>
          <a:xfrm>
            <a:off x="4256169" y="4278632"/>
            <a:ext cx="1131570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000000"/>
                </a:solidFill>
              </a:rPr>
              <a:t>股吧评论</a:t>
            </a:r>
          </a:p>
        </p:txBody>
      </p: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01D4F3B6-38CB-012E-FE8A-89AAC61A6582}"/>
              </a:ext>
            </a:extLst>
          </p:cNvPr>
          <p:cNvSpPr/>
          <p:nvPr/>
        </p:nvSpPr>
        <p:spPr>
          <a:xfrm>
            <a:off x="2925765" y="4278632"/>
            <a:ext cx="1131570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000000"/>
                </a:solidFill>
              </a:rPr>
              <a:t>财务</a:t>
            </a:r>
            <a:r>
              <a:rPr kumimoji="1" lang="en-US" altLang="zh-CN" sz="1400" b="1" dirty="0">
                <a:solidFill>
                  <a:srgbClr val="000000"/>
                </a:solidFill>
              </a:rPr>
              <a:t>+</a:t>
            </a:r>
            <a:r>
              <a:rPr kumimoji="1" lang="zh-CN" altLang="en-US" sz="1400" b="1" dirty="0">
                <a:solidFill>
                  <a:srgbClr val="000000"/>
                </a:solidFill>
              </a:rPr>
              <a:t>走势</a:t>
            </a:r>
          </a:p>
        </p:txBody>
      </p:sp>
      <p:sp>
        <p:nvSpPr>
          <p:cNvPr id="67" name="右箭头 66">
            <a:extLst>
              <a:ext uri="{FF2B5EF4-FFF2-40B4-BE49-F238E27FC236}">
                <a16:creationId xmlns:a16="http://schemas.microsoft.com/office/drawing/2014/main" id="{B2492F03-0778-7B44-203D-9B708960E01F}"/>
              </a:ext>
            </a:extLst>
          </p:cNvPr>
          <p:cNvSpPr/>
          <p:nvPr/>
        </p:nvSpPr>
        <p:spPr>
          <a:xfrm>
            <a:off x="2311401" y="3088005"/>
            <a:ext cx="778789" cy="2400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68" name="右箭头 67">
            <a:extLst>
              <a:ext uri="{FF2B5EF4-FFF2-40B4-BE49-F238E27FC236}">
                <a16:creationId xmlns:a16="http://schemas.microsoft.com/office/drawing/2014/main" id="{B2492F03-0778-7B44-203D-9B708960E01F}"/>
              </a:ext>
            </a:extLst>
          </p:cNvPr>
          <p:cNvSpPr/>
          <p:nvPr/>
        </p:nvSpPr>
        <p:spPr>
          <a:xfrm>
            <a:off x="5134494" y="3083246"/>
            <a:ext cx="778789" cy="2400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b="1"/>
          </a:p>
        </p:txBody>
      </p:sp>
      <p:sp>
        <p:nvSpPr>
          <p:cNvPr id="69" name="右箭头 68">
            <a:extLst>
              <a:ext uri="{FF2B5EF4-FFF2-40B4-BE49-F238E27FC236}">
                <a16:creationId xmlns:a16="http://schemas.microsoft.com/office/drawing/2014/main" id="{B2492F03-0778-7B44-203D-9B708960E01F}"/>
              </a:ext>
            </a:extLst>
          </p:cNvPr>
          <p:cNvSpPr/>
          <p:nvPr/>
        </p:nvSpPr>
        <p:spPr>
          <a:xfrm>
            <a:off x="8032471" y="3083246"/>
            <a:ext cx="778789" cy="2400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b="1"/>
          </a:p>
        </p:txBody>
      </p:sp>
      <p:sp>
        <p:nvSpPr>
          <p:cNvPr id="88" name="左大括号 87">
            <a:extLst>
              <a:ext uri="{FF2B5EF4-FFF2-40B4-BE49-F238E27FC236}">
                <a16:creationId xmlns:a16="http://schemas.microsoft.com/office/drawing/2014/main" id="{018BCCCC-E310-6504-A699-EC9A89CC63DB}"/>
              </a:ext>
            </a:extLst>
          </p:cNvPr>
          <p:cNvSpPr/>
          <p:nvPr/>
        </p:nvSpPr>
        <p:spPr>
          <a:xfrm rot="5400000">
            <a:off x="3822401" y="3398379"/>
            <a:ext cx="605790" cy="979931"/>
          </a:xfrm>
          <a:prstGeom prst="leftBrac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rgbClr val="000000"/>
              </a:solidFill>
              <a:highlight>
                <a:srgbClr val="000000"/>
              </a:highlight>
            </a:endParaRPr>
          </a:p>
        </p:txBody>
      </p:sp>
      <p:sp>
        <p:nvSpPr>
          <p:cNvPr id="89" name="左大括号 88">
            <a:extLst>
              <a:ext uri="{FF2B5EF4-FFF2-40B4-BE49-F238E27FC236}">
                <a16:creationId xmlns:a16="http://schemas.microsoft.com/office/drawing/2014/main" id="{F2DA7C2D-520A-14EA-26F1-3B2D00563BF2}"/>
              </a:ext>
            </a:extLst>
          </p:cNvPr>
          <p:cNvSpPr/>
          <p:nvPr/>
        </p:nvSpPr>
        <p:spPr>
          <a:xfrm rot="5400000">
            <a:off x="6659048" y="3387667"/>
            <a:ext cx="605790" cy="979931"/>
          </a:xfrm>
          <a:prstGeom prst="leftBrac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rgbClr val="00000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047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71A54-67CF-B4EC-B354-7E8AAA48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研究过程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A6FC2-D841-6437-C497-C06304CE71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流程 27">
            <a:extLst>
              <a:ext uri="{FF2B5EF4-FFF2-40B4-BE49-F238E27FC236}">
                <a16:creationId xmlns:a16="http://schemas.microsoft.com/office/drawing/2014/main" id="{0625B7A3-ECBF-471E-8F26-ECB35A04A015}"/>
              </a:ext>
            </a:extLst>
          </p:cNvPr>
          <p:cNvSpPr/>
          <p:nvPr/>
        </p:nvSpPr>
        <p:spPr>
          <a:xfrm>
            <a:off x="937260" y="3028950"/>
            <a:ext cx="1440180" cy="84582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ysClr val="windowText" lastClr="000000"/>
                </a:solidFill>
              </a:rPr>
              <a:t>多模态数据</a:t>
            </a:r>
          </a:p>
        </p:txBody>
      </p:sp>
      <p:sp>
        <p:nvSpPr>
          <p:cNvPr id="29" name="可选流程 28">
            <a:extLst>
              <a:ext uri="{FF2B5EF4-FFF2-40B4-BE49-F238E27FC236}">
                <a16:creationId xmlns:a16="http://schemas.microsoft.com/office/drawing/2014/main" id="{DBA1C219-A159-B86E-DC9F-A8D1D56A98BC}"/>
              </a:ext>
            </a:extLst>
          </p:cNvPr>
          <p:cNvSpPr/>
          <p:nvPr/>
        </p:nvSpPr>
        <p:spPr>
          <a:xfrm>
            <a:off x="3188971" y="2263140"/>
            <a:ext cx="1085850" cy="60579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00" b="1" dirty="0">
                <a:solidFill>
                  <a:srgbClr val="000000"/>
                </a:solidFill>
              </a:rPr>
              <a:t>数值型数据</a:t>
            </a:r>
          </a:p>
        </p:txBody>
      </p:sp>
      <p:sp>
        <p:nvSpPr>
          <p:cNvPr id="30" name="可选流程 29">
            <a:extLst>
              <a:ext uri="{FF2B5EF4-FFF2-40B4-BE49-F238E27FC236}">
                <a16:creationId xmlns:a16="http://schemas.microsoft.com/office/drawing/2014/main" id="{C357A956-A6B1-05FF-303C-58E6F97C3978}"/>
              </a:ext>
            </a:extLst>
          </p:cNvPr>
          <p:cNvSpPr/>
          <p:nvPr/>
        </p:nvSpPr>
        <p:spPr>
          <a:xfrm>
            <a:off x="5486400" y="3989070"/>
            <a:ext cx="1394460" cy="60579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b="1" dirty="0">
                <a:solidFill>
                  <a:srgbClr val="000000"/>
                </a:solidFill>
              </a:rPr>
              <a:t>东方财富股吧评论</a:t>
            </a:r>
          </a:p>
        </p:txBody>
      </p:sp>
      <p:sp>
        <p:nvSpPr>
          <p:cNvPr id="31" name="可选流程 30">
            <a:extLst>
              <a:ext uri="{FF2B5EF4-FFF2-40B4-BE49-F238E27FC236}">
                <a16:creationId xmlns:a16="http://schemas.microsoft.com/office/drawing/2014/main" id="{2BDEEAA0-2367-2A90-7FFC-5F928A37B3FC}"/>
              </a:ext>
            </a:extLst>
          </p:cNvPr>
          <p:cNvSpPr/>
          <p:nvPr/>
        </p:nvSpPr>
        <p:spPr>
          <a:xfrm>
            <a:off x="5486400" y="2804319"/>
            <a:ext cx="1394460" cy="60579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000000"/>
                </a:solidFill>
              </a:rPr>
              <a:t>股价走势数据</a:t>
            </a:r>
          </a:p>
        </p:txBody>
      </p:sp>
      <p:sp>
        <p:nvSpPr>
          <p:cNvPr id="32" name="可选流程 31">
            <a:extLst>
              <a:ext uri="{FF2B5EF4-FFF2-40B4-BE49-F238E27FC236}">
                <a16:creationId xmlns:a16="http://schemas.microsoft.com/office/drawing/2014/main" id="{C0F0C581-D737-AC47-BF2E-B9A330017D1B}"/>
              </a:ext>
            </a:extLst>
          </p:cNvPr>
          <p:cNvSpPr/>
          <p:nvPr/>
        </p:nvSpPr>
        <p:spPr>
          <a:xfrm>
            <a:off x="5486400" y="1787843"/>
            <a:ext cx="1394460" cy="60579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</a:rPr>
              <a:t>财务数据</a:t>
            </a:r>
          </a:p>
        </p:txBody>
      </p:sp>
      <p:sp>
        <p:nvSpPr>
          <p:cNvPr id="33" name="可选流程 32">
            <a:extLst>
              <a:ext uri="{FF2B5EF4-FFF2-40B4-BE49-F238E27FC236}">
                <a16:creationId xmlns:a16="http://schemas.microsoft.com/office/drawing/2014/main" id="{AFFACB18-1283-3311-7E8E-68477664DBA1}"/>
              </a:ext>
            </a:extLst>
          </p:cNvPr>
          <p:cNvSpPr/>
          <p:nvPr/>
        </p:nvSpPr>
        <p:spPr>
          <a:xfrm>
            <a:off x="3188972" y="3989070"/>
            <a:ext cx="1085850" cy="60579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00" b="1" dirty="0">
                <a:solidFill>
                  <a:srgbClr val="000000"/>
                </a:solidFill>
              </a:rPr>
              <a:t>文本型数据</a:t>
            </a:r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607BFAD3-A81B-C6BE-B502-1940C1F0B98C}"/>
              </a:ext>
            </a:extLst>
          </p:cNvPr>
          <p:cNvSpPr/>
          <p:nvPr/>
        </p:nvSpPr>
        <p:spPr>
          <a:xfrm>
            <a:off x="2460308" y="2571750"/>
            <a:ext cx="645795" cy="1760220"/>
          </a:xfrm>
          <a:prstGeom prst="leftBrac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cxnSp>
        <p:nvCxnSpPr>
          <p:cNvPr id="36" name="肘形连接符 35">
            <a:extLst>
              <a:ext uri="{FF2B5EF4-FFF2-40B4-BE49-F238E27FC236}">
                <a16:creationId xmlns:a16="http://schemas.microsoft.com/office/drawing/2014/main" id="{1DB2457D-766B-59B2-B79D-1497499535E5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4274821" y="2090738"/>
            <a:ext cx="1211579" cy="475297"/>
          </a:xfrm>
          <a:prstGeom prst="bentConnector3">
            <a:avLst>
              <a:gd name="adj1" fmla="val 50000"/>
            </a:avLst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F9631FF3-A2D2-0929-6B8F-FB6AF104EAF0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4274821" y="2566035"/>
            <a:ext cx="1211579" cy="541179"/>
          </a:xfrm>
          <a:prstGeom prst="bentConnector3">
            <a:avLst>
              <a:gd name="adj1" fmla="val 50000"/>
            </a:avLst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88AE52E-DD32-8C4B-7E93-918B4DDA15D9}"/>
              </a:ext>
            </a:extLst>
          </p:cNvPr>
          <p:cNvCxnSpPr>
            <a:stCxn id="33" idx="3"/>
            <a:endCxn id="30" idx="1"/>
          </p:cNvCxnSpPr>
          <p:nvPr/>
        </p:nvCxnSpPr>
        <p:spPr>
          <a:xfrm>
            <a:off x="4274822" y="4291965"/>
            <a:ext cx="12115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BC20436-2FF3-B627-F724-AC3825DB5828}"/>
              </a:ext>
            </a:extLst>
          </p:cNvPr>
          <p:cNvSpPr txBox="1"/>
          <p:nvPr/>
        </p:nvSpPr>
        <p:spPr>
          <a:xfrm>
            <a:off x="4231960" y="2263140"/>
            <a:ext cx="1128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Tushare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F8499A1-86FB-8D38-86A0-8EA939777CF1}"/>
              </a:ext>
            </a:extLst>
          </p:cNvPr>
          <p:cNvSpPr txBox="1"/>
          <p:nvPr/>
        </p:nvSpPr>
        <p:spPr>
          <a:xfrm>
            <a:off x="4464370" y="3989070"/>
            <a:ext cx="1128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1"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爬虫</a:t>
            </a:r>
          </a:p>
        </p:txBody>
      </p:sp>
      <p:pic>
        <p:nvPicPr>
          <p:cNvPr id="60" name="图片 29">
            <a:extLst>
              <a:ext uri="{FF2B5EF4-FFF2-40B4-BE49-F238E27FC236}">
                <a16:creationId xmlns:a16="http://schemas.microsoft.com/office/drawing/2014/main" id="{3AE46437-6A08-7C43-AA4B-60A68C4EC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1990859"/>
            <a:ext cx="349250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图片 29">
            <a:extLst>
              <a:ext uri="{FF2B5EF4-FFF2-40B4-BE49-F238E27FC236}">
                <a16:creationId xmlns:a16="http://schemas.microsoft.com/office/drawing/2014/main" id="{0DCB9C31-3A3C-CB86-106F-D85848181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4348967"/>
            <a:ext cx="349250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A0C04821-53E5-91B0-7FA6-4EBA0FD96314}"/>
              </a:ext>
            </a:extLst>
          </p:cNvPr>
          <p:cNvSpPr txBox="1"/>
          <p:nvPr/>
        </p:nvSpPr>
        <p:spPr>
          <a:xfrm>
            <a:off x="8439373" y="1650104"/>
            <a:ext cx="6115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ea typeface="微软雅黑" panose="020B0503020204020204" pitchFamily="34" charset="-122"/>
              </a:rPr>
              <a:t>财 务 数 据（示例）</a:t>
            </a:r>
            <a:endParaRPr lang="zh-CN" altLang="en-US" sz="1400" dirty="0"/>
          </a:p>
        </p:txBody>
      </p:sp>
      <p:sp>
        <p:nvSpPr>
          <p:cNvPr id="64" name="Text Box 8">
            <a:extLst>
              <a:ext uri="{FF2B5EF4-FFF2-40B4-BE49-F238E27FC236}">
                <a16:creationId xmlns:a16="http://schemas.microsoft.com/office/drawing/2014/main" id="{F1711F27-172D-25D5-533C-BBF05BBEC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3885" y="4004587"/>
            <a:ext cx="2359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1" dirty="0">
                <a:ea typeface="微软雅黑" panose="020B0503020204020204" pitchFamily="34" charset="-122"/>
              </a:rPr>
              <a:t>  </a:t>
            </a:r>
            <a:r>
              <a:rPr lang="zh-CN" altLang="en-US" sz="1400" b="1" dirty="0">
                <a:ea typeface="微软雅黑" panose="020B0503020204020204" pitchFamily="34" charset="-122"/>
              </a:rPr>
              <a:t>股 价 走 势 数 据（示例）</a:t>
            </a:r>
            <a:endParaRPr lang="zh-CN" altLang="en-US" sz="1600" b="1" dirty="0">
              <a:ea typeface="微软雅黑" panose="020B0503020204020204" pitchFamily="34" charset="-122"/>
            </a:endParaRPr>
          </a:p>
        </p:txBody>
      </p:sp>
      <p:sp>
        <p:nvSpPr>
          <p:cNvPr id="65" name="Text Box 8">
            <a:extLst>
              <a:ext uri="{FF2B5EF4-FFF2-40B4-BE49-F238E27FC236}">
                <a16:creationId xmlns:a16="http://schemas.microsoft.com/office/drawing/2014/main" id="{5D627B46-C1D3-D9FF-04CF-7B4A47E14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96" y="4994910"/>
            <a:ext cx="324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财务数据时间周期：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2022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年第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季度</a:t>
            </a:r>
          </a:p>
        </p:txBody>
      </p:sp>
      <p:sp>
        <p:nvSpPr>
          <p:cNvPr id="66" name="Text Box 8">
            <a:extLst>
              <a:ext uri="{FF2B5EF4-FFF2-40B4-BE49-F238E27FC236}">
                <a16:creationId xmlns:a16="http://schemas.microsoft.com/office/drawing/2014/main" id="{F85131F0-C830-35EA-F1D7-E2C29E635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" y="5407660"/>
            <a:ext cx="35274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股价走势数据时间周期：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2022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67" name="Text Box 8">
            <a:extLst>
              <a:ext uri="{FF2B5EF4-FFF2-40B4-BE49-F238E27FC236}">
                <a16:creationId xmlns:a16="http://schemas.microsoft.com/office/drawing/2014/main" id="{BFD1018C-4D32-1729-9F1E-5BD09E92A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" y="5798185"/>
            <a:ext cx="3167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股吧评论时间周期：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2022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68" name="Line 28">
            <a:extLst>
              <a:ext uri="{FF2B5EF4-FFF2-40B4-BE49-F238E27FC236}">
                <a16:creationId xmlns:a16="http://schemas.microsoft.com/office/drawing/2014/main" id="{21F40AF1-D3F9-718E-6397-F2CFBD34D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9633" y="1626235"/>
            <a:ext cx="24130" cy="5003166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0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71A54-67CF-B4EC-B354-7E8AAA48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文本情感分类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A6FC2-D841-6437-C497-C06304CE71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6679833E-27F6-B0F4-4D1F-F1A1B39EC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30" y="1802336"/>
            <a:ext cx="1079500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>
            <a:extLst>
              <a:ext uri="{FF2B5EF4-FFF2-40B4-BE49-F238E27FC236}">
                <a16:creationId xmlns:a16="http://schemas.microsoft.com/office/drawing/2014/main" id="{2530CFE6-E9F9-A225-607B-57E450E7A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47"/>
          <a:stretch>
            <a:fillRect/>
          </a:stretch>
        </p:blipFill>
        <p:spPr bwMode="auto">
          <a:xfrm>
            <a:off x="3573780" y="1849961"/>
            <a:ext cx="2428875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10">
            <a:extLst>
              <a:ext uri="{FF2B5EF4-FFF2-40B4-BE49-F238E27FC236}">
                <a16:creationId xmlns:a16="http://schemas.microsoft.com/office/drawing/2014/main" id="{7789ABF7-27B0-8B8F-D159-6FC4F57C9BDF}"/>
              </a:ext>
            </a:extLst>
          </p:cNvPr>
          <p:cNvCxnSpPr>
            <a:cxnSpLocks/>
          </p:cNvCxnSpPr>
          <p:nvPr/>
        </p:nvCxnSpPr>
        <p:spPr bwMode="auto">
          <a:xfrm>
            <a:off x="2494279" y="2901679"/>
            <a:ext cx="982663" cy="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Box 8">
            <a:extLst>
              <a:ext uri="{FF2B5EF4-FFF2-40B4-BE49-F238E27FC236}">
                <a16:creationId xmlns:a16="http://schemas.microsoft.com/office/drawing/2014/main" id="{E11473A7-FD47-E461-65BD-88BF97D18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239" y="2598038"/>
            <a:ext cx="14589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000000"/>
                </a:solidFill>
                <a:ea typeface="微软雅黑" panose="020B0503020204020204" pitchFamily="34" charset="-122"/>
              </a:rPr>
              <a:t>文本情感分类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9656D408-5530-B6F1-1603-AF5CDE59E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743" y="2021411"/>
            <a:ext cx="1458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000000"/>
                </a:solidFill>
                <a:ea typeface="微软雅黑" panose="020B0503020204020204" pitchFamily="34" charset="-122"/>
              </a:rPr>
              <a:t>统计正负向词词频</a:t>
            </a:r>
          </a:p>
        </p:txBody>
      </p:sp>
      <p:cxnSp>
        <p:nvCxnSpPr>
          <p:cNvPr id="10" name="连接符: 肘形 16">
            <a:extLst>
              <a:ext uri="{FF2B5EF4-FFF2-40B4-BE49-F238E27FC236}">
                <a16:creationId xmlns:a16="http://schemas.microsoft.com/office/drawing/2014/main" id="{483C6735-18AD-C2D4-262D-E64BE5A33284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 flipV="1">
            <a:off x="6050279" y="2159524"/>
            <a:ext cx="1922464" cy="69965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8">
            <a:extLst>
              <a:ext uri="{FF2B5EF4-FFF2-40B4-BE49-F238E27FC236}">
                <a16:creationId xmlns:a16="http://schemas.microsoft.com/office/drawing/2014/main" id="{C11E4830-8655-598D-0F15-C0F2708A4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2268" y="2714934"/>
            <a:ext cx="1457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朴素贝叶斯模型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E8AEC6BC-0B3B-FF41-4A8A-CB261B387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318" y="3461273"/>
            <a:ext cx="2216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微调后的</a:t>
            </a:r>
            <a:r>
              <a:rPr lang="en-US" altLang="zh-CN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Bert-Chinese</a:t>
            </a:r>
            <a:r>
              <a:rPr lang="zh-CN" altLang="en-US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8C3176E3-1A45-10AD-D9F2-21F5AAE38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161" y="2593705"/>
            <a:ext cx="14589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000000"/>
                </a:solidFill>
                <a:ea typeface="微软雅黑" panose="020B0503020204020204" pitchFamily="34" charset="-122"/>
              </a:rPr>
              <a:t>Python</a:t>
            </a:r>
            <a:r>
              <a:rPr lang="zh-CN" altLang="en-US" sz="1200" b="1">
                <a:solidFill>
                  <a:srgbClr val="000000"/>
                </a:solidFill>
                <a:ea typeface="微软雅黑" panose="020B0503020204020204" pitchFamily="34" charset="-122"/>
              </a:rPr>
              <a:t>爬虫</a:t>
            </a:r>
          </a:p>
        </p:txBody>
      </p:sp>
      <p:pic>
        <p:nvPicPr>
          <p:cNvPr id="15" name="图片 51">
            <a:extLst>
              <a:ext uri="{FF2B5EF4-FFF2-40B4-BE49-F238E27FC236}">
                <a16:creationId xmlns:a16="http://schemas.microsoft.com/office/drawing/2014/main" id="{2B408B2A-3FE6-B1F7-0D1A-A23DA3F07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05" y="4396311"/>
            <a:ext cx="3586163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连接符: 肘形 55">
            <a:extLst>
              <a:ext uri="{FF2B5EF4-FFF2-40B4-BE49-F238E27FC236}">
                <a16:creationId xmlns:a16="http://schemas.microsoft.com/office/drawing/2014/main" id="{69CA3F9A-8C00-506F-7023-FB58005296AC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>
            <a:off x="6050280" y="2861199"/>
            <a:ext cx="1951038" cy="738187"/>
          </a:xfrm>
          <a:prstGeom prst="bentConnector3">
            <a:avLst>
              <a:gd name="adj1" fmla="val 49414"/>
            </a:avLst>
          </a:prstGeom>
          <a:noFill/>
          <a:ln w="2857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63">
            <a:extLst>
              <a:ext uri="{FF2B5EF4-FFF2-40B4-BE49-F238E27FC236}">
                <a16:creationId xmlns:a16="http://schemas.microsoft.com/office/drawing/2014/main" id="{BE2ACCCE-5A39-160C-A4A6-6DCB25EEBB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426768" y="3774011"/>
            <a:ext cx="0" cy="568325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8">
            <a:extLst>
              <a:ext uri="{FF2B5EF4-FFF2-40B4-BE49-F238E27FC236}">
                <a16:creationId xmlns:a16="http://schemas.microsoft.com/office/drawing/2014/main" id="{13185556-946F-9245-CF39-ABCC53DED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318" y="3865974"/>
            <a:ext cx="16271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投票  原则</a:t>
            </a: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063BA62D-D651-13DE-9A3D-AF7B4A827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611" y="4969286"/>
            <a:ext cx="1457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预训练模型打包</a:t>
            </a:r>
          </a:p>
        </p:txBody>
      </p:sp>
      <p:cxnSp>
        <p:nvCxnSpPr>
          <p:cNvPr id="20" name="直接箭头连接符 65">
            <a:extLst>
              <a:ext uri="{FF2B5EF4-FFF2-40B4-BE49-F238E27FC236}">
                <a16:creationId xmlns:a16="http://schemas.microsoft.com/office/drawing/2014/main" id="{FB4AF814-66E4-A6C6-D626-7990BDEEDBF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84015" y="5299374"/>
            <a:ext cx="2232025" cy="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8">
            <a:extLst>
              <a:ext uri="{FF2B5EF4-FFF2-40B4-BE49-F238E27FC236}">
                <a16:creationId xmlns:a16="http://schemas.microsoft.com/office/drawing/2014/main" id="{BD1EE0E3-4422-B85C-44A5-FAC3330AC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443" y="5134498"/>
            <a:ext cx="18827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000000"/>
                </a:solidFill>
                <a:ea typeface="微软雅黑" panose="020B0503020204020204" pitchFamily="34" charset="-122"/>
              </a:rPr>
              <a:t>·</a:t>
            </a:r>
            <a:r>
              <a:rPr lang="zh-CN" altLang="en-US" sz="1200" b="1">
                <a:solidFill>
                  <a:srgbClr val="000000"/>
                </a:solidFill>
                <a:ea typeface="微软雅黑" panose="020B0503020204020204" pitchFamily="34" charset="-122"/>
              </a:rPr>
              <a:t>情绪平均值</a:t>
            </a: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1AB0BA87-801E-5CC7-3F9A-EABC1B0E8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630" y="5598048"/>
            <a:ext cx="16430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000000"/>
                </a:solidFill>
                <a:ea typeface="微软雅黑" panose="020B0503020204020204" pitchFamily="34" charset="-122"/>
              </a:rPr>
              <a:t>·</a:t>
            </a:r>
            <a:r>
              <a:rPr lang="zh-CN" altLang="en-US" sz="1200" b="1">
                <a:solidFill>
                  <a:srgbClr val="000000"/>
                </a:solidFill>
                <a:ea typeface="微软雅黑" panose="020B0503020204020204" pitchFamily="34" charset="-122"/>
              </a:rPr>
              <a:t>情绪差异度</a:t>
            </a:r>
            <a:r>
              <a:rPr lang="en-US" altLang="zh-CN" sz="1200" b="1">
                <a:solidFill>
                  <a:srgbClr val="000000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sz="1200" b="1">
                <a:solidFill>
                  <a:srgbClr val="000000"/>
                </a:solidFill>
                <a:ea typeface="微软雅黑" panose="020B0503020204020204" pitchFamily="34" charset="-122"/>
              </a:rPr>
              <a:t>标准差</a:t>
            </a:r>
            <a:r>
              <a:rPr lang="en-US" altLang="zh-CN" sz="1200" b="1">
                <a:solidFill>
                  <a:srgbClr val="000000"/>
                </a:solidFill>
                <a:ea typeface="微软雅黑" panose="020B0503020204020204" pitchFamily="34" charset="-122"/>
              </a:rPr>
              <a:t>)</a:t>
            </a:r>
            <a:endParaRPr lang="zh-CN" altLang="en-US" sz="1200" b="1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081C81A8-806C-7329-F37B-C63062AA0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443" y="4639198"/>
            <a:ext cx="2700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000000"/>
                </a:solidFill>
                <a:ea typeface="微软雅黑" panose="020B0503020204020204" pitchFamily="34" charset="-122"/>
              </a:rPr>
              <a:t>·</a:t>
            </a:r>
            <a:r>
              <a:rPr lang="zh-CN" altLang="en-US" sz="1200" b="1">
                <a:solidFill>
                  <a:srgbClr val="000000"/>
                </a:solidFill>
                <a:ea typeface="微软雅黑" panose="020B0503020204020204" pitchFamily="34" charset="-122"/>
              </a:rPr>
              <a:t>情绪总量</a:t>
            </a:r>
            <a:r>
              <a:rPr lang="en-US" altLang="zh-CN" sz="1200" b="1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200" b="1">
                <a:solidFill>
                  <a:srgbClr val="000000"/>
                </a:solidFill>
                <a:ea typeface="微软雅黑" panose="020B0503020204020204" pitchFamily="34" charset="-122"/>
              </a:rPr>
              <a:t>总评论数、情感得分加总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618D31D-293D-B7D9-85D9-F6E7C74E5FA2}"/>
              </a:ext>
            </a:extLst>
          </p:cNvPr>
          <p:cNvCxnSpPr>
            <a:cxnSpLocks/>
          </p:cNvCxnSpPr>
          <p:nvPr/>
        </p:nvCxnSpPr>
        <p:spPr>
          <a:xfrm>
            <a:off x="6050279" y="2849117"/>
            <a:ext cx="1922464" cy="1006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09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71A54-67CF-B4EC-B354-7E8AAA48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特征工程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A6FC2-D841-6437-C497-C06304CE71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2766368D-382F-E0B6-9E3F-F21E9006A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" y="1793128"/>
            <a:ext cx="331152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微软雅黑" panose="020B0503020204020204" pitchFamily="34" charset="-122"/>
              </a:rPr>
              <a:t>类别型变量转换</a:t>
            </a:r>
            <a:r>
              <a:rPr lang="en-US" altLang="zh-CN" sz="2000" b="1" dirty="0">
                <a:solidFill>
                  <a:srgbClr val="000000"/>
                </a:solidFill>
                <a:ea typeface="微软雅黑" panose="020B0503020204020204" pitchFamily="34" charset="-122"/>
              </a:rPr>
              <a:t>:WOE</a:t>
            </a:r>
            <a:r>
              <a:rPr lang="zh-CN" altLang="en-US" sz="2000" b="1" dirty="0">
                <a:solidFill>
                  <a:srgbClr val="000000"/>
                </a:solidFill>
                <a:ea typeface="微软雅黑" panose="020B0503020204020204" pitchFamily="34" charset="-122"/>
              </a:rPr>
              <a:t>编码</a:t>
            </a:r>
            <a:endParaRPr lang="en-US" altLang="zh-CN" sz="20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2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2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2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2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公司地域、所在行业、市场板块</a:t>
            </a:r>
            <a:endParaRPr lang="en-US" altLang="zh-CN" sz="12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2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原因</a:t>
            </a:r>
            <a:r>
              <a:rPr lang="en-US" altLang="zh-CN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避免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编码造成的高维稀疏数据</a:t>
            </a:r>
            <a:endParaRPr lang="en-US" altLang="zh-CN" sz="12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优点</a:t>
            </a:r>
            <a:r>
              <a:rPr lang="en-US" altLang="zh-CN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: </a:t>
            </a:r>
            <a:r>
              <a:rPr lang="zh-CN" altLang="en-US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反映变量间差异、增加模型鲁棒性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629CC0ED-A994-5939-0CEB-6AE5DED8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48" y="4390278"/>
            <a:ext cx="4146033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微软雅黑" panose="020B0503020204020204" pitchFamily="34" charset="-122"/>
              </a:rPr>
              <a:t>特征衍生</a:t>
            </a:r>
            <a:r>
              <a:rPr lang="en-US" altLang="zh-CN" sz="2000" b="1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2000" b="1" dirty="0">
                <a:solidFill>
                  <a:srgbClr val="000000"/>
                </a:solidFill>
                <a:ea typeface="微软雅黑" panose="020B0503020204020204" pitchFamily="34" charset="-122"/>
              </a:rPr>
              <a:t>聚类分箱</a:t>
            </a:r>
            <a:endParaRPr lang="en-US" altLang="zh-CN" sz="20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2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2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原因：基本面信息、历史走势、市场情绪三方面因子数据分布呈现统一方面趋势化，不同方面差异化</a:t>
            </a:r>
            <a:endParaRPr lang="en-US" altLang="zh-CN" sz="12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2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优点</a:t>
            </a:r>
            <a:r>
              <a:rPr lang="en-US" altLang="zh-CN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: </a:t>
            </a:r>
            <a:r>
              <a:rPr lang="zh-CN" altLang="en-US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衍生出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CLUSTER_BASIC</a:t>
            </a:r>
            <a:r>
              <a:rPr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CLUSTER_STOCK</a:t>
            </a:r>
            <a:r>
              <a:rPr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CLUSTER_MARKET</a:t>
            </a:r>
            <a:r>
              <a:rPr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CLUSTER_WOE </a:t>
            </a:r>
            <a:r>
              <a:rPr lang="zh-CN" altLang="en-US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增加因子可能性</a:t>
            </a:r>
          </a:p>
        </p:txBody>
      </p:sp>
      <p:sp>
        <p:nvSpPr>
          <p:cNvPr id="9" name="Line 28">
            <a:extLst>
              <a:ext uri="{FF2B5EF4-FFF2-40B4-BE49-F238E27FC236}">
                <a16:creationId xmlns:a16="http://schemas.microsoft.com/office/drawing/2014/main" id="{15A8632F-FB8B-1336-7130-FED865D4D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0773" y="1778839"/>
            <a:ext cx="0" cy="44799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" name="图片 7">
            <a:extLst>
              <a:ext uri="{FF2B5EF4-FFF2-40B4-BE49-F238E27FC236}">
                <a16:creationId xmlns:a16="http://schemas.microsoft.com/office/drawing/2014/main" id="{FE4A1E53-6B19-0A37-9ED4-ACCEA2CF7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010" y="4115846"/>
            <a:ext cx="436562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>
            <a:extLst>
              <a:ext uri="{FF2B5EF4-FFF2-40B4-BE49-F238E27FC236}">
                <a16:creationId xmlns:a16="http://schemas.microsoft.com/office/drawing/2014/main" id="{EDB6E60B-DD15-6E2C-9F45-099E70321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4544" y="1854540"/>
            <a:ext cx="1458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000000"/>
                </a:solidFill>
                <a:ea typeface="微软雅黑" panose="020B0503020204020204" pitchFamily="34" charset="-122"/>
              </a:rPr>
              <a:t>无重复值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B3617EB-215C-897C-D451-2D225B88A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4544" y="2691153"/>
            <a:ext cx="22320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缺失值删除或均值、众数填充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2F856126-6E7E-D1FF-8A1D-16B78CB0E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019" y="2268878"/>
            <a:ext cx="10112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 数据清洗</a:t>
            </a:r>
          </a:p>
        </p:txBody>
      </p:sp>
      <p:cxnSp>
        <p:nvCxnSpPr>
          <p:cNvPr id="15" name="直接箭头连接符 49">
            <a:extLst>
              <a:ext uri="{FF2B5EF4-FFF2-40B4-BE49-F238E27FC236}">
                <a16:creationId xmlns:a16="http://schemas.microsoft.com/office/drawing/2014/main" id="{103C8A07-AB2A-6961-DD8A-512398A7A9F8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 flipV="1">
            <a:off x="6847526" y="1993447"/>
            <a:ext cx="267018" cy="413543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52">
            <a:extLst>
              <a:ext uri="{FF2B5EF4-FFF2-40B4-BE49-F238E27FC236}">
                <a16:creationId xmlns:a16="http://schemas.microsoft.com/office/drawing/2014/main" id="{2776B14A-4DC1-0C31-B7F8-980EADCC9BF7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>
            <a:off x="6847526" y="2406990"/>
            <a:ext cx="267018" cy="423069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本框 31">
            <a:extLst>
              <a:ext uri="{FF2B5EF4-FFF2-40B4-BE49-F238E27FC236}">
                <a16:creationId xmlns:a16="http://schemas.microsoft.com/office/drawing/2014/main" id="{7F75F64B-35A2-DB76-357B-8DD67F2F3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019" y="3657939"/>
            <a:ext cx="4611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沪深板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2799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家上市公司全量数据</a:t>
            </a:r>
            <a:endParaRPr lang="zh-CN" altLang="en-US" sz="1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854FFC-57F3-FB32-8AD0-C625BACBC809}"/>
                  </a:ext>
                </a:extLst>
              </p:cNvPr>
              <p:cNvSpPr txBox="1"/>
              <p:nvPr/>
            </p:nvSpPr>
            <p:spPr>
              <a:xfrm>
                <a:off x="1317311" y="2294736"/>
                <a:ext cx="1863087" cy="4881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oe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𝑙𝑛</m:t>
                    </m:r>
                  </m:oMath>
                </a14:m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854FFC-57F3-FB32-8AD0-C625BACBC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311" y="2294736"/>
                <a:ext cx="1863087" cy="488147"/>
              </a:xfrm>
              <a:prstGeom prst="rect">
                <a:avLst/>
              </a:prstGeom>
              <a:blipFill>
                <a:blip r:embed="rId3"/>
                <a:stretch>
                  <a:fillRect l="-270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76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71A54-67CF-B4EC-B354-7E8AAA48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数据可视化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A6FC2-D841-6437-C497-C06304CE71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图片 11">
            <a:extLst>
              <a:ext uri="{FF2B5EF4-FFF2-40B4-BE49-F238E27FC236}">
                <a16:creationId xmlns:a16="http://schemas.microsoft.com/office/drawing/2014/main" id="{A9D5DED4-2285-0570-A363-28BE83DF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1" y="2039303"/>
            <a:ext cx="21082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8">
            <a:extLst>
              <a:ext uri="{FF2B5EF4-FFF2-40B4-BE49-F238E27FC236}">
                <a16:creationId xmlns:a16="http://schemas.microsoft.com/office/drawing/2014/main" id="{955063DC-BF78-B4BB-08DF-0A83C366F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463" y="1685290"/>
            <a:ext cx="1871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000000"/>
                </a:solidFill>
                <a:ea typeface="微软雅黑" panose="020B0503020204020204" pitchFamily="34" charset="-122"/>
              </a:rPr>
              <a:t>open60</a:t>
            </a:r>
            <a:r>
              <a:rPr lang="zh-CN" altLang="en-US" sz="1200" b="1">
                <a:solidFill>
                  <a:srgbClr val="000000"/>
                </a:solidFill>
                <a:ea typeface="微软雅黑" panose="020B0503020204020204" pitchFamily="34" charset="-122"/>
              </a:rPr>
              <a:t>不同标签下分布</a:t>
            </a:r>
          </a:p>
        </p:txBody>
      </p:sp>
      <p:pic>
        <p:nvPicPr>
          <p:cNvPr id="5" name="图片 37">
            <a:extLst>
              <a:ext uri="{FF2B5EF4-FFF2-40B4-BE49-F238E27FC236}">
                <a16:creationId xmlns:a16="http://schemas.microsoft.com/office/drawing/2014/main" id="{B901B2DF-E943-DB9E-3773-92C55C22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29" y="4449762"/>
            <a:ext cx="5965825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id="{59134E48-A555-AD6F-8EB9-81E6130D1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716" y="4101940"/>
            <a:ext cx="1873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整体变量探索</a:t>
            </a:r>
          </a:p>
        </p:txBody>
      </p:sp>
      <p:pic>
        <p:nvPicPr>
          <p:cNvPr id="8" name="图片 42">
            <a:extLst>
              <a:ext uri="{FF2B5EF4-FFF2-40B4-BE49-F238E27FC236}">
                <a16:creationId xmlns:a16="http://schemas.microsoft.com/office/drawing/2014/main" id="{96A2FB7C-488F-9596-1C40-384F40BF5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338" y="4449127"/>
            <a:ext cx="27813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8">
            <a:extLst>
              <a:ext uri="{FF2B5EF4-FFF2-40B4-BE49-F238E27FC236}">
                <a16:creationId xmlns:a16="http://schemas.microsoft.com/office/drawing/2014/main" id="{22B47ADF-04AB-AEF5-AD8B-25A54C5FA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156" y="4049077"/>
            <a:ext cx="1871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000000"/>
                </a:solidFill>
                <a:ea typeface="微软雅黑" panose="020B0503020204020204" pitchFamily="34" charset="-122"/>
              </a:rPr>
              <a:t>市场情绪因子气泡图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034EF9-5881-F88B-AC21-218098254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996440"/>
            <a:ext cx="3608388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>
            <a:extLst>
              <a:ext uri="{FF2B5EF4-FFF2-40B4-BE49-F238E27FC236}">
                <a16:creationId xmlns:a16="http://schemas.microsoft.com/office/drawing/2014/main" id="{7A1B0B97-F8E5-2225-9DFC-8AEBF51BB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849" y="1720215"/>
            <a:ext cx="187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0000"/>
                </a:solidFill>
                <a:ea typeface="微软雅黑" panose="020B0503020204020204" pitchFamily="34" charset="-122"/>
              </a:rPr>
              <a:t>热力图</a:t>
            </a:r>
          </a:p>
        </p:txBody>
      </p:sp>
    </p:spTree>
    <p:extLst>
      <p:ext uri="{BB962C8B-B14F-4D97-AF65-F5344CB8AC3E}">
        <p14:creationId xmlns:p14="http://schemas.microsoft.com/office/powerpoint/2010/main" val="275287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71A54-67CF-B4EC-B354-7E8AAA48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二分类模型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A6FC2-D841-6437-C497-C06304CE71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流程 2">
            <a:extLst>
              <a:ext uri="{FF2B5EF4-FFF2-40B4-BE49-F238E27FC236}">
                <a16:creationId xmlns:a16="http://schemas.microsoft.com/office/drawing/2014/main" id="{A9D9D286-0FBF-82A0-BB87-824C26011691}"/>
              </a:ext>
            </a:extLst>
          </p:cNvPr>
          <p:cNvSpPr/>
          <p:nvPr/>
        </p:nvSpPr>
        <p:spPr>
          <a:xfrm>
            <a:off x="308610" y="2617470"/>
            <a:ext cx="1440180" cy="84582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ysClr val="windowText" lastClr="000000"/>
                </a:solidFill>
              </a:rPr>
              <a:t>模型</a:t>
            </a:r>
          </a:p>
        </p:txBody>
      </p:sp>
      <p:sp>
        <p:nvSpPr>
          <p:cNvPr id="4" name="可选流程 3">
            <a:extLst>
              <a:ext uri="{FF2B5EF4-FFF2-40B4-BE49-F238E27FC236}">
                <a16:creationId xmlns:a16="http://schemas.microsoft.com/office/drawing/2014/main" id="{D90BE317-3494-3754-FD37-407A0DAA367A}"/>
              </a:ext>
            </a:extLst>
          </p:cNvPr>
          <p:cNvSpPr/>
          <p:nvPr/>
        </p:nvSpPr>
        <p:spPr>
          <a:xfrm>
            <a:off x="2525318" y="1857375"/>
            <a:ext cx="1085850" cy="60579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00" b="1" dirty="0">
                <a:solidFill>
                  <a:srgbClr val="000000"/>
                </a:solidFill>
              </a:rPr>
              <a:t>逻辑回归</a:t>
            </a:r>
          </a:p>
        </p:txBody>
      </p:sp>
      <p:sp>
        <p:nvSpPr>
          <p:cNvPr id="9" name="可选流程 8">
            <a:extLst>
              <a:ext uri="{FF2B5EF4-FFF2-40B4-BE49-F238E27FC236}">
                <a16:creationId xmlns:a16="http://schemas.microsoft.com/office/drawing/2014/main" id="{2C667396-89B0-70EE-A0DA-21D12D492B28}"/>
              </a:ext>
            </a:extLst>
          </p:cNvPr>
          <p:cNvSpPr/>
          <p:nvPr/>
        </p:nvSpPr>
        <p:spPr>
          <a:xfrm>
            <a:off x="2560322" y="3577590"/>
            <a:ext cx="1085850" cy="60579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00" b="1" dirty="0">
                <a:solidFill>
                  <a:srgbClr val="000000"/>
                </a:solidFill>
              </a:rPr>
              <a:t>树模型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B6604521-7023-98E6-1128-7F1308F92C73}"/>
              </a:ext>
            </a:extLst>
          </p:cNvPr>
          <p:cNvSpPr/>
          <p:nvPr/>
        </p:nvSpPr>
        <p:spPr>
          <a:xfrm>
            <a:off x="1831658" y="2160270"/>
            <a:ext cx="645795" cy="1760220"/>
          </a:xfrm>
          <a:prstGeom prst="leftBrac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6" name="可选流程 15">
            <a:extLst>
              <a:ext uri="{FF2B5EF4-FFF2-40B4-BE49-F238E27FC236}">
                <a16:creationId xmlns:a16="http://schemas.microsoft.com/office/drawing/2014/main" id="{508E3782-31AC-83E0-DB93-DE5B37114A72}"/>
              </a:ext>
            </a:extLst>
          </p:cNvPr>
          <p:cNvSpPr/>
          <p:nvPr/>
        </p:nvSpPr>
        <p:spPr>
          <a:xfrm>
            <a:off x="6820852" y="2831613"/>
            <a:ext cx="1629246" cy="41753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Stacking</a:t>
            </a:r>
            <a:r>
              <a:rPr kumimoji="1" lang="zh-CN" altLang="en-US" sz="1400" b="1" dirty="0">
                <a:solidFill>
                  <a:srgbClr val="000000"/>
                </a:solidFill>
              </a:rPr>
              <a:t>模型融合</a:t>
            </a:r>
          </a:p>
        </p:txBody>
      </p:sp>
      <p:sp>
        <p:nvSpPr>
          <p:cNvPr id="17" name="可选流程 16">
            <a:extLst>
              <a:ext uri="{FF2B5EF4-FFF2-40B4-BE49-F238E27FC236}">
                <a16:creationId xmlns:a16="http://schemas.microsoft.com/office/drawing/2014/main" id="{D1D3BEC8-C364-12F0-0B28-6C0C8444A25F}"/>
              </a:ext>
            </a:extLst>
          </p:cNvPr>
          <p:cNvSpPr/>
          <p:nvPr/>
        </p:nvSpPr>
        <p:spPr>
          <a:xfrm>
            <a:off x="4365310" y="2709691"/>
            <a:ext cx="1085850" cy="41753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</a:rPr>
              <a:t>决策树</a:t>
            </a:r>
          </a:p>
        </p:txBody>
      </p:sp>
      <p:sp>
        <p:nvSpPr>
          <p:cNvPr id="18" name="可选流程 17">
            <a:extLst>
              <a:ext uri="{FF2B5EF4-FFF2-40B4-BE49-F238E27FC236}">
                <a16:creationId xmlns:a16="http://schemas.microsoft.com/office/drawing/2014/main" id="{B1DFDAF6-FA0C-4C81-18D5-052085E78AD1}"/>
              </a:ext>
            </a:extLst>
          </p:cNvPr>
          <p:cNvSpPr/>
          <p:nvPr/>
        </p:nvSpPr>
        <p:spPr>
          <a:xfrm>
            <a:off x="4365310" y="3379294"/>
            <a:ext cx="1085850" cy="41753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</a:rPr>
              <a:t>随机森林</a:t>
            </a:r>
          </a:p>
        </p:txBody>
      </p:sp>
      <p:sp>
        <p:nvSpPr>
          <p:cNvPr id="19" name="可选流程 18">
            <a:extLst>
              <a:ext uri="{FF2B5EF4-FFF2-40B4-BE49-F238E27FC236}">
                <a16:creationId xmlns:a16="http://schemas.microsoft.com/office/drawing/2014/main" id="{A3F16DAE-467A-459E-C183-CAC815EFDE29}"/>
              </a:ext>
            </a:extLst>
          </p:cNvPr>
          <p:cNvSpPr/>
          <p:nvPr/>
        </p:nvSpPr>
        <p:spPr>
          <a:xfrm>
            <a:off x="4365310" y="4048896"/>
            <a:ext cx="1085850" cy="41753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kumimoji="1" lang="zh-CN" altLang="en-US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可选流程 19">
            <a:extLst>
              <a:ext uri="{FF2B5EF4-FFF2-40B4-BE49-F238E27FC236}">
                <a16:creationId xmlns:a16="http://schemas.microsoft.com/office/drawing/2014/main" id="{6F848796-76FB-EA83-9D5E-877800DB97F5}"/>
              </a:ext>
            </a:extLst>
          </p:cNvPr>
          <p:cNvSpPr/>
          <p:nvPr/>
        </p:nvSpPr>
        <p:spPr>
          <a:xfrm>
            <a:off x="4368172" y="4718498"/>
            <a:ext cx="1085850" cy="41753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kumimoji="1" lang="zh-CN" altLang="en-US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786FD359-6FC7-5327-98D3-886D622D2961}"/>
              </a:ext>
            </a:extLst>
          </p:cNvPr>
          <p:cNvSpPr/>
          <p:nvPr/>
        </p:nvSpPr>
        <p:spPr>
          <a:xfrm>
            <a:off x="3729042" y="3127223"/>
            <a:ext cx="511488" cy="1591275"/>
          </a:xfrm>
          <a:prstGeom prst="leftBrac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AD8FA26B-064B-AF02-627F-06CB3E16BCF5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 flipV="1">
            <a:off x="5451160" y="3040380"/>
            <a:ext cx="1369692" cy="121728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ADA6F2B4-6B5D-AA2D-8371-12B4C12944EA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 flipV="1">
            <a:off x="5454022" y="3040380"/>
            <a:ext cx="1366830" cy="188688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>
            <a:extLst>
              <a:ext uri="{FF2B5EF4-FFF2-40B4-BE49-F238E27FC236}">
                <a16:creationId xmlns:a16="http://schemas.microsoft.com/office/drawing/2014/main" id="{3719D1BA-A682-8381-1031-9FFCC368A8CD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3611168" y="2160270"/>
            <a:ext cx="3209684" cy="880110"/>
          </a:xfrm>
          <a:prstGeom prst="bentConnector3">
            <a:avLst>
              <a:gd name="adj1" fmla="val 78489"/>
            </a:avLst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89">
            <a:extLst>
              <a:ext uri="{FF2B5EF4-FFF2-40B4-BE49-F238E27FC236}">
                <a16:creationId xmlns:a16="http://schemas.microsoft.com/office/drawing/2014/main" id="{49730F12-15EC-4943-2A5D-3BEA4385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300" y="3649021"/>
            <a:ext cx="3811588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4FBA85-CF14-0237-0332-D02A9B40D52A}"/>
              </a:ext>
            </a:extLst>
          </p:cNvPr>
          <p:cNvSpPr txBox="1"/>
          <p:nvPr/>
        </p:nvSpPr>
        <p:spPr>
          <a:xfrm>
            <a:off x="4240530" y="1839754"/>
            <a:ext cx="119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764079"/>
      </p:ext>
    </p:extLst>
  </p:cSld>
  <p:clrMapOvr>
    <a:masterClrMapping/>
  </p:clrMapOvr>
</p:sld>
</file>

<file path=ppt/theme/theme1.xml><?xml version="1.0" encoding="utf-8"?>
<a:theme xmlns:a="http://schemas.openxmlformats.org/drawingml/2006/main" name="captions frame_White">
  <a:themeElements>
    <a:clrScheme name="自訂 19">
      <a:dk1>
        <a:srgbClr val="000000"/>
      </a:dk1>
      <a:lt1>
        <a:srgbClr val="FEFFFE"/>
      </a:lt1>
      <a:dk2>
        <a:srgbClr val="192C4D"/>
      </a:dk2>
      <a:lt2>
        <a:srgbClr val="FFFDDA"/>
      </a:lt2>
      <a:accent1>
        <a:srgbClr val="EAE8C7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0432FF"/>
      </a:hlink>
      <a:folHlink>
        <a:srgbClr val="0432FF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L_PPT template LATEST_12-27-23" id="{99BED9B9-0DF0-0348-BADD-93224FCD7A29}" vid="{9B09CEB0-EA51-AC40-B9E0-C581726117B0}"/>
    </a:ext>
  </a:extLst>
</a:theme>
</file>

<file path=ppt/theme/theme2.xml><?xml version="1.0" encoding="utf-8"?>
<a:theme xmlns:a="http://schemas.openxmlformats.org/drawingml/2006/main" name="White">
  <a:themeElements>
    <a:clrScheme name="自訂 19">
      <a:dk1>
        <a:srgbClr val="000000"/>
      </a:dk1>
      <a:lt1>
        <a:srgbClr val="FEFFFE"/>
      </a:lt1>
      <a:dk2>
        <a:srgbClr val="192C4D"/>
      </a:dk2>
      <a:lt2>
        <a:srgbClr val="FFFDDA"/>
      </a:lt2>
      <a:accent1>
        <a:srgbClr val="EAE8C7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0432FF"/>
      </a:hlink>
      <a:folHlink>
        <a:srgbClr val="0432FF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L_PPT template LATEST_12-27-23" id="{99BED9B9-0DF0-0348-BADD-93224FCD7A29}" vid="{8D854F30-E74F-164B-A183-52F44C9E976E}"/>
    </a:ext>
  </a:extLst>
</a:theme>
</file>

<file path=ppt/theme/theme3.xml><?xml version="1.0" encoding="utf-8"?>
<a:theme xmlns:a="http://schemas.openxmlformats.org/drawingml/2006/main" name="captions frame_Blue">
  <a:themeElements>
    <a:clrScheme name="自訂 20">
      <a:dk1>
        <a:srgbClr val="FEFFFF"/>
      </a:dk1>
      <a:lt1>
        <a:srgbClr val="FFFFFF"/>
      </a:lt1>
      <a:dk2>
        <a:srgbClr val="192C4D"/>
      </a:dk2>
      <a:lt2>
        <a:srgbClr val="FFFDDA"/>
      </a:lt2>
      <a:accent1>
        <a:srgbClr val="EAE8C7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66841"/>
      </a:hlink>
      <a:folHlink>
        <a:srgbClr val="F6684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L_PPT template LATEST_12-27-23" id="{99BED9B9-0DF0-0348-BADD-93224FCD7A29}" vid="{62703717-35EE-E344-A80E-17FABA29D624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L_PPT template LATEST_12-27-23" id="{99BED9B9-0DF0-0348-BADD-93224FCD7A29}" vid="{E61E639D-006F-2A4E-B7FA-AA8AC4D05FA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captions frame_White</Template>
  <TotalTime>105</TotalTime>
  <Words>728</Words>
  <Application>Microsoft Macintosh PowerPoint</Application>
  <PresentationFormat>宽屏</PresentationFormat>
  <Paragraphs>164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等线</vt:lpstr>
      <vt:lpstr>宋体</vt:lpstr>
      <vt:lpstr>微软雅黑</vt:lpstr>
      <vt:lpstr>SourceHanSansCN</vt:lpstr>
      <vt:lpstr>Arial</vt:lpstr>
      <vt:lpstr>Calibri</vt:lpstr>
      <vt:lpstr>Calibri Light</vt:lpstr>
      <vt:lpstr>Cambria Math</vt:lpstr>
      <vt:lpstr>Times New Roman</vt:lpstr>
      <vt:lpstr>Trebuchet MS</vt:lpstr>
      <vt:lpstr>Wingdings</vt:lpstr>
      <vt:lpstr>captions frame_White</vt:lpstr>
      <vt:lpstr>White</vt:lpstr>
      <vt:lpstr>captions frame_Blue</vt:lpstr>
      <vt:lpstr>Custom Design</vt:lpstr>
      <vt:lpstr>基于面信息、历史走势与市场情绪  相结合的股价涨跌关联因子探究</vt:lpstr>
      <vt:lpstr>论文结构</vt:lpstr>
      <vt:lpstr>研究背景</vt:lpstr>
      <vt:lpstr>研究结构</vt:lpstr>
      <vt:lpstr>研究过程</vt:lpstr>
      <vt:lpstr>文本情感分类</vt:lpstr>
      <vt:lpstr>特征工程</vt:lpstr>
      <vt:lpstr>数据可视化</vt:lpstr>
      <vt:lpstr>二分类模型</vt:lpstr>
      <vt:lpstr>模型优化</vt:lpstr>
      <vt:lpstr>结论</vt:lpstr>
      <vt:lpstr>研究产出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wenx0727@gmail.com</dc:creator>
  <cp:lastModifiedBy>wenx0727@gmail.com</cp:lastModifiedBy>
  <cp:revision>30</cp:revision>
  <dcterms:created xsi:type="dcterms:W3CDTF">2024-01-18T14:01:10Z</dcterms:created>
  <dcterms:modified xsi:type="dcterms:W3CDTF">2024-01-19T03:03:21Z</dcterms:modified>
</cp:coreProperties>
</file>