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1" r:id="rId7"/>
    <p:sldId id="270" r:id="rId8"/>
    <p:sldId id="269" r:id="rId9"/>
    <p:sldId id="258" r:id="rId10"/>
    <p:sldId id="266" r:id="rId11"/>
    <p:sldId id="267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253017-0209-4544-9F01-6A223A3D6310}"/>
              </a:ext>
            </a:extLst>
          </p:cNvPr>
          <p:cNvSpPr txBox="1"/>
          <p:nvPr userDrawn="1"/>
        </p:nvSpPr>
        <p:spPr>
          <a:xfrm>
            <a:off x="9982200" y="-4207"/>
            <a:ext cx="252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您已接入玩想服务器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ta/wamlmuci/loaplay.ppt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a/bin/Music/&#38899;&#20048;&#24211;.pptx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ta/mindows/&#25105;&#30340;&#19990;&#30028;&#21551;&#21160;&#22120;.ppt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Data/mindows/&#25105;&#30340;&#19990;&#30028;/&#21551;&#21160;%201.12.2-Forge_14.23.5.2859-OptiFine_G5/&#20809;&#24433;" TargetMode="External"/><Relationship Id="rId4" Type="http://schemas.openxmlformats.org/officeDocument/2006/relationships/hyperlink" Target="mailto:Gao1527085@163.com?subject=&#25105;&#24050;&#23436;&#25104;&#28216;&#25103;&#21046;&#20316;&#65288;&#22312;&#21518;&#38754;&#21152;&#19978;&#28216;&#25103;&#26412;&#20307;&#65289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ta/shanshi/FGO&#36731;&#36141;.ppt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Gao1527085@163.com?subject=&#25105;&#24050;&#23436;&#25104;&#28216;&#25103;&#21046;&#20316;&#65288;&#22312;&#21518;&#38754;&#21152;&#19978;&#28216;&#25103;&#26412;&#20307;&#65289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Data/huayp/097/&#24320;&#22987;.pptx" TargetMode="External"/><Relationship Id="rId4" Type="http://schemas.openxmlformats.org/officeDocument/2006/relationships/hyperlink" Target="mailto:Gao1527085@163.com?subject=&#25105;&#24050;&#23436;&#25104;&#28216;&#25103;&#21046;&#20316;&#65288;&#22312;&#21518;&#38754;&#21152;&#19978;&#28216;&#25103;&#26412;&#20307;&#65289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Gao1527085@163.com?subject=&#25105;&#35201;&#30003;&#35831;&#25105;&#30340;&#22320;&#22270;&#36827;&#20837;&#21019;&#24847;&#24037;&#22346;&#65288;&#22312;&#21518;&#38754;&#21152;&#19978;&#28216;&#25103;&#26412;&#20307;&#65292;&#19968;&#23450;&#35201;&#20351;&#29992;&#21387;&#32553;&#21253;&#26684;&#24335;,&#22914;&#26524;&#21457;&#19981;&#20102;&#21387;&#32553;&#21253;&#65292;&#21487;&#20197;&#20351;&#29992;&#20113;&#30424;&#65289;" TargetMode="External"/><Relationship Id="rId4" Type="http://schemas.openxmlformats.org/officeDocument/2006/relationships/hyperlink" Target="Data/yoxioxai/&#20113;&#23398;&#26657;&#21551;&#21160;&#22120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43F3F-20C6-4EAC-BBFB-9ACA3293D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C3B86F-C056-429D-9D30-48B0B3081D98}"/>
              </a:ext>
            </a:extLst>
          </p:cNvPr>
          <p:cNvSpPr txBox="1"/>
          <p:nvPr/>
        </p:nvSpPr>
        <p:spPr>
          <a:xfrm>
            <a:off x="4066673" y="1412095"/>
            <a:ext cx="405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Wanxuip</a:t>
            </a:r>
            <a:r>
              <a:rPr lang="zh-CN" altLang="en-US" sz="4000" dirty="0"/>
              <a:t>启动中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4AEBF3-B863-4B47-AAAD-39724EBCC25C}"/>
              </a:ext>
            </a:extLst>
          </p:cNvPr>
          <p:cNvSpPr txBox="1"/>
          <p:nvPr/>
        </p:nvSpPr>
        <p:spPr>
          <a:xfrm>
            <a:off x="3497178" y="3105834"/>
            <a:ext cx="519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为什么要用</a:t>
            </a:r>
            <a:r>
              <a:rPr lang="en-US" altLang="zh-CN" dirty="0" err="1"/>
              <a:t>wanxuip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 err="1"/>
              <a:t>Wanxuip</a:t>
            </a:r>
            <a:r>
              <a:rPr lang="zh-CN" altLang="en-US" dirty="0"/>
              <a:t>一站式启动游戏，让游戏更轻快！</a:t>
            </a:r>
          </a:p>
        </p:txBody>
      </p:sp>
    </p:spTree>
    <p:extLst>
      <p:ext uri="{BB962C8B-B14F-4D97-AF65-F5344CB8AC3E}">
        <p14:creationId xmlns:p14="http://schemas.microsoft.com/office/powerpoint/2010/main" val="186816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700">
        <p159:morph option="byObject"/>
      </p:transition>
    </mc:Choice>
    <mc:Fallback xmlns="">
      <p:transition spd="med" advClick="0" advTm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D1F57-2EC9-4181-9B72-AA5AB0F41C8D}"/>
              </a:ext>
            </a:extLst>
          </p:cNvPr>
          <p:cNvSpPr/>
          <p:nvPr/>
        </p:nvSpPr>
        <p:spPr>
          <a:xfrm>
            <a:off x="0" y="404660"/>
            <a:ext cx="12192000" cy="64533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7B100C-7378-4964-BF6D-BF116286BBBD}"/>
              </a:ext>
            </a:extLst>
          </p:cNvPr>
          <p:cNvSpPr/>
          <p:nvPr/>
        </p:nvSpPr>
        <p:spPr>
          <a:xfrm>
            <a:off x="0" y="0"/>
            <a:ext cx="12192000" cy="3769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6CC42-EA9B-4D12-B7EE-AF87F3678694}"/>
              </a:ext>
            </a:extLst>
          </p:cNvPr>
          <p:cNvSpPr txBox="1"/>
          <p:nvPr/>
        </p:nvSpPr>
        <p:spPr>
          <a:xfrm>
            <a:off x="0" y="765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云学校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64D3B-09DF-4D7F-9DA8-CF66A035995B}"/>
              </a:ext>
            </a:extLst>
          </p:cNvPr>
          <p:cNvSpPr txBox="1"/>
          <p:nvPr/>
        </p:nvSpPr>
        <p:spPr>
          <a:xfrm>
            <a:off x="264695" y="593557"/>
            <a:ext cx="117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云学校</a:t>
            </a:r>
            <a:r>
              <a:rPr lang="en-US" altLang="zh-CN" sz="1000" dirty="0"/>
              <a:t>2</a:t>
            </a:r>
            <a:r>
              <a:rPr lang="zh-CN" altLang="en-US" sz="1000" dirty="0"/>
              <a:t>与云学校</a:t>
            </a:r>
            <a:r>
              <a:rPr lang="en-US" altLang="zh-CN" sz="1000" dirty="0"/>
              <a:t>1</a:t>
            </a:r>
            <a:r>
              <a:rPr lang="zh-CN" altLang="en-US" sz="1000" dirty="0"/>
              <a:t>不一样，采用虚幻引擎 </a:t>
            </a:r>
            <a:r>
              <a:rPr lang="en-US" altLang="zh-CN" sz="1000" dirty="0"/>
              <a:t>5</a:t>
            </a:r>
            <a:r>
              <a:rPr lang="zh-CN" altLang="en-US" sz="1000" dirty="0"/>
              <a:t>来创造美丽的校园</a:t>
            </a:r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9" name="矩形 8">
            <a:hlinkClick r:id="rId2" action="ppaction://hlinksldjump"/>
            <a:extLst>
              <a:ext uri="{FF2B5EF4-FFF2-40B4-BE49-F238E27FC236}">
                <a16:creationId xmlns:a16="http://schemas.microsoft.com/office/drawing/2014/main" id="{0D552B7F-795D-4FD3-BB9E-BF70D368138E}"/>
              </a:ext>
            </a:extLst>
          </p:cNvPr>
          <p:cNvSpPr/>
          <p:nvPr/>
        </p:nvSpPr>
        <p:spPr>
          <a:xfrm>
            <a:off x="11815011" y="-1"/>
            <a:ext cx="376988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659869-4116-4139-8078-F1B54EED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5" y="1394518"/>
            <a:ext cx="4603869" cy="25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D1F57-2EC9-4181-9B72-AA5AB0F41C8D}"/>
              </a:ext>
            </a:extLst>
          </p:cNvPr>
          <p:cNvSpPr/>
          <p:nvPr/>
        </p:nvSpPr>
        <p:spPr>
          <a:xfrm>
            <a:off x="0" y="376988"/>
            <a:ext cx="12192000" cy="64810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7B100C-7378-4964-BF6D-BF116286BBBD}"/>
              </a:ext>
            </a:extLst>
          </p:cNvPr>
          <p:cNvSpPr/>
          <p:nvPr/>
        </p:nvSpPr>
        <p:spPr>
          <a:xfrm>
            <a:off x="0" y="0"/>
            <a:ext cx="12192000" cy="3769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6CC42-EA9B-4D12-B7EE-AF87F3678694}"/>
              </a:ext>
            </a:extLst>
          </p:cNvPr>
          <p:cNvSpPr txBox="1"/>
          <p:nvPr/>
        </p:nvSpPr>
        <p:spPr>
          <a:xfrm>
            <a:off x="0" y="765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游戏下载器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64D3B-09DF-4D7F-9DA8-CF66A035995B}"/>
              </a:ext>
            </a:extLst>
          </p:cNvPr>
          <p:cNvSpPr txBox="1"/>
          <p:nvPr/>
        </p:nvSpPr>
        <p:spPr>
          <a:xfrm>
            <a:off x="264695" y="593557"/>
            <a:ext cx="117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可以在里面下载游戏</a:t>
            </a:r>
          </a:p>
        </p:txBody>
      </p:sp>
      <p:sp>
        <p:nvSpPr>
          <p:cNvPr id="9" name="矩形 8">
            <a:hlinkClick r:id="rId2" action="ppaction://hlinksldjump"/>
            <a:extLst>
              <a:ext uri="{FF2B5EF4-FFF2-40B4-BE49-F238E27FC236}">
                <a16:creationId xmlns:a16="http://schemas.microsoft.com/office/drawing/2014/main" id="{0D552B7F-795D-4FD3-BB9E-BF70D368138E}"/>
              </a:ext>
            </a:extLst>
          </p:cNvPr>
          <p:cNvSpPr/>
          <p:nvPr/>
        </p:nvSpPr>
        <p:spPr>
          <a:xfrm>
            <a:off x="11815011" y="-1"/>
            <a:ext cx="376988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609BFD18-0AD6-4206-9C49-9A1B46CC126E}"/>
              </a:ext>
            </a:extLst>
          </p:cNvPr>
          <p:cNvSpPr/>
          <p:nvPr/>
        </p:nvSpPr>
        <p:spPr>
          <a:xfrm>
            <a:off x="4668253" y="5807243"/>
            <a:ext cx="2855494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404865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D29C72-BA43-4A60-8041-ACEAD17A9F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2" action="ppaction://hlinksldjump"/>
            <a:extLst>
              <a:ext uri="{FF2B5EF4-FFF2-40B4-BE49-F238E27FC236}">
                <a16:creationId xmlns:a16="http://schemas.microsoft.com/office/drawing/2014/main" id="{0CCB8CFD-FB2E-41B2-B46A-5A0A5797622F}"/>
              </a:ext>
            </a:extLst>
          </p:cNvPr>
          <p:cNvSpPr/>
          <p:nvPr/>
        </p:nvSpPr>
        <p:spPr>
          <a:xfrm>
            <a:off x="11734800" y="0"/>
            <a:ext cx="457200" cy="1844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0E780-3595-47E8-A271-79F11F263558}"/>
              </a:ext>
            </a:extLst>
          </p:cNvPr>
          <p:cNvSpPr txBox="1"/>
          <p:nvPr/>
        </p:nvSpPr>
        <p:spPr>
          <a:xfrm>
            <a:off x="3529263" y="3248162"/>
            <a:ext cx="57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把下载好的文件拽入</a:t>
            </a:r>
            <a:r>
              <a:rPr lang="en-US" altLang="zh-CN" dirty="0"/>
              <a:t>Data</a:t>
            </a:r>
            <a:r>
              <a:rPr lang="zh-CN" altLang="en-US" dirty="0"/>
              <a:t>文件夹，再点击启动就好了</a:t>
            </a:r>
          </a:p>
        </p:txBody>
      </p:sp>
    </p:spTree>
    <p:extLst>
      <p:ext uri="{BB962C8B-B14F-4D97-AF65-F5344CB8AC3E}">
        <p14:creationId xmlns:p14="http://schemas.microsoft.com/office/powerpoint/2010/main" val="413891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EE0D28-61E4-46D3-A163-C55ACA4EB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9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B597ED-2C4F-4379-833D-C97904FE92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8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7E29C9-A090-4EDD-9895-ABA4C2E405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76E06A-9D67-47C9-A57F-B1CB44F586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5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C6F26-7EAF-4839-B4A0-AC3317664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3BA4EB-C1D5-49FA-B846-10A4CAFA2F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8258040" imgH="4514760"/>
        </mc:Choice>
        <mc:Fallback>
          <p:control name="TextBox1" r:id="rId1" imgW="8258040" imgH="451476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BB6C86AE-2700-451E-BE9B-2BFB2F990FC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1900" y="1172368"/>
                  <a:ext cx="8255000" cy="45132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191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3FEC12-5A7F-4CC7-9706-25CD379D5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73BCE-FB4E-40DB-B47E-045072A8D45C}"/>
              </a:ext>
            </a:extLst>
          </p:cNvPr>
          <p:cNvSpPr txBox="1"/>
          <p:nvPr/>
        </p:nvSpPr>
        <p:spPr>
          <a:xfrm>
            <a:off x="0" y="0"/>
            <a:ext cx="543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一站式启动游戏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A54EC22-67FC-46AA-9C18-0738B0777F34}"/>
              </a:ext>
            </a:extLst>
          </p:cNvPr>
          <p:cNvGrpSpPr/>
          <p:nvPr/>
        </p:nvGrpSpPr>
        <p:grpSpPr>
          <a:xfrm>
            <a:off x="168442" y="473242"/>
            <a:ext cx="3721769" cy="1724526"/>
            <a:chOff x="168442" y="473242"/>
            <a:chExt cx="3721769" cy="1724526"/>
          </a:xfrm>
        </p:grpSpPr>
        <p:sp>
          <p:nvSpPr>
            <p:cNvPr id="6" name="矩形 5">
              <a:hlinkClick r:id="rId2" action="ppaction://hlinksldjump"/>
              <a:extLst>
                <a:ext uri="{FF2B5EF4-FFF2-40B4-BE49-F238E27FC236}">
                  <a16:creationId xmlns:a16="http://schemas.microsoft.com/office/drawing/2014/main" id="{3E7CDBE4-34FA-4FAB-911C-D56E804112CC}"/>
                </a:ext>
              </a:extLst>
            </p:cNvPr>
            <p:cNvSpPr/>
            <p:nvPr/>
          </p:nvSpPr>
          <p:spPr>
            <a:xfrm>
              <a:off x="168442" y="473242"/>
              <a:ext cx="3721769" cy="17245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hlinkClick r:id="rId2" action="ppaction://hlinksldjump"/>
              <a:extLst>
                <a:ext uri="{FF2B5EF4-FFF2-40B4-BE49-F238E27FC236}">
                  <a16:creationId xmlns:a16="http://schemas.microsoft.com/office/drawing/2014/main" id="{002B2700-E8DD-449B-98A8-B8E15AF86871}"/>
                </a:ext>
              </a:extLst>
            </p:cNvPr>
            <p:cNvSpPr txBox="1"/>
            <p:nvPr/>
          </p:nvSpPr>
          <p:spPr>
            <a:xfrm>
              <a:off x="168442" y="497669"/>
              <a:ext cx="1467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云学校</a:t>
              </a:r>
            </a:p>
          </p:txBody>
        </p:sp>
        <p:sp>
          <p:nvSpPr>
            <p:cNvPr id="8" name="文本框 7">
              <a:hlinkClick r:id="rId2" action="ppaction://hlinksldjump"/>
              <a:extLst>
                <a:ext uri="{FF2B5EF4-FFF2-40B4-BE49-F238E27FC236}">
                  <a16:creationId xmlns:a16="http://schemas.microsoft.com/office/drawing/2014/main" id="{6ED641DB-1078-49FB-B7D2-F17E6DD5B183}"/>
                </a:ext>
              </a:extLst>
            </p:cNvPr>
            <p:cNvSpPr txBox="1"/>
            <p:nvPr/>
          </p:nvSpPr>
          <p:spPr>
            <a:xfrm>
              <a:off x="256674" y="970547"/>
              <a:ext cx="2679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云学校是一款非常好玩的游戏，新手的福利，有剧情对话等</a:t>
              </a:r>
              <a:r>
                <a:rPr lang="en-US" altLang="zh-CN" sz="1000" dirty="0"/>
                <a:t>…</a:t>
              </a:r>
              <a:endParaRPr lang="zh-CN" altLang="en-US" sz="1000" dirty="0"/>
            </a:p>
          </p:txBody>
        </p:sp>
        <p:sp>
          <p:nvSpPr>
            <p:cNvPr id="9" name="矩形 8">
              <a:hlinkClick r:id="rId2" action="ppaction://hlinksldjump"/>
              <a:extLst>
                <a:ext uri="{FF2B5EF4-FFF2-40B4-BE49-F238E27FC236}">
                  <a16:creationId xmlns:a16="http://schemas.microsoft.com/office/drawing/2014/main" id="{B5349A65-3520-49CB-9C42-E2F6ABDE7430}"/>
                </a:ext>
              </a:extLst>
            </p:cNvPr>
            <p:cNvSpPr/>
            <p:nvPr/>
          </p:nvSpPr>
          <p:spPr>
            <a:xfrm>
              <a:off x="2582779" y="1636295"/>
              <a:ext cx="1195137" cy="44917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查看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A464396-6215-43BD-99BC-61E117BC786F}"/>
              </a:ext>
            </a:extLst>
          </p:cNvPr>
          <p:cNvSpPr/>
          <p:nvPr/>
        </p:nvSpPr>
        <p:spPr>
          <a:xfrm>
            <a:off x="0" y="6443438"/>
            <a:ext cx="12192000" cy="397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hlinkClick r:id="rId3" action="ppaction://hlinksldjump"/>
            <a:extLst>
              <a:ext uri="{FF2B5EF4-FFF2-40B4-BE49-F238E27FC236}">
                <a16:creationId xmlns:a16="http://schemas.microsoft.com/office/drawing/2014/main" id="{BA70448F-63EE-4793-8985-9F8BCA2EA3B5}"/>
              </a:ext>
            </a:extLst>
          </p:cNvPr>
          <p:cNvSpPr/>
          <p:nvPr/>
        </p:nvSpPr>
        <p:spPr>
          <a:xfrm>
            <a:off x="9039726" y="6079958"/>
            <a:ext cx="3152274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我想成为游戏开发者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11AB09E-327B-44CD-B150-3987976F3C6B}"/>
              </a:ext>
            </a:extLst>
          </p:cNvPr>
          <p:cNvGrpSpPr/>
          <p:nvPr/>
        </p:nvGrpSpPr>
        <p:grpSpPr>
          <a:xfrm>
            <a:off x="8022269" y="492826"/>
            <a:ext cx="3721770" cy="1700827"/>
            <a:chOff x="168440" y="2328679"/>
            <a:chExt cx="3721770" cy="170082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784378-DD8D-495E-83E8-952C8055E44E}"/>
                </a:ext>
              </a:extLst>
            </p:cNvPr>
            <p:cNvSpPr/>
            <p:nvPr/>
          </p:nvSpPr>
          <p:spPr>
            <a:xfrm>
              <a:off x="168441" y="2328679"/>
              <a:ext cx="3721769" cy="17008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0632532-D6C9-4C26-BCC1-B0FDAECFC965}"/>
                </a:ext>
              </a:extLst>
            </p:cNvPr>
            <p:cNvSpPr txBox="1"/>
            <p:nvPr/>
          </p:nvSpPr>
          <p:spPr>
            <a:xfrm>
              <a:off x="168440" y="2360989"/>
              <a:ext cx="1163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FGO</a:t>
              </a:r>
              <a:r>
                <a:rPr lang="zh-CN" altLang="en-US" dirty="0"/>
                <a:t>轻购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314C42-A08C-47DC-80FF-6FA6E8FF15A1}"/>
                </a:ext>
              </a:extLst>
            </p:cNvPr>
            <p:cNvSpPr txBox="1"/>
            <p:nvPr/>
          </p:nvSpPr>
          <p:spPr>
            <a:xfrm>
              <a:off x="280737" y="2757591"/>
              <a:ext cx="2574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FGO</a:t>
              </a:r>
              <a:r>
                <a:rPr lang="zh-CN" altLang="en-US" sz="1000" dirty="0"/>
                <a:t>轻购是一款治愈，轻快的游戏</a:t>
              </a:r>
            </a:p>
          </p:txBody>
        </p:sp>
        <p:sp>
          <p:nvSpPr>
            <p:cNvPr id="19" name="矩形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05C23252-74B7-4329-9D90-503B8064C34C}"/>
                </a:ext>
              </a:extLst>
            </p:cNvPr>
            <p:cNvSpPr/>
            <p:nvPr/>
          </p:nvSpPr>
          <p:spPr>
            <a:xfrm>
              <a:off x="2582779" y="3405119"/>
              <a:ext cx="1199148" cy="4736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查看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0AFD383-5770-4B61-AAA5-619A2A8C3622}"/>
              </a:ext>
            </a:extLst>
          </p:cNvPr>
          <p:cNvSpPr/>
          <p:nvPr/>
        </p:nvSpPr>
        <p:spPr>
          <a:xfrm>
            <a:off x="4019155" y="473242"/>
            <a:ext cx="3705729" cy="17333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hlinkClick r:id="rId5" action="ppaction://hlinksldjump"/>
            <a:extLst>
              <a:ext uri="{FF2B5EF4-FFF2-40B4-BE49-F238E27FC236}">
                <a16:creationId xmlns:a16="http://schemas.microsoft.com/office/drawing/2014/main" id="{1B3B6DE6-F5CE-4E7E-ACB9-09855160495C}"/>
              </a:ext>
            </a:extLst>
          </p:cNvPr>
          <p:cNvSpPr/>
          <p:nvPr/>
        </p:nvSpPr>
        <p:spPr>
          <a:xfrm>
            <a:off x="6415100" y="1587407"/>
            <a:ext cx="1195137" cy="449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273563-29B3-479B-95FE-89B14379C68E}"/>
              </a:ext>
            </a:extLst>
          </p:cNvPr>
          <p:cNvSpPr txBox="1"/>
          <p:nvPr/>
        </p:nvSpPr>
        <p:spPr>
          <a:xfrm>
            <a:off x="4019155" y="492826"/>
            <a:ext cx="203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我的世界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41AD13-04C2-4357-87A0-6F7F00A5CBDD}"/>
              </a:ext>
            </a:extLst>
          </p:cNvPr>
          <p:cNvSpPr txBox="1"/>
          <p:nvPr/>
        </p:nvSpPr>
        <p:spPr>
          <a:xfrm>
            <a:off x="4091348" y="862158"/>
            <a:ext cx="351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玩想的我的世界已通过我的世界官方正版代理授权的我的世界，在我的世界里，你可以做你想要的任何事！</a:t>
            </a:r>
          </a:p>
        </p:txBody>
      </p:sp>
      <p:sp>
        <p:nvSpPr>
          <p:cNvPr id="26" name="矩形 25">
            <a:hlinkClick r:id="rId6" action="ppaction://hlinksldjump"/>
            <a:extLst>
              <a:ext uri="{FF2B5EF4-FFF2-40B4-BE49-F238E27FC236}">
                <a16:creationId xmlns:a16="http://schemas.microsoft.com/office/drawing/2014/main" id="{78C84C8B-541F-4CC4-81F5-29BACF92B8BF}"/>
              </a:ext>
            </a:extLst>
          </p:cNvPr>
          <p:cNvSpPr/>
          <p:nvPr/>
        </p:nvSpPr>
        <p:spPr>
          <a:xfrm>
            <a:off x="9564791" y="5655432"/>
            <a:ext cx="2627209" cy="397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预约游戏</a:t>
            </a:r>
          </a:p>
        </p:txBody>
      </p:sp>
      <p:sp>
        <p:nvSpPr>
          <p:cNvPr id="13" name="矩形 12">
            <a:hlinkClick r:id="rId7" action="ppaction://hlinksldjump"/>
            <a:extLst>
              <a:ext uri="{FF2B5EF4-FFF2-40B4-BE49-F238E27FC236}">
                <a16:creationId xmlns:a16="http://schemas.microsoft.com/office/drawing/2014/main" id="{425F4894-9D1D-4C99-BCCC-5123B092D158}"/>
              </a:ext>
            </a:extLst>
          </p:cNvPr>
          <p:cNvSpPr/>
          <p:nvPr/>
        </p:nvSpPr>
        <p:spPr>
          <a:xfrm>
            <a:off x="10092267" y="5217758"/>
            <a:ext cx="2099733" cy="4502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日常应用</a:t>
            </a:r>
          </a:p>
        </p:txBody>
      </p:sp>
    </p:spTree>
    <p:extLst>
      <p:ext uri="{BB962C8B-B14F-4D97-AF65-F5344CB8AC3E}">
        <p14:creationId xmlns:p14="http://schemas.microsoft.com/office/powerpoint/2010/main" val="165575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3FEC12-5A7F-4CC7-9706-25CD379D5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6080677-7E18-493B-85A6-8D18EA839A6E}"/>
              </a:ext>
            </a:extLst>
          </p:cNvPr>
          <p:cNvGrpSpPr/>
          <p:nvPr/>
        </p:nvGrpSpPr>
        <p:grpSpPr>
          <a:xfrm>
            <a:off x="189071" y="276541"/>
            <a:ext cx="3721769" cy="1724526"/>
            <a:chOff x="8470231" y="497669"/>
            <a:chExt cx="3721769" cy="17245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CD24FE0-0671-4457-84BB-51FD95158B28}"/>
                </a:ext>
              </a:extLst>
            </p:cNvPr>
            <p:cNvGrpSpPr/>
            <p:nvPr/>
          </p:nvGrpSpPr>
          <p:grpSpPr>
            <a:xfrm>
              <a:off x="8470231" y="497669"/>
              <a:ext cx="3721769" cy="1724526"/>
              <a:chOff x="168442" y="473242"/>
              <a:chExt cx="3721769" cy="1724526"/>
            </a:xfrm>
          </p:grpSpPr>
          <p:sp>
            <p:nvSpPr>
              <p:cNvPr id="12" name="矩形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23F57A0-3F86-4874-99B3-A4DEFF782000}"/>
                  </a:ext>
                </a:extLst>
              </p:cNvPr>
              <p:cNvSpPr/>
              <p:nvPr/>
            </p:nvSpPr>
            <p:spPr>
              <a:xfrm>
                <a:off x="168442" y="473242"/>
                <a:ext cx="3721769" cy="17245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DB9907-0C25-49A6-8C21-E94268DE8B8D}"/>
                  </a:ext>
                </a:extLst>
              </p:cNvPr>
              <p:cNvSpPr txBox="1"/>
              <p:nvPr/>
            </p:nvSpPr>
            <p:spPr>
              <a:xfrm>
                <a:off x="168442" y="497669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云学校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4" name="文本框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6456937-B7B3-4965-AB39-E07C16E90281}"/>
                  </a:ext>
                </a:extLst>
              </p:cNvPr>
              <p:cNvSpPr txBox="1"/>
              <p:nvPr/>
            </p:nvSpPr>
            <p:spPr>
              <a:xfrm>
                <a:off x="256674" y="970547"/>
                <a:ext cx="2679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云学校</a:t>
                </a:r>
                <a:r>
                  <a:rPr lang="en-US" altLang="zh-CN" sz="1000" dirty="0"/>
                  <a:t>2</a:t>
                </a:r>
                <a:r>
                  <a:rPr lang="zh-CN" altLang="en-US" sz="1000" dirty="0"/>
                  <a:t>与云学校</a:t>
                </a:r>
                <a:r>
                  <a:rPr lang="en-US" altLang="zh-CN" sz="1000" dirty="0"/>
                  <a:t>1</a:t>
                </a:r>
                <a:r>
                  <a:rPr lang="zh-CN" altLang="en-US" sz="1000" dirty="0"/>
                  <a:t>不一样，采用虚幻引擎 </a:t>
                </a:r>
                <a:r>
                  <a:rPr lang="en-US" altLang="zh-CN" sz="1000" dirty="0"/>
                  <a:t>5</a:t>
                </a:r>
                <a:r>
                  <a:rPr lang="zh-CN" altLang="en-US" sz="1000" dirty="0"/>
                  <a:t>来创造美丽的校园</a:t>
                </a:r>
              </a:p>
            </p:txBody>
          </p:sp>
          <p:sp>
            <p:nvSpPr>
              <p:cNvPr id="15" name="矩形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10F3F9D-7CA5-4E33-8194-36B00D36D5C6}"/>
                  </a:ext>
                </a:extLst>
              </p:cNvPr>
              <p:cNvSpPr/>
              <p:nvPr/>
            </p:nvSpPr>
            <p:spPr>
              <a:xfrm>
                <a:off x="2582779" y="1636295"/>
                <a:ext cx="1195137" cy="4491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查看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D29297-47AE-45F0-B773-4612DAEDC6BD}"/>
                </a:ext>
              </a:extLst>
            </p:cNvPr>
            <p:cNvSpPr txBox="1"/>
            <p:nvPr/>
          </p:nvSpPr>
          <p:spPr>
            <a:xfrm>
              <a:off x="8622632" y="1804737"/>
              <a:ext cx="1876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可能要</a:t>
              </a:r>
              <a:r>
                <a:rPr lang="en-US" altLang="zh-CN" dirty="0"/>
                <a:t>1</a:t>
              </a:r>
              <a:r>
                <a:rPr lang="zh-CN" altLang="en-US" dirty="0"/>
                <a:t>年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A464396-6215-43BD-99BC-61E117BC786F}"/>
              </a:ext>
            </a:extLst>
          </p:cNvPr>
          <p:cNvSpPr/>
          <p:nvPr/>
        </p:nvSpPr>
        <p:spPr>
          <a:xfrm>
            <a:off x="0" y="6443438"/>
            <a:ext cx="12192000" cy="397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hlinkClick r:id="rId3" action="ppaction://hlinksldjump"/>
            <a:extLst>
              <a:ext uri="{FF2B5EF4-FFF2-40B4-BE49-F238E27FC236}">
                <a16:creationId xmlns:a16="http://schemas.microsoft.com/office/drawing/2014/main" id="{BA70448F-63EE-4793-8985-9F8BCA2EA3B5}"/>
              </a:ext>
            </a:extLst>
          </p:cNvPr>
          <p:cNvSpPr/>
          <p:nvPr/>
        </p:nvSpPr>
        <p:spPr>
          <a:xfrm>
            <a:off x="9039726" y="6079958"/>
            <a:ext cx="3152274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我想成为游戏开发者</a:t>
            </a:r>
          </a:p>
        </p:txBody>
      </p:sp>
      <p:sp>
        <p:nvSpPr>
          <p:cNvPr id="26" name="矩形 25">
            <a:hlinkClick r:id="rId4" action="ppaction://hlinksldjump"/>
            <a:extLst>
              <a:ext uri="{FF2B5EF4-FFF2-40B4-BE49-F238E27FC236}">
                <a16:creationId xmlns:a16="http://schemas.microsoft.com/office/drawing/2014/main" id="{78C84C8B-541F-4CC4-81F5-29BACF92B8BF}"/>
              </a:ext>
            </a:extLst>
          </p:cNvPr>
          <p:cNvSpPr/>
          <p:nvPr/>
        </p:nvSpPr>
        <p:spPr>
          <a:xfrm>
            <a:off x="9564791" y="5655432"/>
            <a:ext cx="2627209" cy="397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启动游戏</a:t>
            </a:r>
          </a:p>
        </p:txBody>
      </p:sp>
      <p:sp>
        <p:nvSpPr>
          <p:cNvPr id="16" name="矩形 15">
            <a:hlinkClick r:id="rId5" action="ppaction://hlinksldjump"/>
            <a:extLst>
              <a:ext uri="{FF2B5EF4-FFF2-40B4-BE49-F238E27FC236}">
                <a16:creationId xmlns:a16="http://schemas.microsoft.com/office/drawing/2014/main" id="{5F2D1E8E-11CF-46D8-8932-310EFB318DF9}"/>
              </a:ext>
            </a:extLst>
          </p:cNvPr>
          <p:cNvSpPr/>
          <p:nvPr/>
        </p:nvSpPr>
        <p:spPr>
          <a:xfrm>
            <a:off x="10092267" y="5217758"/>
            <a:ext cx="2099733" cy="4502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日常应用</a:t>
            </a:r>
          </a:p>
        </p:txBody>
      </p:sp>
    </p:spTree>
    <p:extLst>
      <p:ext uri="{BB962C8B-B14F-4D97-AF65-F5344CB8AC3E}">
        <p14:creationId xmlns:p14="http://schemas.microsoft.com/office/powerpoint/2010/main" val="4225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3FEC12-5A7F-4CC7-9706-25CD379D5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464396-6215-43BD-99BC-61E117BC786F}"/>
              </a:ext>
            </a:extLst>
          </p:cNvPr>
          <p:cNvSpPr/>
          <p:nvPr/>
        </p:nvSpPr>
        <p:spPr>
          <a:xfrm>
            <a:off x="0" y="6443438"/>
            <a:ext cx="12192000" cy="397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hlinkClick r:id="rId2" action="ppaction://hlinksldjump"/>
            <a:extLst>
              <a:ext uri="{FF2B5EF4-FFF2-40B4-BE49-F238E27FC236}">
                <a16:creationId xmlns:a16="http://schemas.microsoft.com/office/drawing/2014/main" id="{BA70448F-63EE-4793-8985-9F8BCA2EA3B5}"/>
              </a:ext>
            </a:extLst>
          </p:cNvPr>
          <p:cNvSpPr/>
          <p:nvPr/>
        </p:nvSpPr>
        <p:spPr>
          <a:xfrm>
            <a:off x="9039726" y="6079958"/>
            <a:ext cx="3152274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我想成为游戏开发者</a:t>
            </a:r>
          </a:p>
        </p:txBody>
      </p:sp>
      <p:sp>
        <p:nvSpPr>
          <p:cNvPr id="26" name="矩形 25">
            <a:hlinkClick r:id="rId3" action="ppaction://hlinksldjump"/>
            <a:extLst>
              <a:ext uri="{FF2B5EF4-FFF2-40B4-BE49-F238E27FC236}">
                <a16:creationId xmlns:a16="http://schemas.microsoft.com/office/drawing/2014/main" id="{78C84C8B-541F-4CC4-81F5-29BACF92B8BF}"/>
              </a:ext>
            </a:extLst>
          </p:cNvPr>
          <p:cNvSpPr/>
          <p:nvPr/>
        </p:nvSpPr>
        <p:spPr>
          <a:xfrm>
            <a:off x="9564791" y="5655432"/>
            <a:ext cx="2627209" cy="397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预约游戏</a:t>
            </a:r>
          </a:p>
        </p:txBody>
      </p:sp>
      <p:sp>
        <p:nvSpPr>
          <p:cNvPr id="16" name="矩形 15">
            <a:hlinkClick r:id="rId4" action="ppaction://hlinksldjump"/>
            <a:extLst>
              <a:ext uri="{FF2B5EF4-FFF2-40B4-BE49-F238E27FC236}">
                <a16:creationId xmlns:a16="http://schemas.microsoft.com/office/drawing/2014/main" id="{4AF3F06F-287A-46C3-835B-85BD62F62F1E}"/>
              </a:ext>
            </a:extLst>
          </p:cNvPr>
          <p:cNvSpPr/>
          <p:nvPr/>
        </p:nvSpPr>
        <p:spPr>
          <a:xfrm>
            <a:off x="10092267" y="5217758"/>
            <a:ext cx="2099733" cy="4502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启动游戏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12652C-D483-4138-A2A3-BA4CE6727079}"/>
              </a:ext>
            </a:extLst>
          </p:cNvPr>
          <p:cNvSpPr/>
          <p:nvPr/>
        </p:nvSpPr>
        <p:spPr>
          <a:xfrm>
            <a:off x="168442" y="473242"/>
            <a:ext cx="3705729" cy="17204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22D121-9942-4CE8-8AD1-A56B8537E973}"/>
              </a:ext>
            </a:extLst>
          </p:cNvPr>
          <p:cNvSpPr txBox="1"/>
          <p:nvPr/>
        </p:nvSpPr>
        <p:spPr>
          <a:xfrm>
            <a:off x="186267" y="0"/>
            <a:ext cx="234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日常应用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76C314-2A73-483F-A4D8-EDD1BC10CFDC}"/>
              </a:ext>
            </a:extLst>
          </p:cNvPr>
          <p:cNvSpPr txBox="1"/>
          <p:nvPr/>
        </p:nvSpPr>
        <p:spPr>
          <a:xfrm>
            <a:off x="186267" y="473242"/>
            <a:ext cx="234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音乐曲库</a:t>
            </a:r>
          </a:p>
        </p:txBody>
      </p:sp>
      <p:sp>
        <p:nvSpPr>
          <p:cNvPr id="5" name="矩形 4">
            <a:hlinkClick r:id="rId5" action="ppaction://hlinksldjump"/>
            <a:extLst>
              <a:ext uri="{FF2B5EF4-FFF2-40B4-BE49-F238E27FC236}">
                <a16:creationId xmlns:a16="http://schemas.microsoft.com/office/drawing/2014/main" id="{224191BF-2C9B-44E4-83A4-5975A8A05FD8}"/>
              </a:ext>
            </a:extLst>
          </p:cNvPr>
          <p:cNvSpPr/>
          <p:nvPr/>
        </p:nvSpPr>
        <p:spPr>
          <a:xfrm>
            <a:off x="2531533" y="1682691"/>
            <a:ext cx="121429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81F4FB-6F71-43DA-9E0F-7338EFFA12A6}"/>
              </a:ext>
            </a:extLst>
          </p:cNvPr>
          <p:cNvSpPr txBox="1"/>
          <p:nvPr/>
        </p:nvSpPr>
        <p:spPr>
          <a:xfrm>
            <a:off x="304800" y="999067"/>
            <a:ext cx="326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一款具备用户上传的歌曲库，每一位用户都可以上传自己的歌曲音乐</a:t>
            </a:r>
          </a:p>
        </p:txBody>
      </p:sp>
    </p:spTree>
    <p:extLst>
      <p:ext uri="{BB962C8B-B14F-4D97-AF65-F5344CB8AC3E}">
        <p14:creationId xmlns:p14="http://schemas.microsoft.com/office/powerpoint/2010/main" val="262329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D1F57-2EC9-4181-9B72-AA5AB0F41C8D}"/>
              </a:ext>
            </a:extLst>
          </p:cNvPr>
          <p:cNvSpPr/>
          <p:nvPr/>
        </p:nvSpPr>
        <p:spPr>
          <a:xfrm>
            <a:off x="0" y="384646"/>
            <a:ext cx="12192000" cy="64810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7B100C-7378-4964-BF6D-BF116286BBBD}"/>
              </a:ext>
            </a:extLst>
          </p:cNvPr>
          <p:cNvSpPr/>
          <p:nvPr/>
        </p:nvSpPr>
        <p:spPr>
          <a:xfrm>
            <a:off x="0" y="0"/>
            <a:ext cx="12192000" cy="3769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6CC42-EA9B-4D12-B7EE-AF87F3678694}"/>
              </a:ext>
            </a:extLst>
          </p:cNvPr>
          <p:cNvSpPr txBox="1"/>
          <p:nvPr/>
        </p:nvSpPr>
        <p:spPr>
          <a:xfrm>
            <a:off x="0" y="765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音乐曲库</a:t>
            </a:r>
            <a:endParaRPr lang="zh-CN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64D3B-09DF-4D7F-9DA8-CF66A035995B}"/>
              </a:ext>
            </a:extLst>
          </p:cNvPr>
          <p:cNvSpPr txBox="1"/>
          <p:nvPr/>
        </p:nvSpPr>
        <p:spPr>
          <a:xfrm>
            <a:off x="315005" y="1221547"/>
            <a:ext cx="6037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1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一款具备用户上传的歌曲库，每一位用户都可以上传自己的歌曲音乐</a:t>
            </a:r>
            <a:endParaRPr lang="zh-CN" altLang="zh-CN" sz="1500" dirty="0">
              <a:effectLst/>
            </a:endParaRPr>
          </a:p>
        </p:txBody>
      </p:sp>
      <p:sp>
        <p:nvSpPr>
          <p:cNvPr id="9" name="矩形 8">
            <a:hlinkClick r:id="rId2" action="ppaction://hlinksldjump"/>
            <a:extLst>
              <a:ext uri="{FF2B5EF4-FFF2-40B4-BE49-F238E27FC236}">
                <a16:creationId xmlns:a16="http://schemas.microsoft.com/office/drawing/2014/main" id="{0D552B7F-795D-4FD3-BB9E-BF70D368138E}"/>
              </a:ext>
            </a:extLst>
          </p:cNvPr>
          <p:cNvSpPr/>
          <p:nvPr/>
        </p:nvSpPr>
        <p:spPr>
          <a:xfrm>
            <a:off x="11815011" y="-1"/>
            <a:ext cx="376988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" name="矩形 1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E75723B-0E6E-478A-A0A5-CC0565D6A81A}"/>
              </a:ext>
            </a:extLst>
          </p:cNvPr>
          <p:cNvSpPr/>
          <p:nvPr/>
        </p:nvSpPr>
        <p:spPr>
          <a:xfrm>
            <a:off x="9768676" y="5765658"/>
            <a:ext cx="2234829" cy="707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D56A1-409D-4EED-AE06-CEA709B0458F}"/>
              </a:ext>
            </a:extLst>
          </p:cNvPr>
          <p:cNvSpPr txBox="1"/>
          <p:nvPr/>
        </p:nvSpPr>
        <p:spPr>
          <a:xfrm>
            <a:off x="223015" y="587829"/>
            <a:ext cx="370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167143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D1F57-2EC9-4181-9B72-AA5AB0F41C8D}"/>
              </a:ext>
            </a:extLst>
          </p:cNvPr>
          <p:cNvSpPr/>
          <p:nvPr/>
        </p:nvSpPr>
        <p:spPr>
          <a:xfrm>
            <a:off x="0" y="384646"/>
            <a:ext cx="12192000" cy="64810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7B100C-7378-4964-BF6D-BF116286BBBD}"/>
              </a:ext>
            </a:extLst>
          </p:cNvPr>
          <p:cNvSpPr/>
          <p:nvPr/>
        </p:nvSpPr>
        <p:spPr>
          <a:xfrm>
            <a:off x="0" y="0"/>
            <a:ext cx="12192000" cy="3769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6CC42-EA9B-4D12-B7EE-AF87F3678694}"/>
              </a:ext>
            </a:extLst>
          </p:cNvPr>
          <p:cNvSpPr txBox="1"/>
          <p:nvPr/>
        </p:nvSpPr>
        <p:spPr>
          <a:xfrm>
            <a:off x="0" y="765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我的世界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64D3B-09DF-4D7F-9DA8-CF66A035995B}"/>
              </a:ext>
            </a:extLst>
          </p:cNvPr>
          <p:cNvSpPr txBox="1"/>
          <p:nvPr/>
        </p:nvSpPr>
        <p:spPr>
          <a:xfrm>
            <a:off x="315005" y="1221547"/>
            <a:ext cx="8588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玩想的我的世界已通过我的世界官方正版代理授权的我的世界，在我的世界里，你可以做你想要的任何事！</a:t>
            </a:r>
          </a:p>
        </p:txBody>
      </p:sp>
      <p:sp>
        <p:nvSpPr>
          <p:cNvPr id="9" name="矩形 8">
            <a:hlinkClick r:id="rId2" action="ppaction://hlinksldjump"/>
            <a:extLst>
              <a:ext uri="{FF2B5EF4-FFF2-40B4-BE49-F238E27FC236}">
                <a16:creationId xmlns:a16="http://schemas.microsoft.com/office/drawing/2014/main" id="{0D552B7F-795D-4FD3-BB9E-BF70D368138E}"/>
              </a:ext>
            </a:extLst>
          </p:cNvPr>
          <p:cNvSpPr/>
          <p:nvPr/>
        </p:nvSpPr>
        <p:spPr>
          <a:xfrm>
            <a:off x="11815011" y="-1"/>
            <a:ext cx="376988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" name="矩形 1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E75723B-0E6E-478A-A0A5-CC0565D6A81A}"/>
              </a:ext>
            </a:extLst>
          </p:cNvPr>
          <p:cNvSpPr/>
          <p:nvPr/>
        </p:nvSpPr>
        <p:spPr>
          <a:xfrm>
            <a:off x="9745580" y="3529658"/>
            <a:ext cx="2234829" cy="707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启动启动器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896F9D-B846-4A47-BA52-FEAD1F3EDA83}"/>
              </a:ext>
            </a:extLst>
          </p:cNvPr>
          <p:cNvCxnSpPr>
            <a:cxnSpLocks/>
          </p:cNvCxnSpPr>
          <p:nvPr/>
        </p:nvCxnSpPr>
        <p:spPr>
          <a:xfrm>
            <a:off x="0" y="4463678"/>
            <a:ext cx="1219199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14D56A1-409D-4EED-AE06-CEA709B0458F}"/>
              </a:ext>
            </a:extLst>
          </p:cNvPr>
          <p:cNvSpPr txBox="1"/>
          <p:nvPr/>
        </p:nvSpPr>
        <p:spPr>
          <a:xfrm>
            <a:off x="223015" y="587829"/>
            <a:ext cx="370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CA2AE-1B68-4BD7-A274-FBEFC32431B8}"/>
              </a:ext>
            </a:extLst>
          </p:cNvPr>
          <p:cNvSpPr txBox="1"/>
          <p:nvPr/>
        </p:nvSpPr>
        <p:spPr>
          <a:xfrm>
            <a:off x="24063" y="4505337"/>
            <a:ext cx="71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下方是玩家</a:t>
            </a:r>
            <a:r>
              <a:rPr lang="en-US" altLang="zh-CN" dirty="0"/>
              <a:t>/</a:t>
            </a:r>
            <a:r>
              <a:rPr lang="zh-CN" altLang="en-US" dirty="0"/>
              <a:t>代理的自作的</a:t>
            </a:r>
            <a:r>
              <a:rPr lang="en-US" altLang="zh-CN" dirty="0"/>
              <a:t>mod</a:t>
            </a:r>
            <a:r>
              <a:rPr lang="zh-CN" altLang="en-US" dirty="0"/>
              <a:t>，</a:t>
            </a:r>
            <a:r>
              <a:rPr lang="zh-CN" altLang="en-US" dirty="0">
                <a:hlinkClick r:id="rId4"/>
              </a:rPr>
              <a:t>申请</a:t>
            </a:r>
            <a:r>
              <a:rPr lang="en-US" altLang="zh-CN" dirty="0"/>
              <a:t>mod</a:t>
            </a:r>
            <a:endParaRPr lang="zh-CN" altLang="en-US" dirty="0"/>
          </a:p>
        </p:txBody>
      </p:sp>
      <p:sp>
        <p:nvSpPr>
          <p:cNvPr id="11" name="矩形 10">
            <a:hlinkClick r:id="rId5" action="ppaction://hlinkfile"/>
            <a:extLst>
              <a:ext uri="{FF2B5EF4-FFF2-40B4-BE49-F238E27FC236}">
                <a16:creationId xmlns:a16="http://schemas.microsoft.com/office/drawing/2014/main" id="{DCE38D53-3D82-408F-B958-CB7B8C54EF46}"/>
              </a:ext>
            </a:extLst>
          </p:cNvPr>
          <p:cNvSpPr/>
          <p:nvPr/>
        </p:nvSpPr>
        <p:spPr>
          <a:xfrm>
            <a:off x="144379" y="4874669"/>
            <a:ext cx="44597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hlinkClick r:id="rId5" action="ppaction://hlinkfile"/>
            <a:extLst>
              <a:ext uri="{FF2B5EF4-FFF2-40B4-BE49-F238E27FC236}">
                <a16:creationId xmlns:a16="http://schemas.microsoft.com/office/drawing/2014/main" id="{56893EEE-63AC-4213-9965-5592D0BEF75C}"/>
              </a:ext>
            </a:extLst>
          </p:cNvPr>
          <p:cNvSpPr txBox="1"/>
          <p:nvPr/>
        </p:nvSpPr>
        <p:spPr>
          <a:xfrm>
            <a:off x="144379" y="4874669"/>
            <a:ext cx="412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推荐的光影：我的世界玩想提供的光影</a:t>
            </a:r>
          </a:p>
        </p:txBody>
      </p:sp>
    </p:spTree>
    <p:extLst>
      <p:ext uri="{BB962C8B-B14F-4D97-AF65-F5344CB8AC3E}">
        <p14:creationId xmlns:p14="http://schemas.microsoft.com/office/powerpoint/2010/main" val="99760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D1F57-2EC9-4181-9B72-AA5AB0F41C8D}"/>
              </a:ext>
            </a:extLst>
          </p:cNvPr>
          <p:cNvSpPr/>
          <p:nvPr/>
        </p:nvSpPr>
        <p:spPr>
          <a:xfrm>
            <a:off x="0" y="384646"/>
            <a:ext cx="12192000" cy="64810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7B100C-7378-4964-BF6D-BF116286BBBD}"/>
              </a:ext>
            </a:extLst>
          </p:cNvPr>
          <p:cNvSpPr/>
          <p:nvPr/>
        </p:nvSpPr>
        <p:spPr>
          <a:xfrm>
            <a:off x="0" y="0"/>
            <a:ext cx="12192000" cy="3769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6CC42-EA9B-4D12-B7EE-AF87F3678694}"/>
              </a:ext>
            </a:extLst>
          </p:cNvPr>
          <p:cNvSpPr txBox="1"/>
          <p:nvPr/>
        </p:nvSpPr>
        <p:spPr>
          <a:xfrm>
            <a:off x="0" y="765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FGO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轻购</a:t>
            </a:r>
            <a:endParaRPr lang="zh-CN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64D3B-09DF-4D7F-9DA8-CF66A035995B}"/>
              </a:ext>
            </a:extLst>
          </p:cNvPr>
          <p:cNvSpPr txBox="1"/>
          <p:nvPr/>
        </p:nvSpPr>
        <p:spPr>
          <a:xfrm>
            <a:off x="315005" y="1221547"/>
            <a:ext cx="54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FGO</a:t>
            </a:r>
            <a:r>
              <a:rPr lang="zh-CN" altLang="en-US" sz="1000" dirty="0"/>
              <a:t>轻购是一款治愈，轻快的游戏</a:t>
            </a:r>
          </a:p>
        </p:txBody>
      </p:sp>
      <p:sp>
        <p:nvSpPr>
          <p:cNvPr id="9" name="矩形 8">
            <a:hlinkClick r:id="rId2" action="ppaction://hlinksldjump"/>
            <a:extLst>
              <a:ext uri="{FF2B5EF4-FFF2-40B4-BE49-F238E27FC236}">
                <a16:creationId xmlns:a16="http://schemas.microsoft.com/office/drawing/2014/main" id="{0D552B7F-795D-4FD3-BB9E-BF70D368138E}"/>
              </a:ext>
            </a:extLst>
          </p:cNvPr>
          <p:cNvSpPr/>
          <p:nvPr/>
        </p:nvSpPr>
        <p:spPr>
          <a:xfrm>
            <a:off x="11815011" y="-1"/>
            <a:ext cx="376988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" name="矩形 1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E75723B-0E6E-478A-A0A5-CC0565D6A81A}"/>
              </a:ext>
            </a:extLst>
          </p:cNvPr>
          <p:cNvSpPr/>
          <p:nvPr/>
        </p:nvSpPr>
        <p:spPr>
          <a:xfrm>
            <a:off x="9745580" y="3529658"/>
            <a:ext cx="2234829" cy="707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896F9D-B846-4A47-BA52-FEAD1F3EDA83}"/>
              </a:ext>
            </a:extLst>
          </p:cNvPr>
          <p:cNvCxnSpPr>
            <a:cxnSpLocks/>
          </p:cNvCxnSpPr>
          <p:nvPr/>
        </p:nvCxnSpPr>
        <p:spPr>
          <a:xfrm>
            <a:off x="0" y="4463678"/>
            <a:ext cx="1219199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14D56A1-409D-4EED-AE06-CEA709B0458F}"/>
              </a:ext>
            </a:extLst>
          </p:cNvPr>
          <p:cNvSpPr txBox="1"/>
          <p:nvPr/>
        </p:nvSpPr>
        <p:spPr>
          <a:xfrm>
            <a:off x="223015" y="587829"/>
            <a:ext cx="370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CA2AE-1B68-4BD7-A274-FBEFC32431B8}"/>
              </a:ext>
            </a:extLst>
          </p:cNvPr>
          <p:cNvSpPr txBox="1"/>
          <p:nvPr/>
        </p:nvSpPr>
        <p:spPr>
          <a:xfrm>
            <a:off x="24063" y="4505337"/>
            <a:ext cx="71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下方是玩家的创意工坊，</a:t>
            </a:r>
            <a:r>
              <a:rPr lang="zh-CN" altLang="en-US" dirty="0">
                <a:hlinkClick r:id="rId4"/>
              </a:rPr>
              <a:t>申请</a:t>
            </a:r>
            <a:r>
              <a:rPr lang="zh-CN" altLang="en-US" dirty="0"/>
              <a:t>创意工坊</a:t>
            </a:r>
          </a:p>
        </p:txBody>
      </p:sp>
    </p:spTree>
    <p:extLst>
      <p:ext uri="{BB962C8B-B14F-4D97-AF65-F5344CB8AC3E}">
        <p14:creationId xmlns:p14="http://schemas.microsoft.com/office/powerpoint/2010/main" val="718194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203BA5-9063-4E98-BF03-438847459E76}"/>
              </a:ext>
            </a:extLst>
          </p:cNvPr>
          <p:cNvSpPr/>
          <p:nvPr/>
        </p:nvSpPr>
        <p:spPr>
          <a:xfrm>
            <a:off x="0" y="0"/>
            <a:ext cx="12192000" cy="6865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BFC2ACC0-2E1F-4EBE-B85B-5FF2DB576266}"/>
              </a:ext>
            </a:extLst>
          </p:cNvPr>
          <p:cNvSpPr/>
          <p:nvPr/>
        </p:nvSpPr>
        <p:spPr>
          <a:xfrm>
            <a:off x="0" y="0"/>
            <a:ext cx="12192000" cy="264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我想成为游戏开发者</a:t>
            </a:r>
          </a:p>
        </p:txBody>
      </p:sp>
      <p:sp>
        <p:nvSpPr>
          <p:cNvPr id="3" name="矩形 2">
            <a:hlinkClick r:id="rId3" action="ppaction://hlinksldjump"/>
            <a:extLst>
              <a:ext uri="{FF2B5EF4-FFF2-40B4-BE49-F238E27FC236}">
                <a16:creationId xmlns:a16="http://schemas.microsoft.com/office/drawing/2014/main" id="{9041F9C1-11FB-4F04-B411-3ADEB78FFF42}"/>
              </a:ext>
            </a:extLst>
          </p:cNvPr>
          <p:cNvSpPr/>
          <p:nvPr/>
        </p:nvSpPr>
        <p:spPr>
          <a:xfrm>
            <a:off x="11582400" y="0"/>
            <a:ext cx="609600" cy="264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A0936-0890-4F19-8096-1F5E0D9F0917}"/>
              </a:ext>
            </a:extLst>
          </p:cNvPr>
          <p:cNvSpPr txBox="1"/>
          <p:nvPr/>
        </p:nvSpPr>
        <p:spPr>
          <a:xfrm rot="10800000" flipH="1" flipV="1">
            <a:off x="88478" y="451412"/>
            <a:ext cx="608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用户须知：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开发完成后，</a:t>
            </a:r>
            <a:r>
              <a:rPr lang="zh-CN" altLang="en-US" dirty="0">
                <a:hlinkClick r:id="rId4"/>
              </a:rPr>
              <a:t>点击</a:t>
            </a:r>
            <a:r>
              <a:rPr lang="zh-CN" altLang="en-US" dirty="0"/>
              <a:t>提交申请。审核通过后，即可上架。</a:t>
            </a:r>
          </a:p>
        </p:txBody>
      </p:sp>
      <p:sp>
        <p:nvSpPr>
          <p:cNvPr id="6" name="矩形 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6165C51D-917E-413E-9247-451ECF0FAB68}"/>
              </a:ext>
            </a:extLst>
          </p:cNvPr>
          <p:cNvSpPr/>
          <p:nvPr/>
        </p:nvSpPr>
        <p:spPr>
          <a:xfrm>
            <a:off x="4800600" y="5771786"/>
            <a:ext cx="2751221" cy="9304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312797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D1F57-2EC9-4181-9B72-AA5AB0F41C8D}"/>
              </a:ext>
            </a:extLst>
          </p:cNvPr>
          <p:cNvSpPr/>
          <p:nvPr/>
        </p:nvSpPr>
        <p:spPr>
          <a:xfrm>
            <a:off x="0" y="384646"/>
            <a:ext cx="12192000" cy="64810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7B100C-7378-4964-BF6D-BF116286BBBD}"/>
              </a:ext>
            </a:extLst>
          </p:cNvPr>
          <p:cNvSpPr/>
          <p:nvPr/>
        </p:nvSpPr>
        <p:spPr>
          <a:xfrm>
            <a:off x="0" y="0"/>
            <a:ext cx="12192000" cy="3769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6CC42-EA9B-4D12-B7EE-AF87F3678694}"/>
              </a:ext>
            </a:extLst>
          </p:cNvPr>
          <p:cNvSpPr txBox="1"/>
          <p:nvPr/>
        </p:nvSpPr>
        <p:spPr>
          <a:xfrm>
            <a:off x="0" y="765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云学校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64D3B-09DF-4D7F-9DA8-CF66A035995B}"/>
              </a:ext>
            </a:extLst>
          </p:cNvPr>
          <p:cNvSpPr txBox="1"/>
          <p:nvPr/>
        </p:nvSpPr>
        <p:spPr>
          <a:xfrm>
            <a:off x="315005" y="1221547"/>
            <a:ext cx="54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云学校是一款非常好玩的游戏，新手的福利，有剧情对话等</a:t>
            </a:r>
            <a:r>
              <a:rPr lang="en-US" altLang="zh-CN" sz="1000" dirty="0"/>
              <a:t>…</a:t>
            </a:r>
            <a:endParaRPr lang="zh-CN" altLang="en-US" sz="1000" dirty="0"/>
          </a:p>
        </p:txBody>
      </p:sp>
      <p:sp>
        <p:nvSpPr>
          <p:cNvPr id="9" name="矩形 8">
            <a:hlinkClick r:id="rId2" action="ppaction://hlinksldjump"/>
            <a:extLst>
              <a:ext uri="{FF2B5EF4-FFF2-40B4-BE49-F238E27FC236}">
                <a16:creationId xmlns:a16="http://schemas.microsoft.com/office/drawing/2014/main" id="{0D552B7F-795D-4FD3-BB9E-BF70D368138E}"/>
              </a:ext>
            </a:extLst>
          </p:cNvPr>
          <p:cNvSpPr/>
          <p:nvPr/>
        </p:nvSpPr>
        <p:spPr>
          <a:xfrm>
            <a:off x="11815011" y="-1"/>
            <a:ext cx="376988" cy="397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659869-4116-4139-8078-F1B54EED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3" y="2267478"/>
            <a:ext cx="5987949" cy="3368975"/>
          </a:xfrm>
          <a:prstGeom prst="rect">
            <a:avLst/>
          </a:prstGeom>
        </p:spPr>
      </p:pic>
      <p:sp>
        <p:nvSpPr>
          <p:cNvPr id="2" name="矩形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5E75723B-0E6E-478A-A0A5-CC0565D6A81A}"/>
              </a:ext>
            </a:extLst>
          </p:cNvPr>
          <p:cNvSpPr/>
          <p:nvPr/>
        </p:nvSpPr>
        <p:spPr>
          <a:xfrm>
            <a:off x="9768676" y="4723458"/>
            <a:ext cx="2234829" cy="707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D56A1-409D-4EED-AE06-CEA709B0458F}"/>
              </a:ext>
            </a:extLst>
          </p:cNvPr>
          <p:cNvSpPr txBox="1"/>
          <p:nvPr/>
        </p:nvSpPr>
        <p:spPr>
          <a:xfrm>
            <a:off x="223015" y="587829"/>
            <a:ext cx="370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</a:t>
            </a:r>
          </a:p>
        </p:txBody>
      </p:sp>
      <p:sp>
        <p:nvSpPr>
          <p:cNvPr id="11" name="矩形 10">
            <a:hlinkClick r:id="rId5"/>
            <a:extLst>
              <a:ext uri="{FF2B5EF4-FFF2-40B4-BE49-F238E27FC236}">
                <a16:creationId xmlns:a16="http://schemas.microsoft.com/office/drawing/2014/main" id="{A6C8DAC2-8C2A-4721-B323-830A3E03B92F}"/>
              </a:ext>
            </a:extLst>
          </p:cNvPr>
          <p:cNvSpPr/>
          <p:nvPr/>
        </p:nvSpPr>
        <p:spPr>
          <a:xfrm>
            <a:off x="9768676" y="5796911"/>
            <a:ext cx="2234829" cy="70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申请进入创意工坊</a:t>
            </a:r>
          </a:p>
        </p:txBody>
      </p:sp>
    </p:spTree>
    <p:extLst>
      <p:ext uri="{BB962C8B-B14F-4D97-AF65-F5344CB8AC3E}">
        <p14:creationId xmlns:p14="http://schemas.microsoft.com/office/powerpoint/2010/main" val="418578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420</Words>
  <Application>Microsoft Office PowerPoint</Application>
  <PresentationFormat>宽屏</PresentationFormat>
  <Paragraphs>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shen</dc:creator>
  <cp:lastModifiedBy>yuan shen</cp:lastModifiedBy>
  <cp:revision>67</cp:revision>
  <dcterms:created xsi:type="dcterms:W3CDTF">2023-08-09T12:44:55Z</dcterms:created>
  <dcterms:modified xsi:type="dcterms:W3CDTF">2024-07-16T08:46:32Z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