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.mc.js.cool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3A73C8-DE99-4636-A994-091398D721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0C45E-40EE-442F-9A15-C9F7F4F00DBC}"/>
              </a:ext>
            </a:extLst>
          </p:cNvPr>
          <p:cNvSpPr txBox="1"/>
          <p:nvPr/>
        </p:nvSpPr>
        <p:spPr>
          <a:xfrm>
            <a:off x="3741821" y="-40105"/>
            <a:ext cx="47083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我的世界启动器</a:t>
            </a:r>
            <a:endParaRPr lang="en-US" altLang="zh-CN" sz="5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矩形 2">
            <a:hlinkClick r:id="rId2" action="ppaction://hlinksldjump"/>
            <a:extLst>
              <a:ext uri="{FF2B5EF4-FFF2-40B4-BE49-F238E27FC236}">
                <a16:creationId xmlns:a16="http://schemas.microsoft.com/office/drawing/2014/main" id="{983EED20-647C-4996-B984-0EC9657A27FC}"/>
              </a:ext>
            </a:extLst>
          </p:cNvPr>
          <p:cNvSpPr/>
          <p:nvPr/>
        </p:nvSpPr>
        <p:spPr>
          <a:xfrm>
            <a:off x="3357033" y="1697165"/>
            <a:ext cx="5477933" cy="33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/>
              <a:t>1.8.8</a:t>
            </a:r>
            <a:r>
              <a:rPr lang="zh-CN" altLang="en-US" dirty="0"/>
              <a:t>版本的我的世界（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7583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3A73C8-DE99-4636-A994-091398D721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加载游戏中</a:t>
            </a:r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0C45E-40EE-442F-9A15-C9F7F4F00DBC}"/>
              </a:ext>
            </a:extLst>
          </p:cNvPr>
          <p:cNvSpPr txBox="1"/>
          <p:nvPr/>
        </p:nvSpPr>
        <p:spPr>
          <a:xfrm>
            <a:off x="3741821" y="-40105"/>
            <a:ext cx="47083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我的世界启动器</a:t>
            </a:r>
            <a:endParaRPr lang="en-US" altLang="zh-CN" sz="5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9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2000">
        <p159:morph option="byObject"/>
      </p:transition>
    </mc:Choice>
    <mc:Fallback xmlns="">
      <p:transition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Hover r:id="rId2"/>
            <a:extLst>
              <a:ext uri="{FF2B5EF4-FFF2-40B4-BE49-F238E27FC236}">
                <a16:creationId xmlns:a16="http://schemas.microsoft.com/office/drawing/2014/main" id="{29845C1C-A905-4B8C-B9B3-6E8410013AE7}"/>
              </a:ext>
            </a:extLst>
          </p:cNvPr>
          <p:cNvSpPr/>
          <p:nvPr/>
        </p:nvSpPr>
        <p:spPr>
          <a:xfrm>
            <a:off x="143933" y="160866"/>
            <a:ext cx="11904134" cy="64854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9C3A73C8-DE99-4636-A994-091398D721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正在保存世界</a:t>
            </a:r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0C45E-40EE-442F-9A15-C9F7F4F00DBC}"/>
              </a:ext>
            </a:extLst>
          </p:cNvPr>
          <p:cNvSpPr txBox="1"/>
          <p:nvPr/>
        </p:nvSpPr>
        <p:spPr>
          <a:xfrm>
            <a:off x="3741821" y="-40105"/>
            <a:ext cx="47083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我的世界启动器</a:t>
            </a:r>
            <a:endParaRPr lang="en-US" altLang="zh-CN" sz="5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02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2000">
        <p159:morph option="byObject"/>
      </p:transition>
    </mc:Choice>
    <mc:Fallback>
      <p:transition advClick="0" advTm="1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3A73C8-DE99-4636-A994-091398D721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0C45E-40EE-442F-9A15-C9F7F4F00DBC}"/>
              </a:ext>
            </a:extLst>
          </p:cNvPr>
          <p:cNvSpPr txBox="1"/>
          <p:nvPr/>
        </p:nvSpPr>
        <p:spPr>
          <a:xfrm>
            <a:off x="3741821" y="-40105"/>
            <a:ext cx="47083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我的世界启动器</a:t>
            </a:r>
            <a:endParaRPr lang="en-US" altLang="zh-CN" sz="5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矩形 2">
            <a:hlinkClick r:id="rId2" action="ppaction://hlinksldjump"/>
            <a:extLst>
              <a:ext uri="{FF2B5EF4-FFF2-40B4-BE49-F238E27FC236}">
                <a16:creationId xmlns:a16="http://schemas.microsoft.com/office/drawing/2014/main" id="{983EED20-647C-4996-B984-0EC9657A27FC}"/>
              </a:ext>
            </a:extLst>
          </p:cNvPr>
          <p:cNvSpPr/>
          <p:nvPr/>
        </p:nvSpPr>
        <p:spPr>
          <a:xfrm>
            <a:off x="3357033" y="1697165"/>
            <a:ext cx="5477933" cy="33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/>
              <a:t>1.8.8</a:t>
            </a:r>
            <a:r>
              <a:rPr lang="zh-CN" altLang="en-US" dirty="0"/>
              <a:t>版本的我的世界（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194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shen</dc:creator>
  <cp:lastModifiedBy>yuan shen</cp:lastModifiedBy>
  <cp:revision>10</cp:revision>
  <dcterms:created xsi:type="dcterms:W3CDTF">2023-08-09T12:44:55Z</dcterms:created>
  <dcterms:modified xsi:type="dcterms:W3CDTF">2024-06-29T06:01:07Z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