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ctiveX/activeX1.xml" ContentType="application/vnd.ms-office.activeX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1" r:id="rId5"/>
    <p:sldId id="269" r:id="rId6"/>
    <p:sldId id="270" r:id="rId7"/>
    <p:sldId id="271" r:id="rId8"/>
    <p:sldId id="272" r:id="rId9"/>
    <p:sldId id="273" r:id="rId10"/>
    <p:sldId id="262" r:id="rId11"/>
    <p:sldId id="274" r:id="rId12"/>
    <p:sldId id="275" r:id="rId13"/>
    <p:sldId id="268" r:id="rId14"/>
    <p:sldId id="267" r:id="rId15"/>
    <p:sldId id="263" r:id="rId16"/>
    <p:sldId id="265" r:id="rId17"/>
    <p:sldId id="260" r:id="rId18"/>
    <p:sldId id="26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509" autoAdjust="0"/>
  </p:normalViewPr>
  <p:slideViewPr>
    <p:cSldViewPr snapToGrid="0">
      <p:cViewPr varScale="1">
        <p:scale>
          <a:sx n="119" d="100"/>
          <a:sy n="119" d="100"/>
        </p:scale>
        <p:origin x="25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91022-D3F1-4EB6-B19D-12A1B907D3B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55307-C3B8-4105-BFD1-C699FC25A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5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55307-C3B8-4105-BFD1-C699FC25A6A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163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55307-C3B8-4105-BFD1-C699FC25A6A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220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55307-C3B8-4105-BFD1-C699FC25A6A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901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55307-C3B8-4105-BFD1-C699FC25A6A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91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55307-C3B8-4105-BFD1-C699FC25A6A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193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55307-C3B8-4105-BFD1-C699FC25A6A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524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55307-C3B8-4105-BFD1-C699FC25A6A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39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55307-C3B8-4105-BFD1-C699FC25A6A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57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55307-C3B8-4105-BFD1-C699FC25A6A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692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55307-C3B8-4105-BFD1-C699FC25A6A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83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data/&#22320;&#22270;/&#25945;&#23398;&#20851;&#21345;&#65306;&#29747;&#36991;&#20013;&#30340;&#21191;&#22763;.pptx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fdian.net/order/create?plan_id=e761714c046811ef82d252540025c377&amp;product_type=0&amp;remark=" TargetMode="External"/><Relationship Id="rId3" Type="http://schemas.openxmlformats.org/officeDocument/2006/relationships/slideLayout" Target="../slideLayouts/slideLayout7.xml"/><Relationship Id="rId7" Type="http://schemas.openxmlformats.org/officeDocument/2006/relationships/slide" Target="slide4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slide" Target="slide6.xml"/><Relationship Id="rId5" Type="http://schemas.openxmlformats.org/officeDocument/2006/relationships/slide" Target="slide10.xml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5823FDA-66BE-464C-80B8-FD858E06CE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雪花 纯色填充">
            <a:extLst>
              <a:ext uri="{FF2B5EF4-FFF2-40B4-BE49-F238E27FC236}">
                <a16:creationId xmlns:a16="http://schemas.microsoft.com/office/drawing/2014/main" id="{F7B82F99-CE7D-48A4-B9B4-38F202342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0272" y="2102303"/>
            <a:ext cx="2170483" cy="217048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0E52C11-4176-437C-8922-B3CFA3CA67C3}"/>
              </a:ext>
            </a:extLst>
          </p:cNvPr>
          <p:cNvSpPr txBox="1"/>
          <p:nvPr/>
        </p:nvSpPr>
        <p:spPr>
          <a:xfrm>
            <a:off x="5029200" y="3429000"/>
            <a:ext cx="144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1772D6A-CC5E-42FE-844F-915500B20C8A}"/>
              </a:ext>
            </a:extLst>
          </p:cNvPr>
          <p:cNvSpPr txBox="1"/>
          <p:nvPr/>
        </p:nvSpPr>
        <p:spPr>
          <a:xfrm>
            <a:off x="5205663" y="3420490"/>
            <a:ext cx="1780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Play wants to create the world</a:t>
            </a:r>
            <a:endParaRPr lang="zh-CN" altLang="en-US" sz="1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F189AE2-48C6-46E3-BC87-83E90F75D7EF}"/>
              </a:ext>
            </a:extLst>
          </p:cNvPr>
          <p:cNvSpPr txBox="1"/>
          <p:nvPr/>
        </p:nvSpPr>
        <p:spPr>
          <a:xfrm>
            <a:off x="4860755" y="2567226"/>
            <a:ext cx="61601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/>
              <a:t>玩想科技</a:t>
            </a:r>
          </a:p>
        </p:txBody>
      </p:sp>
    </p:spTree>
    <p:extLst>
      <p:ext uri="{BB962C8B-B14F-4D97-AF65-F5344CB8AC3E}">
        <p14:creationId xmlns:p14="http://schemas.microsoft.com/office/powerpoint/2010/main" val="3078602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3000">
        <p159:morph option="byObject"/>
      </p:transition>
    </mc:Choice>
    <mc:Fallback xmlns="">
      <p:transition advClick="0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90778D-3BF2-4258-B615-F8781EDFDB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93AAF1-3293-4501-AB19-C16F2E16B6DC}"/>
              </a:ext>
            </a:extLst>
          </p:cNvPr>
          <p:cNvSpPr txBox="1"/>
          <p:nvPr/>
        </p:nvSpPr>
        <p:spPr>
          <a:xfrm>
            <a:off x="0" y="0"/>
            <a:ext cx="23989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F</a:t>
            </a:r>
          </a:p>
          <a:p>
            <a:r>
              <a:rPr lang="en-US" altLang="zh-CN" sz="45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45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G</a:t>
            </a:r>
          </a:p>
          <a:p>
            <a:r>
              <a:rPr lang="en-US" altLang="zh-CN" sz="45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          O</a:t>
            </a:r>
            <a:endParaRPr lang="zh-CN" altLang="zh-CN" sz="4500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061D77-EC3A-443C-8297-5AC82839BE70}"/>
              </a:ext>
            </a:extLst>
          </p:cNvPr>
          <p:cNvSpPr txBox="1"/>
          <p:nvPr/>
        </p:nvSpPr>
        <p:spPr>
          <a:xfrm>
            <a:off x="-1" y="6488668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加载中</a:t>
            </a:r>
            <a:r>
              <a:rPr lang="en-US" altLang="zh-CN" dirty="0">
                <a:solidFill>
                  <a:schemeClr val="bg1"/>
                </a:solidFill>
              </a:rPr>
              <a:t>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13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90778D-3BF2-4258-B615-F8781EDFDB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93AAF1-3293-4501-AB19-C16F2E16B6DC}"/>
              </a:ext>
            </a:extLst>
          </p:cNvPr>
          <p:cNvSpPr txBox="1"/>
          <p:nvPr/>
        </p:nvSpPr>
        <p:spPr>
          <a:xfrm>
            <a:off x="0" y="0"/>
            <a:ext cx="23989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F</a:t>
            </a:r>
          </a:p>
          <a:p>
            <a:r>
              <a:rPr lang="en-US" altLang="zh-CN" sz="45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45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G</a:t>
            </a:r>
          </a:p>
          <a:p>
            <a:r>
              <a:rPr lang="en-US" altLang="zh-CN" sz="45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          O</a:t>
            </a:r>
            <a:endParaRPr lang="zh-CN" altLang="zh-CN" sz="4500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061D77-EC3A-443C-8297-5AC82839BE70}"/>
              </a:ext>
            </a:extLst>
          </p:cNvPr>
          <p:cNvSpPr txBox="1"/>
          <p:nvPr/>
        </p:nvSpPr>
        <p:spPr>
          <a:xfrm>
            <a:off x="-1" y="6488668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加载中</a:t>
            </a:r>
            <a:r>
              <a:rPr lang="en-US" altLang="zh-CN" dirty="0">
                <a:solidFill>
                  <a:schemeClr val="bg1"/>
                </a:solidFill>
              </a:rPr>
              <a:t>…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5CAFDAC-D649-47FA-8C55-CCD56E2F439A}"/>
              </a:ext>
            </a:extLst>
          </p:cNvPr>
          <p:cNvGrpSpPr/>
          <p:nvPr/>
        </p:nvGrpSpPr>
        <p:grpSpPr>
          <a:xfrm>
            <a:off x="2610853" y="1241323"/>
            <a:ext cx="6970294" cy="3719569"/>
            <a:chOff x="2610853" y="1241323"/>
            <a:chExt cx="6970294" cy="371956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47CC264-74AF-4B51-B8DD-CC3D9498FB39}"/>
                </a:ext>
              </a:extLst>
            </p:cNvPr>
            <p:cNvSpPr/>
            <p:nvPr/>
          </p:nvSpPr>
          <p:spPr>
            <a:xfrm>
              <a:off x="2610853" y="1241323"/>
              <a:ext cx="6970294" cy="371956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100B526-BA92-4503-BF6B-E0D29F9D1D07}"/>
                </a:ext>
              </a:extLst>
            </p:cNvPr>
            <p:cNvGrpSpPr/>
            <p:nvPr/>
          </p:nvGrpSpPr>
          <p:grpSpPr>
            <a:xfrm>
              <a:off x="2687053" y="1612232"/>
              <a:ext cx="6817894" cy="0"/>
              <a:chOff x="2687053" y="1612232"/>
              <a:chExt cx="6817894" cy="0"/>
            </a:xfrm>
          </p:grpSpPr>
          <p:cxnSp>
            <p:nvCxnSpPr>
              <p:cNvPr id="5" name="直接箭头连接符 4">
                <a:extLst>
                  <a:ext uri="{FF2B5EF4-FFF2-40B4-BE49-F238E27FC236}">
                    <a16:creationId xmlns:a16="http://schemas.microsoft.com/office/drawing/2014/main" id="{DDEAA6B3-31BE-43F1-B6DF-0DB182CAEC97}"/>
                  </a:ext>
                </a:extLst>
              </p:cNvPr>
              <p:cNvCxnSpPr/>
              <p:nvPr/>
            </p:nvCxnSpPr>
            <p:spPr>
              <a:xfrm flipH="1">
                <a:off x="2687053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A515F4FF-E98B-4121-B7EB-C53452E955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2FED712-2300-454B-8F56-F73A86604F41}"/>
                </a:ext>
              </a:extLst>
            </p:cNvPr>
            <p:cNvSpPr txBox="1"/>
            <p:nvPr/>
          </p:nvSpPr>
          <p:spPr>
            <a:xfrm>
              <a:off x="5762124" y="1242900"/>
              <a:ext cx="667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提示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615AB6E-D40C-4D07-98DF-7A118EEA4AD6}"/>
                </a:ext>
              </a:extLst>
            </p:cNvPr>
            <p:cNvSpPr txBox="1"/>
            <p:nvPr/>
          </p:nvSpPr>
          <p:spPr>
            <a:xfrm>
              <a:off x="2843462" y="1800493"/>
              <a:ext cx="4957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</a:rPr>
                <a:t>FGO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</a:rPr>
                <a:t>轻购的运行服务器正在更新维护中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</a:rPr>
                <a:t>…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53F2DA8-3798-43E6-B9E8-C5AAAE315EC9}"/>
                </a:ext>
              </a:extLst>
            </p:cNvPr>
            <p:cNvGrpSpPr/>
            <p:nvPr/>
          </p:nvGrpSpPr>
          <p:grpSpPr>
            <a:xfrm>
              <a:off x="2687053" y="4347411"/>
              <a:ext cx="6817894" cy="0"/>
              <a:chOff x="2687053" y="1612232"/>
              <a:chExt cx="6817894" cy="0"/>
            </a:xfrm>
          </p:grpSpPr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00B6DCD0-F614-4931-93C1-D11C729541B0}"/>
                  </a:ext>
                </a:extLst>
              </p:cNvPr>
              <p:cNvCxnSpPr/>
              <p:nvPr/>
            </p:nvCxnSpPr>
            <p:spPr>
              <a:xfrm flipH="1">
                <a:off x="2687053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74E61377-2874-4390-B2BF-3EFB482533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: 圆角 17">
              <a:hlinkClick r:id="rId2" action="ppaction://hlinksldjump"/>
              <a:extLst>
                <a:ext uri="{FF2B5EF4-FFF2-40B4-BE49-F238E27FC236}">
                  <a16:creationId xmlns:a16="http://schemas.microsoft.com/office/drawing/2014/main" id="{A205878A-E80A-4439-848A-064A94E3AAA4}"/>
                </a:ext>
              </a:extLst>
            </p:cNvPr>
            <p:cNvSpPr/>
            <p:nvPr/>
          </p:nvSpPr>
          <p:spPr>
            <a:xfrm>
              <a:off x="5253789" y="4459704"/>
              <a:ext cx="1684421" cy="280732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确定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811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357D33-BFB2-483A-A5BB-6F1A72CA28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6C0460-89A5-4EB1-A43D-956D8044C57E}"/>
              </a:ext>
            </a:extLst>
          </p:cNvPr>
          <p:cNvSpPr txBox="1"/>
          <p:nvPr/>
        </p:nvSpPr>
        <p:spPr>
          <a:xfrm>
            <a:off x="665748" y="272716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>
                <a:solidFill>
                  <a:schemeClr val="bg1"/>
                </a:solidFill>
              </a:rPr>
              <a:t>:(</a:t>
            </a:r>
            <a:endParaRPr lang="zh-CN" altLang="en-US" sz="120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C3FC42-3EE3-4F50-BE70-D735C560F272}"/>
              </a:ext>
            </a:extLst>
          </p:cNvPr>
          <p:cNvSpPr txBox="1"/>
          <p:nvPr/>
        </p:nvSpPr>
        <p:spPr>
          <a:xfrm>
            <a:off x="1034716" y="2470121"/>
            <a:ext cx="741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你的设备出现了问题，需要重新启动。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3DAC27-C0D2-4F70-9781-78EAEEA27B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16" y="4073143"/>
            <a:ext cx="1163304" cy="12173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8BBD310-BA3C-4D02-A1D1-FB50E99669EC}"/>
              </a:ext>
            </a:extLst>
          </p:cNvPr>
          <p:cNvSpPr txBox="1"/>
          <p:nvPr/>
        </p:nvSpPr>
        <p:spPr>
          <a:xfrm>
            <a:off x="2414588" y="4358662"/>
            <a:ext cx="251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错误代码：</a:t>
            </a:r>
            <a:r>
              <a:rPr lang="en-US" altLang="zh-CN" sz="1200" dirty="0"/>
              <a:t>273D6F45AG7AD8</a:t>
            </a:r>
          </a:p>
          <a:p>
            <a:r>
              <a:rPr lang="zh-CN" altLang="en-US" sz="1200" dirty="0"/>
              <a:t>详细的错误信息请找售后人员</a:t>
            </a:r>
            <a:endParaRPr lang="en-US" altLang="zh-CN" sz="1200" dirty="0"/>
          </a:p>
          <a:p>
            <a:r>
              <a:rPr lang="zh-CN" altLang="en-US" sz="1200" dirty="0"/>
              <a:t>扫描左侧二维码可以寻求售后人员</a:t>
            </a:r>
          </a:p>
        </p:txBody>
      </p:sp>
      <p:pic>
        <p:nvPicPr>
          <p:cNvPr id="7" name="bandicam 2024-07-11 21-32-53-071">
            <a:hlinkClick r:id="" action="ppaction://media"/>
            <a:extLst>
              <a:ext uri="{FF2B5EF4-FFF2-40B4-BE49-F238E27FC236}">
                <a16:creationId xmlns:a16="http://schemas.microsoft.com/office/drawing/2014/main" id="{AAB8E36A-AA28-48F3-9D7C-2085625AB075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498" end="3332.9166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26252" y="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6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90778D-3BF2-4258-B615-F8781EDFDB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93AAF1-3293-4501-AB19-C16F2E16B6DC}"/>
              </a:ext>
            </a:extLst>
          </p:cNvPr>
          <p:cNvSpPr txBox="1"/>
          <p:nvPr/>
        </p:nvSpPr>
        <p:spPr>
          <a:xfrm>
            <a:off x="0" y="0"/>
            <a:ext cx="23989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F</a:t>
            </a:r>
          </a:p>
          <a:p>
            <a:r>
              <a:rPr lang="en-US" altLang="zh-CN" sz="45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45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G</a:t>
            </a:r>
          </a:p>
          <a:p>
            <a:r>
              <a:rPr lang="en-US" altLang="zh-CN" sz="45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          O</a:t>
            </a:r>
            <a:endParaRPr lang="zh-CN" altLang="zh-CN" sz="4500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061D77-EC3A-443C-8297-5AC82839BE70}"/>
              </a:ext>
            </a:extLst>
          </p:cNvPr>
          <p:cNvSpPr txBox="1"/>
          <p:nvPr/>
        </p:nvSpPr>
        <p:spPr>
          <a:xfrm>
            <a:off x="-1" y="6488668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加载中</a:t>
            </a:r>
            <a:r>
              <a:rPr lang="en-US" altLang="zh-CN" dirty="0">
                <a:solidFill>
                  <a:schemeClr val="bg1"/>
                </a:solidFill>
              </a:rPr>
              <a:t>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628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90778D-3BF2-4258-B615-F8781EDFDB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C519CB-40E6-436D-8DBF-6A9FD35B5BBB}"/>
              </a:ext>
            </a:extLst>
          </p:cNvPr>
          <p:cNvSpPr txBox="1"/>
          <p:nvPr/>
        </p:nvSpPr>
        <p:spPr>
          <a:xfrm>
            <a:off x="4896530" y="57150"/>
            <a:ext cx="23989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FGO</a:t>
            </a:r>
            <a:r>
              <a:rPr lang="zh-CN" altLang="zh-CN" sz="45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轻购</a:t>
            </a:r>
            <a:endParaRPr lang="zh-CN" altLang="zh-CN" sz="4500" dirty="0">
              <a:effectLst/>
            </a:endParaRPr>
          </a:p>
        </p:txBody>
      </p:sp>
      <p:sp>
        <p:nvSpPr>
          <p:cNvPr id="4" name="矩形 3">
            <a:hlinkClick r:id="rId2" action="ppaction://hlinksldjump"/>
            <a:extLst>
              <a:ext uri="{FF2B5EF4-FFF2-40B4-BE49-F238E27FC236}">
                <a16:creationId xmlns:a16="http://schemas.microsoft.com/office/drawing/2014/main" id="{713D3815-67FB-40CB-9FF8-6FAD0AD7122C}"/>
              </a:ext>
            </a:extLst>
          </p:cNvPr>
          <p:cNvSpPr/>
          <p:nvPr/>
        </p:nvSpPr>
        <p:spPr>
          <a:xfrm>
            <a:off x="5230586" y="2643853"/>
            <a:ext cx="1730828" cy="5878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开始游戏</a:t>
            </a:r>
          </a:p>
        </p:txBody>
      </p:sp>
      <p:sp>
        <p:nvSpPr>
          <p:cNvPr id="5" name="矩形 4">
            <a:hlinkClick r:id="rId3" action="ppaction://hlinksldjump"/>
            <a:extLst>
              <a:ext uri="{FF2B5EF4-FFF2-40B4-BE49-F238E27FC236}">
                <a16:creationId xmlns:a16="http://schemas.microsoft.com/office/drawing/2014/main" id="{2753AE40-E787-430F-8D2B-6BE5B9C0C0DC}"/>
              </a:ext>
            </a:extLst>
          </p:cNvPr>
          <p:cNvSpPr/>
          <p:nvPr/>
        </p:nvSpPr>
        <p:spPr>
          <a:xfrm>
            <a:off x="5230586" y="3524796"/>
            <a:ext cx="1730828" cy="5878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多人游戏</a:t>
            </a:r>
          </a:p>
        </p:txBody>
      </p:sp>
    </p:spTree>
    <p:extLst>
      <p:ext uri="{BB962C8B-B14F-4D97-AF65-F5344CB8AC3E}">
        <p14:creationId xmlns:p14="http://schemas.microsoft.com/office/powerpoint/2010/main" val="2892228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D48995E-AD4E-4A88-82FE-77DE3C44F6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38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90778D-3BF2-4258-B615-F8781EDFDB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4303FFC-D9AB-4D4A-BD82-F7446CD5E89C}"/>
              </a:ext>
            </a:extLst>
          </p:cNvPr>
          <p:cNvSpPr/>
          <p:nvPr/>
        </p:nvSpPr>
        <p:spPr>
          <a:xfrm>
            <a:off x="8245642" y="0"/>
            <a:ext cx="394635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2B473A-7507-43DB-ABF6-A6C9811F72CC}"/>
              </a:ext>
            </a:extLst>
          </p:cNvPr>
          <p:cNvSpPr txBox="1"/>
          <p:nvPr/>
        </p:nvSpPr>
        <p:spPr>
          <a:xfrm>
            <a:off x="8245642" y="0"/>
            <a:ext cx="394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任务：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2D460F-A8C8-4CE9-B36C-A0C5F333BEE5}"/>
              </a:ext>
            </a:extLst>
          </p:cNvPr>
          <p:cNvSpPr txBox="1"/>
          <p:nvPr/>
        </p:nvSpPr>
        <p:spPr>
          <a:xfrm>
            <a:off x="0" y="0"/>
            <a:ext cx="23989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F</a:t>
            </a:r>
          </a:p>
          <a:p>
            <a:r>
              <a:rPr lang="en-US" altLang="zh-CN" sz="45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450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G</a:t>
            </a:r>
          </a:p>
          <a:p>
            <a:r>
              <a:rPr lang="en-US" altLang="zh-CN" sz="450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          O</a:t>
            </a:r>
            <a:endParaRPr lang="zh-CN" altLang="zh-CN" sz="450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5" name="矩形: 圆角 4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F9C7D2EE-FA8E-4C2B-84B5-B8E3F4A78A7D}"/>
              </a:ext>
            </a:extLst>
          </p:cNvPr>
          <p:cNvSpPr/>
          <p:nvPr/>
        </p:nvSpPr>
        <p:spPr>
          <a:xfrm>
            <a:off x="10218821" y="6200274"/>
            <a:ext cx="417095" cy="3693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15645FB-3AD1-46B9-998C-30D96B90D93D}"/>
              </a:ext>
            </a:extLst>
          </p:cNvPr>
          <p:cNvCxnSpPr>
            <a:cxnSpLocks/>
          </p:cNvCxnSpPr>
          <p:nvPr/>
        </p:nvCxnSpPr>
        <p:spPr>
          <a:xfrm>
            <a:off x="10427368" y="5903495"/>
            <a:ext cx="1" cy="2967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744CF7C-0F1D-4C2E-866E-4B98EDF371FA}"/>
              </a:ext>
            </a:extLst>
          </p:cNvPr>
          <p:cNvCxnSpPr>
            <a:cxnSpLocks/>
          </p:cNvCxnSpPr>
          <p:nvPr/>
        </p:nvCxnSpPr>
        <p:spPr>
          <a:xfrm>
            <a:off x="10140615" y="5903495"/>
            <a:ext cx="5735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3C45064-6ED6-45B3-9949-E0761894A32F}"/>
              </a:ext>
            </a:extLst>
          </p:cNvPr>
          <p:cNvCxnSpPr>
            <a:cxnSpLocks/>
          </p:cNvCxnSpPr>
          <p:nvPr/>
        </p:nvCxnSpPr>
        <p:spPr>
          <a:xfrm>
            <a:off x="10131590" y="5606716"/>
            <a:ext cx="1" cy="2967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F3BF6A4-5F15-4101-BD86-E8AAA3E0C2CC}"/>
              </a:ext>
            </a:extLst>
          </p:cNvPr>
          <p:cNvCxnSpPr>
            <a:cxnSpLocks/>
          </p:cNvCxnSpPr>
          <p:nvPr/>
        </p:nvCxnSpPr>
        <p:spPr>
          <a:xfrm>
            <a:off x="10714120" y="5606715"/>
            <a:ext cx="1" cy="2967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0857C95-38F3-4A5D-846F-9F9CC4D1BB05}"/>
              </a:ext>
            </a:extLst>
          </p:cNvPr>
          <p:cNvSpPr/>
          <p:nvPr/>
        </p:nvSpPr>
        <p:spPr>
          <a:xfrm>
            <a:off x="9921039" y="5221705"/>
            <a:ext cx="417095" cy="3693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A44252C-BEC9-417E-BBB0-BE5DC35E3994}"/>
              </a:ext>
            </a:extLst>
          </p:cNvPr>
          <p:cNvSpPr/>
          <p:nvPr/>
        </p:nvSpPr>
        <p:spPr>
          <a:xfrm>
            <a:off x="10505572" y="5221705"/>
            <a:ext cx="417095" cy="3693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318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90778D-3BF2-4258-B615-F8781EDFDB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形 4" descr="温度计 纯色填充">
            <a:extLst>
              <a:ext uri="{FF2B5EF4-FFF2-40B4-BE49-F238E27FC236}">
                <a16:creationId xmlns:a16="http://schemas.microsoft.com/office/drawing/2014/main" id="{18BBE23C-C0B3-4F45-98E9-650C984FF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4190" y="2297241"/>
            <a:ext cx="914400" cy="914400"/>
          </a:xfrm>
          <a:prstGeom prst="rect">
            <a:avLst/>
          </a:prstGeom>
        </p:spPr>
      </p:pic>
      <p:pic>
        <p:nvPicPr>
          <p:cNvPr id="6" name="图形 5" descr="温度计 纯色填充">
            <a:extLst>
              <a:ext uri="{FF2B5EF4-FFF2-40B4-BE49-F238E27FC236}">
                <a16:creationId xmlns:a16="http://schemas.microsoft.com/office/drawing/2014/main" id="{436E3960-B55F-41F3-96A6-A86121261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084" y="216566"/>
            <a:ext cx="1307433" cy="1307433"/>
          </a:xfrm>
          <a:prstGeom prst="rect">
            <a:avLst/>
          </a:prstGeom>
        </p:spPr>
      </p:pic>
      <p:pic>
        <p:nvPicPr>
          <p:cNvPr id="8" name="图形 7" descr="周日 纯色填充">
            <a:extLst>
              <a:ext uri="{FF2B5EF4-FFF2-40B4-BE49-F238E27FC236}">
                <a16:creationId xmlns:a16="http://schemas.microsoft.com/office/drawing/2014/main" id="{004C39BA-DBDB-4DB2-A71D-421F5E70D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5302" y="1523998"/>
            <a:ext cx="1304213" cy="1304213"/>
          </a:xfrm>
          <a:prstGeom prst="rect">
            <a:avLst/>
          </a:prstGeom>
        </p:spPr>
      </p:pic>
      <p:pic>
        <p:nvPicPr>
          <p:cNvPr id="9" name="图形 8" descr="树叶 纯色填充">
            <a:extLst>
              <a:ext uri="{FF2B5EF4-FFF2-40B4-BE49-F238E27FC236}">
                <a16:creationId xmlns:a16="http://schemas.microsoft.com/office/drawing/2014/main" id="{FE67E82A-7E39-4CE1-82AA-E90746962C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082" y="2828211"/>
            <a:ext cx="1307433" cy="130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55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90778D-3BF2-4258-B615-F8781EDFDB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93AAF1-3293-4501-AB19-C16F2E16B6DC}"/>
              </a:ext>
            </a:extLst>
          </p:cNvPr>
          <p:cNvSpPr txBox="1"/>
          <p:nvPr/>
        </p:nvSpPr>
        <p:spPr>
          <a:xfrm>
            <a:off x="0" y="0"/>
            <a:ext cx="23989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F</a:t>
            </a:r>
          </a:p>
          <a:p>
            <a:r>
              <a:rPr lang="en-US" altLang="zh-CN" sz="45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45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G</a:t>
            </a:r>
          </a:p>
          <a:p>
            <a:r>
              <a:rPr lang="en-US" altLang="zh-CN" sz="45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          O</a:t>
            </a:r>
            <a:endParaRPr lang="zh-CN" altLang="zh-CN" sz="4500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061D77-EC3A-443C-8297-5AC82839BE70}"/>
              </a:ext>
            </a:extLst>
          </p:cNvPr>
          <p:cNvSpPr txBox="1"/>
          <p:nvPr/>
        </p:nvSpPr>
        <p:spPr>
          <a:xfrm>
            <a:off x="-1" y="6488668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加载中</a:t>
            </a:r>
            <a:r>
              <a:rPr lang="en-US" altLang="zh-CN" dirty="0">
                <a:solidFill>
                  <a:schemeClr val="bg1"/>
                </a:solidFill>
              </a:rPr>
              <a:t>…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5CAFDAC-D649-47FA-8C55-CCD56E2F439A}"/>
              </a:ext>
            </a:extLst>
          </p:cNvPr>
          <p:cNvGrpSpPr/>
          <p:nvPr/>
        </p:nvGrpSpPr>
        <p:grpSpPr>
          <a:xfrm>
            <a:off x="2610853" y="1241323"/>
            <a:ext cx="6970294" cy="3719569"/>
            <a:chOff x="2610853" y="1241323"/>
            <a:chExt cx="6970294" cy="371956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47CC264-74AF-4B51-B8DD-CC3D9498FB39}"/>
                </a:ext>
              </a:extLst>
            </p:cNvPr>
            <p:cNvSpPr/>
            <p:nvPr/>
          </p:nvSpPr>
          <p:spPr>
            <a:xfrm>
              <a:off x="2610853" y="1241323"/>
              <a:ext cx="6970294" cy="371956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100B526-BA92-4503-BF6B-E0D29F9D1D07}"/>
                </a:ext>
              </a:extLst>
            </p:cNvPr>
            <p:cNvGrpSpPr/>
            <p:nvPr/>
          </p:nvGrpSpPr>
          <p:grpSpPr>
            <a:xfrm>
              <a:off x="2687053" y="1612232"/>
              <a:ext cx="6817894" cy="0"/>
              <a:chOff x="2687053" y="1612232"/>
              <a:chExt cx="6817894" cy="0"/>
            </a:xfrm>
          </p:grpSpPr>
          <p:cxnSp>
            <p:nvCxnSpPr>
              <p:cNvPr id="5" name="直接箭头连接符 4">
                <a:extLst>
                  <a:ext uri="{FF2B5EF4-FFF2-40B4-BE49-F238E27FC236}">
                    <a16:creationId xmlns:a16="http://schemas.microsoft.com/office/drawing/2014/main" id="{DDEAA6B3-31BE-43F1-B6DF-0DB182CAEC97}"/>
                  </a:ext>
                </a:extLst>
              </p:cNvPr>
              <p:cNvCxnSpPr/>
              <p:nvPr/>
            </p:nvCxnSpPr>
            <p:spPr>
              <a:xfrm flipH="1">
                <a:off x="2687053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A515F4FF-E98B-4121-B7EB-C53452E955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2FED712-2300-454B-8F56-F73A86604F41}"/>
                </a:ext>
              </a:extLst>
            </p:cNvPr>
            <p:cNvSpPr txBox="1"/>
            <p:nvPr/>
          </p:nvSpPr>
          <p:spPr>
            <a:xfrm>
              <a:off x="5762124" y="1242900"/>
              <a:ext cx="667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提示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615AB6E-D40C-4D07-98DF-7A118EEA4AD6}"/>
                </a:ext>
              </a:extLst>
            </p:cNvPr>
            <p:cNvSpPr txBox="1"/>
            <p:nvPr/>
          </p:nvSpPr>
          <p:spPr>
            <a:xfrm>
              <a:off x="2843462" y="1800493"/>
              <a:ext cx="4957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</a:rPr>
                <a:t>FGO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</a:rPr>
                <a:t>轻购的运行服务器</a:t>
              </a:r>
              <a:r>
                <a:rPr lang="zh-CN" altLang="en-US" dirty="0">
                  <a:solidFill>
                    <a:srgbClr val="FF0000"/>
                  </a:solidFill>
                </a:rPr>
                <a:t>爆满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</a:rPr>
                <a:t>…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53F2DA8-3798-43E6-B9E8-C5AAAE315EC9}"/>
                </a:ext>
              </a:extLst>
            </p:cNvPr>
            <p:cNvGrpSpPr/>
            <p:nvPr/>
          </p:nvGrpSpPr>
          <p:grpSpPr>
            <a:xfrm>
              <a:off x="2687053" y="4347411"/>
              <a:ext cx="6817894" cy="0"/>
              <a:chOff x="2687053" y="1612232"/>
              <a:chExt cx="6817894" cy="0"/>
            </a:xfrm>
          </p:grpSpPr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00B6DCD0-F614-4931-93C1-D11C729541B0}"/>
                  </a:ext>
                </a:extLst>
              </p:cNvPr>
              <p:cNvCxnSpPr/>
              <p:nvPr/>
            </p:nvCxnSpPr>
            <p:spPr>
              <a:xfrm flipH="1">
                <a:off x="2687053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74E61377-2874-4390-B2BF-3EFB482533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: 圆角 17">
              <a:hlinkClick r:id="rId2" action="ppaction://hlinksldjump"/>
              <a:extLst>
                <a:ext uri="{FF2B5EF4-FFF2-40B4-BE49-F238E27FC236}">
                  <a16:creationId xmlns:a16="http://schemas.microsoft.com/office/drawing/2014/main" id="{A205878A-E80A-4439-848A-064A94E3AAA4}"/>
                </a:ext>
              </a:extLst>
            </p:cNvPr>
            <p:cNvSpPr/>
            <p:nvPr/>
          </p:nvSpPr>
          <p:spPr>
            <a:xfrm>
              <a:off x="5253789" y="4459704"/>
              <a:ext cx="1684421" cy="280732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确定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521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90778D-3BF2-4258-B615-F8781EDFDB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形 8" descr="云 纯色填充">
            <a:extLst>
              <a:ext uri="{FF2B5EF4-FFF2-40B4-BE49-F238E27FC236}">
                <a16:creationId xmlns:a16="http://schemas.microsoft.com/office/drawing/2014/main" id="{0DEDEAAB-9ECA-488D-A27A-C99F85E8E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0758" y="2687840"/>
            <a:ext cx="2170482" cy="217048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8B550FC-D83A-4AEE-A7AB-FC35A96FF59E}"/>
              </a:ext>
            </a:extLst>
          </p:cNvPr>
          <p:cNvSpPr txBox="1"/>
          <p:nvPr/>
        </p:nvSpPr>
        <p:spPr>
          <a:xfrm>
            <a:off x="4291262" y="1320740"/>
            <a:ext cx="36094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/>
              <a:t>云科技技术</a:t>
            </a:r>
          </a:p>
        </p:txBody>
      </p:sp>
    </p:spTree>
    <p:extLst>
      <p:ext uri="{BB962C8B-B14F-4D97-AF65-F5344CB8AC3E}">
        <p14:creationId xmlns:p14="http://schemas.microsoft.com/office/powerpoint/2010/main" val="3395018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3000">
        <p159:morph option="byObject"/>
      </p:transition>
    </mc:Choice>
    <mc:Fallback xmlns="">
      <p:transition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90778D-3BF2-4258-B615-F8781EDFDB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247894-16DC-4491-9A26-93C675AEFE2F}"/>
              </a:ext>
            </a:extLst>
          </p:cNvPr>
          <p:cNvSpPr txBox="1"/>
          <p:nvPr/>
        </p:nvSpPr>
        <p:spPr>
          <a:xfrm>
            <a:off x="12334194" y="783771"/>
            <a:ext cx="23989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FGO</a:t>
            </a:r>
            <a:r>
              <a:rPr lang="zh-CN" altLang="zh-CN" sz="45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轻购</a:t>
            </a:r>
            <a:endParaRPr lang="zh-CN" altLang="zh-CN" sz="4500" dirty="0">
              <a:effectLst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31EC67E-1A7A-49A9-B7E3-88B5A4180DED}"/>
              </a:ext>
            </a:extLst>
          </p:cNvPr>
          <p:cNvSpPr/>
          <p:nvPr/>
        </p:nvSpPr>
        <p:spPr>
          <a:xfrm>
            <a:off x="4642756" y="-800099"/>
            <a:ext cx="1730828" cy="5878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开始游戏</a:t>
            </a:r>
          </a:p>
        </p:txBody>
      </p:sp>
    </p:spTree>
    <p:extLst>
      <p:ext uri="{BB962C8B-B14F-4D97-AF65-F5344CB8AC3E}">
        <p14:creationId xmlns:p14="http://schemas.microsoft.com/office/powerpoint/2010/main" val="3254287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90778D-3BF2-4258-B615-F8781EDFDB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C519CB-40E6-436D-8DBF-6A9FD35B5BBB}"/>
              </a:ext>
            </a:extLst>
          </p:cNvPr>
          <p:cNvSpPr txBox="1"/>
          <p:nvPr/>
        </p:nvSpPr>
        <p:spPr>
          <a:xfrm>
            <a:off x="4896530" y="57150"/>
            <a:ext cx="23989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FGO</a:t>
            </a:r>
            <a:r>
              <a:rPr lang="zh-CN" altLang="zh-CN" sz="45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轻购</a:t>
            </a:r>
            <a:endParaRPr lang="zh-CN" altLang="zh-CN" sz="4500" dirty="0">
              <a:effectLst/>
            </a:endParaRPr>
          </a:p>
        </p:txBody>
      </p:sp>
      <p:sp>
        <p:nvSpPr>
          <p:cNvPr id="4" name="矩形 3">
            <a:hlinkClick r:id="rId3" action="ppaction://hlinksldjump"/>
            <a:extLst>
              <a:ext uri="{FF2B5EF4-FFF2-40B4-BE49-F238E27FC236}">
                <a16:creationId xmlns:a16="http://schemas.microsoft.com/office/drawing/2014/main" id="{713D3815-67FB-40CB-9FF8-6FAD0AD7122C}"/>
              </a:ext>
            </a:extLst>
          </p:cNvPr>
          <p:cNvSpPr/>
          <p:nvPr/>
        </p:nvSpPr>
        <p:spPr>
          <a:xfrm>
            <a:off x="5230586" y="2627811"/>
            <a:ext cx="1730828" cy="5878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开始游戏</a:t>
            </a:r>
          </a:p>
        </p:txBody>
      </p:sp>
      <p:sp>
        <p:nvSpPr>
          <p:cNvPr id="5" name="矩形 4">
            <a:hlinkClick r:id="rId4" action="ppaction://hlinksldjump"/>
            <a:extLst>
              <a:ext uri="{FF2B5EF4-FFF2-40B4-BE49-F238E27FC236}">
                <a16:creationId xmlns:a16="http://schemas.microsoft.com/office/drawing/2014/main" id="{CB9F58D5-AEBE-4DF2-A404-87D95C90B7E9}"/>
              </a:ext>
            </a:extLst>
          </p:cNvPr>
          <p:cNvSpPr/>
          <p:nvPr/>
        </p:nvSpPr>
        <p:spPr>
          <a:xfrm>
            <a:off x="5230586" y="3524796"/>
            <a:ext cx="1730828" cy="5878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多人游戏</a:t>
            </a:r>
          </a:p>
        </p:txBody>
      </p:sp>
    </p:spTree>
    <p:extLst>
      <p:ext uri="{BB962C8B-B14F-4D97-AF65-F5344CB8AC3E}">
        <p14:creationId xmlns:p14="http://schemas.microsoft.com/office/powerpoint/2010/main" val="2534128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90778D-3BF2-4258-B615-F8781EDFDB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C519CB-40E6-436D-8DBF-6A9FD35B5BBB}"/>
              </a:ext>
            </a:extLst>
          </p:cNvPr>
          <p:cNvSpPr txBox="1"/>
          <p:nvPr/>
        </p:nvSpPr>
        <p:spPr>
          <a:xfrm>
            <a:off x="4896530" y="57150"/>
            <a:ext cx="23989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FGO</a:t>
            </a:r>
            <a:r>
              <a:rPr lang="zh-CN" altLang="zh-CN" sz="45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轻购</a:t>
            </a:r>
            <a:endParaRPr lang="zh-CN" altLang="zh-CN" sz="4500" dirty="0">
              <a:effectLst/>
            </a:endParaRPr>
          </a:p>
        </p:txBody>
      </p:sp>
      <p:sp>
        <p:nvSpPr>
          <p:cNvPr id="4" name="矩形 3">
            <a:hlinkClick r:id="rId5" action="ppaction://hlinksldjump"/>
            <a:extLst>
              <a:ext uri="{FF2B5EF4-FFF2-40B4-BE49-F238E27FC236}">
                <a16:creationId xmlns:a16="http://schemas.microsoft.com/office/drawing/2014/main" id="{713D3815-67FB-40CB-9FF8-6FAD0AD7122C}"/>
              </a:ext>
            </a:extLst>
          </p:cNvPr>
          <p:cNvSpPr/>
          <p:nvPr/>
        </p:nvSpPr>
        <p:spPr>
          <a:xfrm>
            <a:off x="5230586" y="2627811"/>
            <a:ext cx="1730828" cy="5878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开始游戏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9F58D5-AEBE-4DF2-A404-87D95C90B7E9}"/>
              </a:ext>
            </a:extLst>
          </p:cNvPr>
          <p:cNvSpPr/>
          <p:nvPr/>
        </p:nvSpPr>
        <p:spPr>
          <a:xfrm>
            <a:off x="5230586" y="3524796"/>
            <a:ext cx="1730828" cy="5878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多人游戏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B6D51A3-46CD-47BE-B291-73A769846DB7}"/>
              </a:ext>
            </a:extLst>
          </p:cNvPr>
          <p:cNvGrpSpPr/>
          <p:nvPr/>
        </p:nvGrpSpPr>
        <p:grpSpPr>
          <a:xfrm>
            <a:off x="2610853" y="1241323"/>
            <a:ext cx="6970294" cy="3719569"/>
            <a:chOff x="2610853" y="1241323"/>
            <a:chExt cx="6970294" cy="371956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CCE1495-ACA0-4D8B-A79C-C529173AFBBF}"/>
                </a:ext>
              </a:extLst>
            </p:cNvPr>
            <p:cNvSpPr/>
            <p:nvPr/>
          </p:nvSpPr>
          <p:spPr>
            <a:xfrm>
              <a:off x="2610853" y="1241323"/>
              <a:ext cx="6970294" cy="371956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8896794-16A8-4B31-AE51-2A150AFB3B00}"/>
                </a:ext>
              </a:extLst>
            </p:cNvPr>
            <p:cNvGrpSpPr/>
            <p:nvPr/>
          </p:nvGrpSpPr>
          <p:grpSpPr>
            <a:xfrm>
              <a:off x="2687053" y="1612232"/>
              <a:ext cx="6817894" cy="0"/>
              <a:chOff x="2687053" y="1612232"/>
              <a:chExt cx="6817894" cy="0"/>
            </a:xfrm>
          </p:grpSpPr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4B032FD6-55CA-4E06-BCE4-9985A6592343}"/>
                  </a:ext>
                </a:extLst>
              </p:cNvPr>
              <p:cNvCxnSpPr/>
              <p:nvPr/>
            </p:nvCxnSpPr>
            <p:spPr>
              <a:xfrm flipH="1">
                <a:off x="2687053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9C1A0D40-EE65-4EEB-8CA8-65B591ABF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724338A-829F-461A-8533-E135C0126BDC}"/>
                </a:ext>
              </a:extLst>
            </p:cNvPr>
            <p:cNvSpPr txBox="1"/>
            <p:nvPr/>
          </p:nvSpPr>
          <p:spPr>
            <a:xfrm>
              <a:off x="5762124" y="1242900"/>
              <a:ext cx="667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输入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06358EA-B29A-49AD-BA02-C7D0DD52BEE0}"/>
                </a:ext>
              </a:extLst>
            </p:cNvPr>
            <p:cNvGrpSpPr/>
            <p:nvPr/>
          </p:nvGrpSpPr>
          <p:grpSpPr>
            <a:xfrm>
              <a:off x="2687053" y="4347411"/>
              <a:ext cx="6817894" cy="0"/>
              <a:chOff x="2687053" y="1612232"/>
              <a:chExt cx="6817894" cy="0"/>
            </a:xfrm>
          </p:grpSpPr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B35A0BC8-306D-4870-B213-C9AE96D63E63}"/>
                  </a:ext>
                </a:extLst>
              </p:cNvPr>
              <p:cNvCxnSpPr/>
              <p:nvPr/>
            </p:nvCxnSpPr>
            <p:spPr>
              <a:xfrm flipH="1">
                <a:off x="2687053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5AC5FBD9-2F6E-4523-B06F-B48DFCE3E2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: 圆角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DEA26795-4E1A-41BD-8AA0-C2B9E860ADAF}"/>
                </a:ext>
              </a:extLst>
            </p:cNvPr>
            <p:cNvSpPr/>
            <p:nvPr/>
          </p:nvSpPr>
          <p:spPr>
            <a:xfrm>
              <a:off x="6240378" y="4492264"/>
              <a:ext cx="1684421" cy="280732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确定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AA5FE379-FE2E-4371-9633-BB4FED9A4993}"/>
              </a:ext>
            </a:extLst>
          </p:cNvPr>
          <p:cNvSpPr txBox="1"/>
          <p:nvPr/>
        </p:nvSpPr>
        <p:spPr>
          <a:xfrm>
            <a:off x="2843462" y="1800493"/>
            <a:ext cx="495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输入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FGO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轻购的多人游戏的代号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矩形: 圆角 19">
            <a:hlinkClick r:id="rId7" action="ppaction://hlinksldjump"/>
            <a:extLst>
              <a:ext uri="{FF2B5EF4-FFF2-40B4-BE49-F238E27FC236}">
                <a16:creationId xmlns:a16="http://schemas.microsoft.com/office/drawing/2014/main" id="{F13818AB-5F7D-4E70-842B-0699F3B395CC}"/>
              </a:ext>
            </a:extLst>
          </p:cNvPr>
          <p:cNvSpPr/>
          <p:nvPr/>
        </p:nvSpPr>
        <p:spPr>
          <a:xfrm>
            <a:off x="3741819" y="4492264"/>
            <a:ext cx="1684421" cy="2807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取消</a:t>
            </a:r>
          </a:p>
        </p:txBody>
      </p:sp>
      <p:sp>
        <p:nvSpPr>
          <p:cNvPr id="7" name="矩形 6">
            <a:hlinkClick r:id="rId8"/>
            <a:extLst>
              <a:ext uri="{FF2B5EF4-FFF2-40B4-BE49-F238E27FC236}">
                <a16:creationId xmlns:a16="http://schemas.microsoft.com/office/drawing/2014/main" id="{5D6943B5-93A7-4D8D-95E6-BC3C86AEC7D1}"/>
              </a:ext>
            </a:extLst>
          </p:cNvPr>
          <p:cNvSpPr/>
          <p:nvPr/>
        </p:nvSpPr>
        <p:spPr>
          <a:xfrm>
            <a:off x="7555832" y="3990558"/>
            <a:ext cx="1949115" cy="23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开一个服务器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49" name="TextBox1" r:id="rId2" imgW="6600960" imgH="237960"/>
        </mc:Choice>
        <mc:Fallback>
          <p:control name="TextBox1" r:id="rId2" imgW="6600960" imgH="237960">
            <p:pic>
              <p:nvPicPr>
                <p:cNvPr id="6" name="TextBox1">
                  <a:extLst>
                    <a:ext uri="{FF2B5EF4-FFF2-40B4-BE49-F238E27FC236}">
                      <a16:creationId xmlns:a16="http://schemas.microsoft.com/office/drawing/2014/main" id="{EB59AED3-BF63-4C73-94B6-9C1992C7077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97340" y="2273880"/>
                  <a:ext cx="6597317" cy="2365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53972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90778D-3BF2-4258-B615-F8781EDFDB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C519CB-40E6-436D-8DBF-6A9FD35B5BBB}"/>
              </a:ext>
            </a:extLst>
          </p:cNvPr>
          <p:cNvSpPr txBox="1"/>
          <p:nvPr/>
        </p:nvSpPr>
        <p:spPr>
          <a:xfrm>
            <a:off x="4896530" y="57150"/>
            <a:ext cx="23989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FGO</a:t>
            </a:r>
            <a:r>
              <a:rPr lang="zh-CN" altLang="zh-CN" sz="45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轻购</a:t>
            </a:r>
            <a:endParaRPr lang="zh-CN" altLang="zh-CN" sz="4500" dirty="0">
              <a:effectLst/>
            </a:endParaRPr>
          </a:p>
        </p:txBody>
      </p:sp>
      <p:sp>
        <p:nvSpPr>
          <p:cNvPr id="4" name="矩形 3">
            <a:hlinkClick r:id="rId3" action="ppaction://hlinksldjump"/>
            <a:extLst>
              <a:ext uri="{FF2B5EF4-FFF2-40B4-BE49-F238E27FC236}">
                <a16:creationId xmlns:a16="http://schemas.microsoft.com/office/drawing/2014/main" id="{713D3815-67FB-40CB-9FF8-6FAD0AD7122C}"/>
              </a:ext>
            </a:extLst>
          </p:cNvPr>
          <p:cNvSpPr/>
          <p:nvPr/>
        </p:nvSpPr>
        <p:spPr>
          <a:xfrm>
            <a:off x="5230586" y="2627811"/>
            <a:ext cx="1730828" cy="5878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开始游戏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9F58D5-AEBE-4DF2-A404-87D95C90B7E9}"/>
              </a:ext>
            </a:extLst>
          </p:cNvPr>
          <p:cNvSpPr/>
          <p:nvPr/>
        </p:nvSpPr>
        <p:spPr>
          <a:xfrm>
            <a:off x="5230586" y="3524796"/>
            <a:ext cx="1730828" cy="5878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多人游戏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E108572-3CDA-4A82-B278-FD93044A38E0}"/>
              </a:ext>
            </a:extLst>
          </p:cNvPr>
          <p:cNvGrpSpPr/>
          <p:nvPr/>
        </p:nvGrpSpPr>
        <p:grpSpPr>
          <a:xfrm>
            <a:off x="2610853" y="1241323"/>
            <a:ext cx="6970294" cy="3719569"/>
            <a:chOff x="2610853" y="1241323"/>
            <a:chExt cx="6970294" cy="3719569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C243CB8-7423-48E3-84CE-A9ECADC57802}"/>
                </a:ext>
              </a:extLst>
            </p:cNvPr>
            <p:cNvSpPr/>
            <p:nvPr/>
          </p:nvSpPr>
          <p:spPr>
            <a:xfrm>
              <a:off x="2610853" y="1241323"/>
              <a:ext cx="6970294" cy="371956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B222247-C910-4CC3-9842-622ECA2A9DF3}"/>
                </a:ext>
              </a:extLst>
            </p:cNvPr>
            <p:cNvGrpSpPr/>
            <p:nvPr/>
          </p:nvGrpSpPr>
          <p:grpSpPr>
            <a:xfrm>
              <a:off x="2687053" y="1612232"/>
              <a:ext cx="6817894" cy="0"/>
              <a:chOff x="2687053" y="1612232"/>
              <a:chExt cx="6817894" cy="0"/>
            </a:xfrm>
          </p:grpSpPr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34C8AF41-E13A-4888-8E32-35369A8D4122}"/>
                  </a:ext>
                </a:extLst>
              </p:cNvPr>
              <p:cNvCxnSpPr/>
              <p:nvPr/>
            </p:nvCxnSpPr>
            <p:spPr>
              <a:xfrm flipH="1">
                <a:off x="2687053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569DE74A-E082-4904-9C91-77EC9FBA0C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3D1196A-7DE7-46EA-8CB7-AB1EB68963CF}"/>
                </a:ext>
              </a:extLst>
            </p:cNvPr>
            <p:cNvSpPr txBox="1"/>
            <p:nvPr/>
          </p:nvSpPr>
          <p:spPr>
            <a:xfrm>
              <a:off x="5762124" y="1242900"/>
              <a:ext cx="667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输入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78BFFC69-AE96-454B-985B-122C5A1681D8}"/>
                </a:ext>
              </a:extLst>
            </p:cNvPr>
            <p:cNvGrpSpPr/>
            <p:nvPr/>
          </p:nvGrpSpPr>
          <p:grpSpPr>
            <a:xfrm>
              <a:off x="2687053" y="4347411"/>
              <a:ext cx="6817894" cy="0"/>
              <a:chOff x="2687053" y="1612232"/>
              <a:chExt cx="6817894" cy="0"/>
            </a:xfrm>
          </p:grpSpPr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C6CCCD08-B98F-4320-8335-DCCA094959EA}"/>
                  </a:ext>
                </a:extLst>
              </p:cNvPr>
              <p:cNvCxnSpPr/>
              <p:nvPr/>
            </p:nvCxnSpPr>
            <p:spPr>
              <a:xfrm flipH="1">
                <a:off x="2687053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18D24D20-25B6-4BE1-A5A4-706C9A33A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矩形: 圆角 25">
              <a:hlinkClick r:id="rId4" action="ppaction://hlinksldjump"/>
              <a:extLst>
                <a:ext uri="{FF2B5EF4-FFF2-40B4-BE49-F238E27FC236}">
                  <a16:creationId xmlns:a16="http://schemas.microsoft.com/office/drawing/2014/main" id="{081500DA-C452-4D18-9BFD-996DD3AA8BA8}"/>
                </a:ext>
              </a:extLst>
            </p:cNvPr>
            <p:cNvSpPr/>
            <p:nvPr/>
          </p:nvSpPr>
          <p:spPr>
            <a:xfrm>
              <a:off x="6240378" y="4492264"/>
              <a:ext cx="1684421" cy="280732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确定</a:t>
              </a: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55F1FC1B-87DB-47BF-9AFB-BD07EE37AFA2}"/>
              </a:ext>
            </a:extLst>
          </p:cNvPr>
          <p:cNvSpPr txBox="1"/>
          <p:nvPr/>
        </p:nvSpPr>
        <p:spPr>
          <a:xfrm>
            <a:off x="2843462" y="1800493"/>
            <a:ext cx="495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输入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FGO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轻购的多人游戏的代号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矩形: 圆角 32">
            <a:hlinkClick r:id="rId5" action="ppaction://hlinksldjump"/>
            <a:extLst>
              <a:ext uri="{FF2B5EF4-FFF2-40B4-BE49-F238E27FC236}">
                <a16:creationId xmlns:a16="http://schemas.microsoft.com/office/drawing/2014/main" id="{69BD25F7-99A5-4AF6-AF94-CFA5E9C94A34}"/>
              </a:ext>
            </a:extLst>
          </p:cNvPr>
          <p:cNvSpPr/>
          <p:nvPr/>
        </p:nvSpPr>
        <p:spPr>
          <a:xfrm>
            <a:off x="3741819" y="4492264"/>
            <a:ext cx="1684421" cy="2807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取消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B6D51A3-46CD-47BE-B291-73A769846DB7}"/>
              </a:ext>
            </a:extLst>
          </p:cNvPr>
          <p:cNvGrpSpPr/>
          <p:nvPr/>
        </p:nvGrpSpPr>
        <p:grpSpPr>
          <a:xfrm>
            <a:off x="-3037579" y="1419260"/>
            <a:ext cx="6717631" cy="3592758"/>
            <a:chOff x="2610853" y="1227895"/>
            <a:chExt cx="6970294" cy="37329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CCE1495-ACA0-4D8B-A79C-C529173AFBBF}"/>
                </a:ext>
              </a:extLst>
            </p:cNvPr>
            <p:cNvSpPr/>
            <p:nvPr/>
          </p:nvSpPr>
          <p:spPr>
            <a:xfrm>
              <a:off x="2610853" y="1241323"/>
              <a:ext cx="6970294" cy="371956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8896794-16A8-4B31-AE51-2A150AFB3B00}"/>
                </a:ext>
              </a:extLst>
            </p:cNvPr>
            <p:cNvGrpSpPr/>
            <p:nvPr/>
          </p:nvGrpSpPr>
          <p:grpSpPr>
            <a:xfrm>
              <a:off x="2687053" y="1612232"/>
              <a:ext cx="6817894" cy="0"/>
              <a:chOff x="2687053" y="1612232"/>
              <a:chExt cx="6817894" cy="0"/>
            </a:xfrm>
          </p:grpSpPr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4B032FD6-55CA-4E06-BCE4-9985A6592343}"/>
                  </a:ext>
                </a:extLst>
              </p:cNvPr>
              <p:cNvCxnSpPr/>
              <p:nvPr/>
            </p:nvCxnSpPr>
            <p:spPr>
              <a:xfrm flipH="1">
                <a:off x="2687053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9C1A0D40-EE65-4EEB-8CA8-65B591ABF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724338A-829F-461A-8533-E135C0126BDC}"/>
                </a:ext>
              </a:extLst>
            </p:cNvPr>
            <p:cNvSpPr txBox="1"/>
            <p:nvPr/>
          </p:nvSpPr>
          <p:spPr>
            <a:xfrm>
              <a:off x="5571694" y="1227895"/>
              <a:ext cx="1146429" cy="38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请稍候</a:t>
              </a:r>
              <a:r>
                <a:rPr lang="en-US" altLang="zh-CN" dirty="0"/>
                <a:t>…</a:t>
              </a:r>
              <a:endParaRPr lang="zh-CN" altLang="en-US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06358EA-B29A-49AD-BA02-C7D0DD52BEE0}"/>
                </a:ext>
              </a:extLst>
            </p:cNvPr>
            <p:cNvGrpSpPr/>
            <p:nvPr/>
          </p:nvGrpSpPr>
          <p:grpSpPr>
            <a:xfrm>
              <a:off x="2687053" y="4347411"/>
              <a:ext cx="6817894" cy="0"/>
              <a:chOff x="2687053" y="1612232"/>
              <a:chExt cx="6817894" cy="0"/>
            </a:xfrm>
          </p:grpSpPr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B35A0BC8-306D-4870-B213-C9AE96D63E63}"/>
                  </a:ext>
                </a:extLst>
              </p:cNvPr>
              <p:cNvCxnSpPr/>
              <p:nvPr/>
            </p:nvCxnSpPr>
            <p:spPr>
              <a:xfrm flipH="1">
                <a:off x="2687053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5AC5FBD9-2F6E-4523-B06F-B48DFCE3E2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21493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">
        <p159:morph option="byObject"/>
      </p:transition>
    </mc:Choice>
    <mc:Fallback xmlns="">
      <p:transition advClick="0" advTm="1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90778D-3BF2-4258-B615-F8781EDFDB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C519CB-40E6-436D-8DBF-6A9FD35B5BBB}"/>
              </a:ext>
            </a:extLst>
          </p:cNvPr>
          <p:cNvSpPr txBox="1"/>
          <p:nvPr/>
        </p:nvSpPr>
        <p:spPr>
          <a:xfrm>
            <a:off x="4896530" y="57150"/>
            <a:ext cx="23989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FGO</a:t>
            </a:r>
            <a:r>
              <a:rPr lang="zh-CN" altLang="zh-CN" sz="45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轻购</a:t>
            </a:r>
            <a:endParaRPr lang="zh-CN" altLang="zh-CN" sz="4500" dirty="0">
              <a:effectLst/>
            </a:endParaRPr>
          </a:p>
        </p:txBody>
      </p:sp>
      <p:sp>
        <p:nvSpPr>
          <p:cNvPr id="4" name="矩形 3">
            <a:hlinkClick r:id="rId3" action="ppaction://hlinksldjump"/>
            <a:extLst>
              <a:ext uri="{FF2B5EF4-FFF2-40B4-BE49-F238E27FC236}">
                <a16:creationId xmlns:a16="http://schemas.microsoft.com/office/drawing/2014/main" id="{713D3815-67FB-40CB-9FF8-6FAD0AD7122C}"/>
              </a:ext>
            </a:extLst>
          </p:cNvPr>
          <p:cNvSpPr/>
          <p:nvPr/>
        </p:nvSpPr>
        <p:spPr>
          <a:xfrm>
            <a:off x="5230586" y="2627811"/>
            <a:ext cx="1730828" cy="5878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开始游戏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9F58D5-AEBE-4DF2-A404-87D95C90B7E9}"/>
              </a:ext>
            </a:extLst>
          </p:cNvPr>
          <p:cNvSpPr/>
          <p:nvPr/>
        </p:nvSpPr>
        <p:spPr>
          <a:xfrm>
            <a:off x="5230586" y="3524796"/>
            <a:ext cx="1730828" cy="5878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多人游戏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B6D51A3-46CD-47BE-B291-73A769846DB7}"/>
              </a:ext>
            </a:extLst>
          </p:cNvPr>
          <p:cNvGrpSpPr/>
          <p:nvPr/>
        </p:nvGrpSpPr>
        <p:grpSpPr>
          <a:xfrm>
            <a:off x="2551611" y="1017268"/>
            <a:ext cx="7487653" cy="4065815"/>
            <a:chOff x="2610853" y="1227895"/>
            <a:chExt cx="6970294" cy="37329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CCE1495-ACA0-4D8B-A79C-C529173AFBBF}"/>
                </a:ext>
              </a:extLst>
            </p:cNvPr>
            <p:cNvSpPr/>
            <p:nvPr/>
          </p:nvSpPr>
          <p:spPr>
            <a:xfrm>
              <a:off x="2610853" y="1241323"/>
              <a:ext cx="6970294" cy="371956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8896794-16A8-4B31-AE51-2A150AFB3B00}"/>
                </a:ext>
              </a:extLst>
            </p:cNvPr>
            <p:cNvGrpSpPr/>
            <p:nvPr/>
          </p:nvGrpSpPr>
          <p:grpSpPr>
            <a:xfrm>
              <a:off x="2687053" y="1612232"/>
              <a:ext cx="6817894" cy="0"/>
              <a:chOff x="2687053" y="1612232"/>
              <a:chExt cx="6817894" cy="0"/>
            </a:xfrm>
          </p:grpSpPr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4B032FD6-55CA-4E06-BCE4-9985A6592343}"/>
                  </a:ext>
                </a:extLst>
              </p:cNvPr>
              <p:cNvCxnSpPr/>
              <p:nvPr/>
            </p:nvCxnSpPr>
            <p:spPr>
              <a:xfrm flipH="1">
                <a:off x="2687053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9C1A0D40-EE65-4EEB-8CA8-65B591ABF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724338A-829F-461A-8533-E135C0126BDC}"/>
                </a:ext>
              </a:extLst>
            </p:cNvPr>
            <p:cNvSpPr txBox="1"/>
            <p:nvPr/>
          </p:nvSpPr>
          <p:spPr>
            <a:xfrm>
              <a:off x="5571694" y="1227895"/>
              <a:ext cx="1146429" cy="38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请稍候</a:t>
              </a:r>
              <a:r>
                <a:rPr lang="en-US" altLang="zh-CN" dirty="0"/>
                <a:t>…</a:t>
              </a:r>
              <a:endParaRPr lang="zh-CN" altLang="en-US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06358EA-B29A-49AD-BA02-C7D0DD52BEE0}"/>
                </a:ext>
              </a:extLst>
            </p:cNvPr>
            <p:cNvGrpSpPr/>
            <p:nvPr/>
          </p:nvGrpSpPr>
          <p:grpSpPr>
            <a:xfrm>
              <a:off x="2687053" y="4347411"/>
              <a:ext cx="6817894" cy="0"/>
              <a:chOff x="2687053" y="1612232"/>
              <a:chExt cx="6817894" cy="0"/>
            </a:xfrm>
          </p:grpSpPr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B35A0BC8-306D-4870-B213-C9AE96D63E63}"/>
                  </a:ext>
                </a:extLst>
              </p:cNvPr>
              <p:cNvCxnSpPr/>
              <p:nvPr/>
            </p:nvCxnSpPr>
            <p:spPr>
              <a:xfrm flipH="1">
                <a:off x="2687053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5AC5FBD9-2F6E-4523-B06F-B48DFCE3E2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2B5BB3FC-EFE6-4C0E-B2F4-229AD49CFA49}"/>
              </a:ext>
            </a:extLst>
          </p:cNvPr>
          <p:cNvSpPr txBox="1"/>
          <p:nvPr/>
        </p:nvSpPr>
        <p:spPr>
          <a:xfrm>
            <a:off x="2687053" y="1556084"/>
            <a:ext cx="481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加载中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…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227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 advClick="0" advTm="2000">
        <p159:morph option="byObject"/>
      </p:transition>
    </mc:Choice>
    <mc:Fallback xmlns="">
      <p:transition advClick="0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90778D-3BF2-4258-B615-F8781EDFDB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C519CB-40E6-436D-8DBF-6A9FD35B5BBB}"/>
              </a:ext>
            </a:extLst>
          </p:cNvPr>
          <p:cNvSpPr txBox="1"/>
          <p:nvPr/>
        </p:nvSpPr>
        <p:spPr>
          <a:xfrm>
            <a:off x="4896530" y="57150"/>
            <a:ext cx="23989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FGO</a:t>
            </a:r>
            <a:r>
              <a:rPr lang="zh-CN" altLang="zh-CN" sz="45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轻购</a:t>
            </a:r>
            <a:endParaRPr lang="zh-CN" altLang="zh-CN" sz="4500" dirty="0">
              <a:effectLst/>
            </a:endParaRPr>
          </a:p>
        </p:txBody>
      </p:sp>
      <p:sp>
        <p:nvSpPr>
          <p:cNvPr id="4" name="矩形 3">
            <a:hlinkClick r:id="rId3" action="ppaction://hlinksldjump"/>
            <a:extLst>
              <a:ext uri="{FF2B5EF4-FFF2-40B4-BE49-F238E27FC236}">
                <a16:creationId xmlns:a16="http://schemas.microsoft.com/office/drawing/2014/main" id="{713D3815-67FB-40CB-9FF8-6FAD0AD7122C}"/>
              </a:ext>
            </a:extLst>
          </p:cNvPr>
          <p:cNvSpPr/>
          <p:nvPr/>
        </p:nvSpPr>
        <p:spPr>
          <a:xfrm>
            <a:off x="5230586" y="2627811"/>
            <a:ext cx="1730828" cy="5878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开始游戏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9F58D5-AEBE-4DF2-A404-87D95C90B7E9}"/>
              </a:ext>
            </a:extLst>
          </p:cNvPr>
          <p:cNvSpPr/>
          <p:nvPr/>
        </p:nvSpPr>
        <p:spPr>
          <a:xfrm>
            <a:off x="5230586" y="3524796"/>
            <a:ext cx="1730828" cy="5878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多人游戏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AF97C2-DB63-4CD5-AECA-40238AC2926D}"/>
              </a:ext>
            </a:extLst>
          </p:cNvPr>
          <p:cNvSpPr/>
          <p:nvPr/>
        </p:nvSpPr>
        <p:spPr>
          <a:xfrm>
            <a:off x="-9206589" y="0"/>
            <a:ext cx="10390240" cy="6972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6716330-F028-4F76-83BA-1C5052CC2D52}"/>
              </a:ext>
            </a:extLst>
          </p:cNvPr>
          <p:cNvGrpSpPr/>
          <p:nvPr/>
        </p:nvGrpSpPr>
        <p:grpSpPr>
          <a:xfrm>
            <a:off x="2551611" y="1017268"/>
            <a:ext cx="7487653" cy="4065815"/>
            <a:chOff x="2610853" y="1227895"/>
            <a:chExt cx="6970294" cy="373299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3BE0E89-5497-4A35-BEED-C7297087D9DF}"/>
                </a:ext>
              </a:extLst>
            </p:cNvPr>
            <p:cNvSpPr/>
            <p:nvPr/>
          </p:nvSpPr>
          <p:spPr>
            <a:xfrm>
              <a:off x="2610853" y="1241323"/>
              <a:ext cx="6970294" cy="371956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9102158A-8DC0-42FC-9B8B-D7F518A9B0A9}"/>
                </a:ext>
              </a:extLst>
            </p:cNvPr>
            <p:cNvGrpSpPr/>
            <p:nvPr/>
          </p:nvGrpSpPr>
          <p:grpSpPr>
            <a:xfrm>
              <a:off x="2687053" y="1612232"/>
              <a:ext cx="6817894" cy="0"/>
              <a:chOff x="2687053" y="1612232"/>
              <a:chExt cx="6817894" cy="0"/>
            </a:xfrm>
          </p:grpSpPr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CCA48E77-CEDB-40CB-8C1A-B62D84D6AB52}"/>
                  </a:ext>
                </a:extLst>
              </p:cNvPr>
              <p:cNvCxnSpPr/>
              <p:nvPr/>
            </p:nvCxnSpPr>
            <p:spPr>
              <a:xfrm flipH="1">
                <a:off x="2687053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F7CB2579-5328-4182-9D7B-711E34CF9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3CEE908-EDCC-410F-A5AE-116EE7A356A8}"/>
                </a:ext>
              </a:extLst>
            </p:cNvPr>
            <p:cNvSpPr txBox="1"/>
            <p:nvPr/>
          </p:nvSpPr>
          <p:spPr>
            <a:xfrm>
              <a:off x="5571694" y="1227895"/>
              <a:ext cx="1146429" cy="38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请稍候</a:t>
              </a:r>
              <a:r>
                <a:rPr lang="en-US" altLang="zh-CN" dirty="0"/>
                <a:t>…</a:t>
              </a:r>
              <a:endParaRPr lang="zh-CN" altLang="en-US" dirty="0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36718E8-D8C8-4574-803C-1FB230810739}"/>
                </a:ext>
              </a:extLst>
            </p:cNvPr>
            <p:cNvGrpSpPr/>
            <p:nvPr/>
          </p:nvGrpSpPr>
          <p:grpSpPr>
            <a:xfrm>
              <a:off x="2687053" y="4347411"/>
              <a:ext cx="6817894" cy="0"/>
              <a:chOff x="2687053" y="1612232"/>
              <a:chExt cx="6817894" cy="0"/>
            </a:xfrm>
          </p:grpSpPr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C2775CFD-79F4-466B-8B4A-348E4BD30B80}"/>
                  </a:ext>
                </a:extLst>
              </p:cNvPr>
              <p:cNvCxnSpPr/>
              <p:nvPr/>
            </p:nvCxnSpPr>
            <p:spPr>
              <a:xfrm flipH="1">
                <a:off x="2687053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12431306-1BBA-48BD-93B6-92A2228ED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6BE5219A-E547-4557-B420-5F76F09D9FD7}"/>
              </a:ext>
            </a:extLst>
          </p:cNvPr>
          <p:cNvSpPr txBox="1"/>
          <p:nvPr/>
        </p:nvSpPr>
        <p:spPr>
          <a:xfrm>
            <a:off x="2687053" y="1556084"/>
            <a:ext cx="481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加载中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…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31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">
        <p159:morph option="byObject"/>
      </p:transition>
    </mc:Choice>
    <mc:Fallback xmlns="">
      <p:transition advClick="0" advTm="1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90778D-3BF2-4258-B615-F8781EDFDB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C519CB-40E6-436D-8DBF-6A9FD35B5BBB}"/>
              </a:ext>
            </a:extLst>
          </p:cNvPr>
          <p:cNvSpPr txBox="1"/>
          <p:nvPr/>
        </p:nvSpPr>
        <p:spPr>
          <a:xfrm>
            <a:off x="4896530" y="57150"/>
            <a:ext cx="23989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FGO</a:t>
            </a:r>
            <a:r>
              <a:rPr lang="zh-CN" altLang="zh-CN" sz="45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轻购</a:t>
            </a:r>
            <a:endParaRPr lang="zh-CN" altLang="zh-CN" sz="4500" dirty="0">
              <a:effectLst/>
            </a:endParaRPr>
          </a:p>
        </p:txBody>
      </p:sp>
      <p:sp>
        <p:nvSpPr>
          <p:cNvPr id="4" name="矩形 3">
            <a:hlinkClick r:id="rId3" action="ppaction://hlinksldjump"/>
            <a:extLst>
              <a:ext uri="{FF2B5EF4-FFF2-40B4-BE49-F238E27FC236}">
                <a16:creationId xmlns:a16="http://schemas.microsoft.com/office/drawing/2014/main" id="{713D3815-67FB-40CB-9FF8-6FAD0AD7122C}"/>
              </a:ext>
            </a:extLst>
          </p:cNvPr>
          <p:cNvSpPr/>
          <p:nvPr/>
        </p:nvSpPr>
        <p:spPr>
          <a:xfrm>
            <a:off x="5230586" y="2627811"/>
            <a:ext cx="1730828" cy="5878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开始游戏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9F58D5-AEBE-4DF2-A404-87D95C90B7E9}"/>
              </a:ext>
            </a:extLst>
          </p:cNvPr>
          <p:cNvSpPr/>
          <p:nvPr/>
        </p:nvSpPr>
        <p:spPr>
          <a:xfrm>
            <a:off x="5230586" y="3524796"/>
            <a:ext cx="1730828" cy="5878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多人游戏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E108572-3CDA-4A82-B278-FD93044A38E0}"/>
              </a:ext>
            </a:extLst>
          </p:cNvPr>
          <p:cNvGrpSpPr/>
          <p:nvPr/>
        </p:nvGrpSpPr>
        <p:grpSpPr>
          <a:xfrm>
            <a:off x="2610853" y="1241323"/>
            <a:ext cx="6970294" cy="3719569"/>
            <a:chOff x="2610853" y="1241323"/>
            <a:chExt cx="6970294" cy="3719569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C243CB8-7423-48E3-84CE-A9ECADC57802}"/>
                </a:ext>
              </a:extLst>
            </p:cNvPr>
            <p:cNvSpPr/>
            <p:nvPr/>
          </p:nvSpPr>
          <p:spPr>
            <a:xfrm>
              <a:off x="2610853" y="1241323"/>
              <a:ext cx="6970294" cy="371956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B222247-C910-4CC3-9842-622ECA2A9DF3}"/>
                </a:ext>
              </a:extLst>
            </p:cNvPr>
            <p:cNvGrpSpPr/>
            <p:nvPr/>
          </p:nvGrpSpPr>
          <p:grpSpPr>
            <a:xfrm>
              <a:off x="2687053" y="1612232"/>
              <a:ext cx="6817894" cy="0"/>
              <a:chOff x="2687053" y="1612232"/>
              <a:chExt cx="6817894" cy="0"/>
            </a:xfrm>
          </p:grpSpPr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34C8AF41-E13A-4888-8E32-35369A8D4122}"/>
                  </a:ext>
                </a:extLst>
              </p:cNvPr>
              <p:cNvCxnSpPr/>
              <p:nvPr/>
            </p:nvCxnSpPr>
            <p:spPr>
              <a:xfrm flipH="1">
                <a:off x="2687053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569DE74A-E082-4904-9C91-77EC9FBA0C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3D1196A-7DE7-46EA-8CB7-AB1EB68963CF}"/>
                </a:ext>
              </a:extLst>
            </p:cNvPr>
            <p:cNvSpPr txBox="1"/>
            <p:nvPr/>
          </p:nvSpPr>
          <p:spPr>
            <a:xfrm>
              <a:off x="5762124" y="1242900"/>
              <a:ext cx="667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输入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78BFFC69-AE96-454B-985B-122C5A1681D8}"/>
                </a:ext>
              </a:extLst>
            </p:cNvPr>
            <p:cNvGrpSpPr/>
            <p:nvPr/>
          </p:nvGrpSpPr>
          <p:grpSpPr>
            <a:xfrm>
              <a:off x="2687053" y="4347411"/>
              <a:ext cx="6817894" cy="0"/>
              <a:chOff x="2687053" y="1612232"/>
              <a:chExt cx="6817894" cy="0"/>
            </a:xfrm>
          </p:grpSpPr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C6CCCD08-B98F-4320-8335-DCCA094959EA}"/>
                  </a:ext>
                </a:extLst>
              </p:cNvPr>
              <p:cNvCxnSpPr/>
              <p:nvPr/>
            </p:nvCxnSpPr>
            <p:spPr>
              <a:xfrm flipH="1">
                <a:off x="2687053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18D24D20-25B6-4BE1-A5A4-706C9A33A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矩形: 圆角 25">
              <a:hlinkClick r:id="rId4" action="ppaction://hlinksldjump"/>
              <a:extLst>
                <a:ext uri="{FF2B5EF4-FFF2-40B4-BE49-F238E27FC236}">
                  <a16:creationId xmlns:a16="http://schemas.microsoft.com/office/drawing/2014/main" id="{081500DA-C452-4D18-9BFD-996DD3AA8BA8}"/>
                </a:ext>
              </a:extLst>
            </p:cNvPr>
            <p:cNvSpPr/>
            <p:nvPr/>
          </p:nvSpPr>
          <p:spPr>
            <a:xfrm>
              <a:off x="6240378" y="4492264"/>
              <a:ext cx="1684421" cy="280732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确定</a:t>
              </a: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55F1FC1B-87DB-47BF-9AFB-BD07EE37AFA2}"/>
              </a:ext>
            </a:extLst>
          </p:cNvPr>
          <p:cNvSpPr txBox="1"/>
          <p:nvPr/>
        </p:nvSpPr>
        <p:spPr>
          <a:xfrm>
            <a:off x="2843462" y="1800493"/>
            <a:ext cx="495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输入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FGO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轻购的多人游戏的代号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矩形: 圆角 32">
            <a:hlinkClick r:id="rId5" action="ppaction://hlinksldjump"/>
            <a:extLst>
              <a:ext uri="{FF2B5EF4-FFF2-40B4-BE49-F238E27FC236}">
                <a16:creationId xmlns:a16="http://schemas.microsoft.com/office/drawing/2014/main" id="{69BD25F7-99A5-4AF6-AF94-CFA5E9C94A34}"/>
              </a:ext>
            </a:extLst>
          </p:cNvPr>
          <p:cNvSpPr/>
          <p:nvPr/>
        </p:nvSpPr>
        <p:spPr>
          <a:xfrm>
            <a:off x="3741819" y="4492264"/>
            <a:ext cx="1684421" cy="2807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取消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B6D51A3-46CD-47BE-B291-73A769846DB7}"/>
              </a:ext>
            </a:extLst>
          </p:cNvPr>
          <p:cNvGrpSpPr/>
          <p:nvPr/>
        </p:nvGrpSpPr>
        <p:grpSpPr>
          <a:xfrm>
            <a:off x="2610853" y="1068199"/>
            <a:ext cx="7487653" cy="4065815"/>
            <a:chOff x="2610853" y="1227895"/>
            <a:chExt cx="6970294" cy="37329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CCE1495-ACA0-4D8B-A79C-C529173AFBBF}"/>
                </a:ext>
              </a:extLst>
            </p:cNvPr>
            <p:cNvSpPr/>
            <p:nvPr/>
          </p:nvSpPr>
          <p:spPr>
            <a:xfrm>
              <a:off x="2610853" y="1241323"/>
              <a:ext cx="6970294" cy="371956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8896794-16A8-4B31-AE51-2A150AFB3B00}"/>
                </a:ext>
              </a:extLst>
            </p:cNvPr>
            <p:cNvGrpSpPr/>
            <p:nvPr/>
          </p:nvGrpSpPr>
          <p:grpSpPr>
            <a:xfrm>
              <a:off x="2687053" y="1612232"/>
              <a:ext cx="6817894" cy="0"/>
              <a:chOff x="2687053" y="1612232"/>
              <a:chExt cx="6817894" cy="0"/>
            </a:xfrm>
          </p:grpSpPr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4B032FD6-55CA-4E06-BCE4-9985A6592343}"/>
                  </a:ext>
                </a:extLst>
              </p:cNvPr>
              <p:cNvCxnSpPr/>
              <p:nvPr/>
            </p:nvCxnSpPr>
            <p:spPr>
              <a:xfrm flipH="1">
                <a:off x="2687053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9C1A0D40-EE65-4EEB-8CA8-65B591ABF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724338A-829F-461A-8533-E135C0126BDC}"/>
                </a:ext>
              </a:extLst>
            </p:cNvPr>
            <p:cNvSpPr txBox="1"/>
            <p:nvPr/>
          </p:nvSpPr>
          <p:spPr>
            <a:xfrm>
              <a:off x="5571694" y="1227895"/>
              <a:ext cx="1146429" cy="38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请稍候</a:t>
              </a:r>
              <a:r>
                <a:rPr lang="en-US" altLang="zh-CN" dirty="0"/>
                <a:t>…</a:t>
              </a:r>
              <a:endParaRPr lang="zh-CN" altLang="en-US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06358EA-B29A-49AD-BA02-C7D0DD52BEE0}"/>
                </a:ext>
              </a:extLst>
            </p:cNvPr>
            <p:cNvGrpSpPr/>
            <p:nvPr/>
          </p:nvGrpSpPr>
          <p:grpSpPr>
            <a:xfrm>
              <a:off x="2687053" y="4347411"/>
              <a:ext cx="6817894" cy="0"/>
              <a:chOff x="2687053" y="1612232"/>
              <a:chExt cx="6817894" cy="0"/>
            </a:xfrm>
          </p:grpSpPr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B35A0BC8-306D-4870-B213-C9AE96D63E63}"/>
                  </a:ext>
                </a:extLst>
              </p:cNvPr>
              <p:cNvCxnSpPr/>
              <p:nvPr/>
            </p:nvCxnSpPr>
            <p:spPr>
              <a:xfrm flipH="1">
                <a:off x="2687053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5AC5FBD9-2F6E-4523-B06F-B48DFCE3E2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12232"/>
                <a:ext cx="3408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2B5BB3FC-EFE6-4C0E-B2F4-229AD49CFA49}"/>
              </a:ext>
            </a:extLst>
          </p:cNvPr>
          <p:cNvSpPr txBox="1"/>
          <p:nvPr/>
        </p:nvSpPr>
        <p:spPr>
          <a:xfrm>
            <a:off x="2687053" y="1556084"/>
            <a:ext cx="481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加载中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…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AF97C2-DB63-4CD5-AECA-40238AC292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BDD336-FB76-443C-9547-BE619026C660}"/>
              </a:ext>
            </a:extLst>
          </p:cNvPr>
          <p:cNvSpPr txBox="1"/>
          <p:nvPr/>
        </p:nvSpPr>
        <p:spPr>
          <a:xfrm>
            <a:off x="80211" y="57150"/>
            <a:ext cx="425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我们发现了一个问题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80EF3D-6349-463D-A51E-007FAE80B98B}"/>
              </a:ext>
            </a:extLst>
          </p:cNvPr>
          <p:cNvSpPr txBox="1"/>
          <p:nvPr/>
        </p:nvSpPr>
        <p:spPr>
          <a:xfrm>
            <a:off x="834187" y="939372"/>
            <a:ext cx="710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在连接这个多人服务器时，发现无法连接，请检查服务器是否脱机！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0171D30-882F-4175-A9D9-4F2F22DE0A65}"/>
              </a:ext>
            </a:extLst>
          </p:cNvPr>
          <p:cNvSpPr txBox="1"/>
          <p:nvPr/>
        </p:nvSpPr>
        <p:spPr>
          <a:xfrm>
            <a:off x="101840" y="3704938"/>
            <a:ext cx="54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建议的服务器：</a:t>
            </a:r>
          </a:p>
        </p:txBody>
      </p:sp>
      <p:sp>
        <p:nvSpPr>
          <p:cNvPr id="20" name="矩形 19">
            <a:hlinkClick r:id="rId4" action="ppaction://hlinksldjump"/>
            <a:extLst>
              <a:ext uri="{FF2B5EF4-FFF2-40B4-BE49-F238E27FC236}">
                <a16:creationId xmlns:a16="http://schemas.microsoft.com/office/drawing/2014/main" id="{3FD2D153-1A14-4F41-8E5E-4EA61025FE7C}"/>
              </a:ext>
            </a:extLst>
          </p:cNvPr>
          <p:cNvSpPr/>
          <p:nvPr/>
        </p:nvSpPr>
        <p:spPr>
          <a:xfrm>
            <a:off x="502504" y="4238598"/>
            <a:ext cx="4046619" cy="19782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hlinkClick r:id="rId4" action="ppaction://hlinksldjump"/>
            <a:extLst>
              <a:ext uri="{FF2B5EF4-FFF2-40B4-BE49-F238E27FC236}">
                <a16:creationId xmlns:a16="http://schemas.microsoft.com/office/drawing/2014/main" id="{82E132CA-9678-4F42-A2C3-91733453B834}"/>
              </a:ext>
            </a:extLst>
          </p:cNvPr>
          <p:cNvSpPr/>
          <p:nvPr/>
        </p:nvSpPr>
        <p:spPr>
          <a:xfrm>
            <a:off x="464003" y="4200765"/>
            <a:ext cx="4120027" cy="1518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5000" dirty="0"/>
              <a:t>？</a:t>
            </a:r>
          </a:p>
        </p:txBody>
      </p:sp>
      <p:sp>
        <p:nvSpPr>
          <p:cNvPr id="34" name="文本框 33">
            <a:hlinkClick r:id="rId4" action="ppaction://hlinksldjump"/>
            <a:extLst>
              <a:ext uri="{FF2B5EF4-FFF2-40B4-BE49-F238E27FC236}">
                <a16:creationId xmlns:a16="http://schemas.microsoft.com/office/drawing/2014/main" id="{F94B2230-FFF8-4035-A3E4-47128C40131A}"/>
              </a:ext>
            </a:extLst>
          </p:cNvPr>
          <p:cNvSpPr txBox="1"/>
          <p:nvPr/>
        </p:nvSpPr>
        <p:spPr>
          <a:xfrm>
            <a:off x="502504" y="5719008"/>
            <a:ext cx="246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生存游戏</a:t>
            </a:r>
          </a:p>
        </p:txBody>
      </p:sp>
    </p:spTree>
    <p:extLst>
      <p:ext uri="{BB962C8B-B14F-4D97-AF65-F5344CB8AC3E}">
        <p14:creationId xmlns:p14="http://schemas.microsoft.com/office/powerpoint/2010/main" val="3316879058"/>
      </p:ext>
    </p:extLst>
  </p:cSld>
  <p:clrMapOvr>
    <a:masterClrMapping/>
  </p:clrMapOvr>
  <p:transition spd="med" advClick="0">
    <p:pull dir="r"/>
  </p:transition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274</Words>
  <Application>Microsoft Office PowerPoint</Application>
  <PresentationFormat>宽屏</PresentationFormat>
  <Paragraphs>95</Paragraphs>
  <Slides>18</Slides>
  <Notes>10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Arial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shen</dc:creator>
  <cp:lastModifiedBy>yuan shen</cp:lastModifiedBy>
  <cp:revision>38</cp:revision>
  <dcterms:created xsi:type="dcterms:W3CDTF">2023-08-09T12:44:55Z</dcterms:created>
  <dcterms:modified xsi:type="dcterms:W3CDTF">2024-07-11T13:39:27Z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