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68" r:id="rId3"/>
    <p:sldId id="267" r:id="rId4"/>
    <p:sldId id="264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FGO&#36731;&#36141;.pptx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D48995E-AD4E-4A88-82FE-77DE3C44F6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9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8FE26-899A-4FF0-8A1E-714879960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954506"/>
            <a:ext cx="12192000" cy="503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1685677" y="954506"/>
            <a:ext cx="3115273" cy="50372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6001073" y="980976"/>
            <a:ext cx="3184845" cy="5010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33" name="图形 32" descr="男人 纯色填充">
            <a:extLst>
              <a:ext uri="{FF2B5EF4-FFF2-40B4-BE49-F238E27FC236}">
                <a16:creationId xmlns:a16="http://schemas.microsoft.com/office/drawing/2014/main" id="{09C72EA6-A3C3-41EF-A38F-0DBD5B8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7494" y="3881806"/>
            <a:ext cx="665748" cy="6657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D53E4F-0D5F-4F2F-9596-0AB52A782F45}"/>
              </a:ext>
            </a:extLst>
          </p:cNvPr>
          <p:cNvSpPr/>
          <p:nvPr/>
        </p:nvSpPr>
        <p:spPr>
          <a:xfrm>
            <a:off x="0" y="0"/>
            <a:ext cx="12192000" cy="96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84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8FE26-899A-4FF0-8A1E-714879960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954506"/>
            <a:ext cx="12192000" cy="503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1685677" y="954506"/>
            <a:ext cx="3115273" cy="50372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6001073" y="980976"/>
            <a:ext cx="3184845" cy="5010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33" name="图形 32" descr="男人 纯色填充">
            <a:extLst>
              <a:ext uri="{FF2B5EF4-FFF2-40B4-BE49-F238E27FC236}">
                <a16:creationId xmlns:a16="http://schemas.microsoft.com/office/drawing/2014/main" id="{09C72EA6-A3C3-41EF-A38F-0DBD5B8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7494" y="3881806"/>
            <a:ext cx="665748" cy="6657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D53E4F-0D5F-4F2F-9596-0AB52A782F45}"/>
              </a:ext>
            </a:extLst>
          </p:cNvPr>
          <p:cNvSpPr/>
          <p:nvPr/>
        </p:nvSpPr>
        <p:spPr>
          <a:xfrm>
            <a:off x="0" y="0"/>
            <a:ext cx="12192000" cy="96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794331-D29C-48B8-A53A-9C31EC3042FE}"/>
              </a:ext>
            </a:extLst>
          </p:cNvPr>
          <p:cNvSpPr txBox="1"/>
          <p:nvPr/>
        </p:nvSpPr>
        <p:spPr>
          <a:xfrm>
            <a:off x="5634494" y="6240196"/>
            <a:ext cx="7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你好！</a:t>
            </a:r>
          </a:p>
        </p:txBody>
      </p:sp>
    </p:spTree>
    <p:extLst>
      <p:ext uri="{BB962C8B-B14F-4D97-AF65-F5344CB8AC3E}">
        <p14:creationId xmlns:p14="http://schemas.microsoft.com/office/powerpoint/2010/main" val="284870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8FE26-899A-4FF0-8A1E-714879960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954506"/>
            <a:ext cx="12192000" cy="503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1685677" y="954506"/>
            <a:ext cx="3115273" cy="50372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6001073" y="980976"/>
            <a:ext cx="3184845" cy="5010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33" name="图形 32" descr="男人 纯色填充">
            <a:extLst>
              <a:ext uri="{FF2B5EF4-FFF2-40B4-BE49-F238E27FC236}">
                <a16:creationId xmlns:a16="http://schemas.microsoft.com/office/drawing/2014/main" id="{09C72EA6-A3C3-41EF-A38F-0DBD5B8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7494" y="3881806"/>
            <a:ext cx="665748" cy="6657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D53E4F-0D5F-4F2F-9596-0AB52A782F45}"/>
              </a:ext>
            </a:extLst>
          </p:cNvPr>
          <p:cNvSpPr/>
          <p:nvPr/>
        </p:nvSpPr>
        <p:spPr>
          <a:xfrm>
            <a:off x="0" y="0"/>
            <a:ext cx="12192000" cy="96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3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8FE26-899A-4FF0-8A1E-714879960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954506"/>
            <a:ext cx="12192000" cy="503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1685677" y="954506"/>
            <a:ext cx="3115273" cy="50372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6001073" y="980976"/>
            <a:ext cx="3184845" cy="5010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33" name="图形 32" descr="男人 纯色填充">
            <a:extLst>
              <a:ext uri="{FF2B5EF4-FFF2-40B4-BE49-F238E27FC236}">
                <a16:creationId xmlns:a16="http://schemas.microsoft.com/office/drawing/2014/main" id="{09C72EA6-A3C3-41EF-A38F-0DBD5B8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7494" y="3881806"/>
            <a:ext cx="665748" cy="6657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D53E4F-0D5F-4F2F-9596-0AB52A782F45}"/>
              </a:ext>
            </a:extLst>
          </p:cNvPr>
          <p:cNvSpPr/>
          <p:nvPr/>
        </p:nvSpPr>
        <p:spPr>
          <a:xfrm>
            <a:off x="0" y="0"/>
            <a:ext cx="12192000" cy="96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794331-D29C-48B8-A53A-9C31EC3042FE}"/>
              </a:ext>
            </a:extLst>
          </p:cNvPr>
          <p:cNvSpPr txBox="1"/>
          <p:nvPr/>
        </p:nvSpPr>
        <p:spPr>
          <a:xfrm>
            <a:off x="5407210" y="6240196"/>
            <a:ext cx="118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你怎么了？</a:t>
            </a:r>
          </a:p>
        </p:txBody>
      </p:sp>
    </p:spTree>
    <p:extLst>
      <p:ext uri="{BB962C8B-B14F-4D97-AF65-F5344CB8AC3E}">
        <p14:creationId xmlns:p14="http://schemas.microsoft.com/office/powerpoint/2010/main" val="371799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8FE26-899A-4FF0-8A1E-714879960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954506"/>
            <a:ext cx="12192000" cy="503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1685677" y="954506"/>
            <a:ext cx="3115273" cy="50372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6001073" y="980976"/>
            <a:ext cx="3184845" cy="5010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33" name="图形 32" descr="男人 纯色填充">
            <a:extLst>
              <a:ext uri="{FF2B5EF4-FFF2-40B4-BE49-F238E27FC236}">
                <a16:creationId xmlns:a16="http://schemas.microsoft.com/office/drawing/2014/main" id="{09C72EA6-A3C3-41EF-A38F-0DBD5B8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7494" y="3881806"/>
            <a:ext cx="665748" cy="6657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D53E4F-0D5F-4F2F-9596-0AB52A782F45}"/>
              </a:ext>
            </a:extLst>
          </p:cNvPr>
          <p:cNvSpPr/>
          <p:nvPr/>
        </p:nvSpPr>
        <p:spPr>
          <a:xfrm>
            <a:off x="0" y="0"/>
            <a:ext cx="12192000" cy="96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71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8FE26-899A-4FF0-8A1E-714879960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954506"/>
            <a:ext cx="12192000" cy="503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1685677" y="954506"/>
            <a:ext cx="3115273" cy="50372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6001073" y="980976"/>
            <a:ext cx="3184845" cy="5010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33" name="图形 32" descr="男人 纯色填充">
            <a:extLst>
              <a:ext uri="{FF2B5EF4-FFF2-40B4-BE49-F238E27FC236}">
                <a16:creationId xmlns:a16="http://schemas.microsoft.com/office/drawing/2014/main" id="{09C72EA6-A3C3-41EF-A38F-0DBD5B8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7494" y="3881806"/>
            <a:ext cx="665748" cy="6657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D53E4F-0D5F-4F2F-9596-0AB52A782F45}"/>
              </a:ext>
            </a:extLst>
          </p:cNvPr>
          <p:cNvSpPr/>
          <p:nvPr/>
        </p:nvSpPr>
        <p:spPr>
          <a:xfrm>
            <a:off x="0" y="0"/>
            <a:ext cx="12192000" cy="96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794331-D29C-48B8-A53A-9C31EC3042FE}"/>
              </a:ext>
            </a:extLst>
          </p:cNvPr>
          <p:cNvSpPr txBox="1"/>
          <p:nvPr/>
        </p:nvSpPr>
        <p:spPr>
          <a:xfrm>
            <a:off x="5130078" y="6240196"/>
            <a:ext cx="193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我在这个树林里</a:t>
            </a:r>
          </a:p>
        </p:txBody>
      </p:sp>
    </p:spTree>
    <p:extLst>
      <p:ext uri="{BB962C8B-B14F-4D97-AF65-F5344CB8AC3E}">
        <p14:creationId xmlns:p14="http://schemas.microsoft.com/office/powerpoint/2010/main" val="39002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8FE26-899A-4FF0-8A1E-714879960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954506"/>
            <a:ext cx="12192000" cy="503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1685677" y="954506"/>
            <a:ext cx="3115273" cy="50372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6001073" y="980976"/>
            <a:ext cx="3184845" cy="5010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33" name="图形 32" descr="男人 纯色填充">
            <a:extLst>
              <a:ext uri="{FF2B5EF4-FFF2-40B4-BE49-F238E27FC236}">
                <a16:creationId xmlns:a16="http://schemas.microsoft.com/office/drawing/2014/main" id="{09C72EA6-A3C3-41EF-A38F-0DBD5B8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7494" y="3881806"/>
            <a:ext cx="665748" cy="6657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D53E4F-0D5F-4F2F-9596-0AB52A782F45}"/>
              </a:ext>
            </a:extLst>
          </p:cNvPr>
          <p:cNvSpPr/>
          <p:nvPr/>
        </p:nvSpPr>
        <p:spPr>
          <a:xfrm>
            <a:off x="0" y="0"/>
            <a:ext cx="12192000" cy="96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1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8FE26-899A-4FF0-8A1E-714879960AAA}"/>
              </a:ext>
            </a:extLst>
          </p:cNvPr>
          <p:cNvSpPr/>
          <p:nvPr/>
        </p:nvSpPr>
        <p:spPr>
          <a:xfrm>
            <a:off x="0" y="5735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954506"/>
            <a:ext cx="12192000" cy="503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1685677" y="954506"/>
            <a:ext cx="3115273" cy="50372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6001073" y="980976"/>
            <a:ext cx="3184845" cy="5010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33" name="图形 32" descr="男人 纯色填充">
            <a:extLst>
              <a:ext uri="{FF2B5EF4-FFF2-40B4-BE49-F238E27FC236}">
                <a16:creationId xmlns:a16="http://schemas.microsoft.com/office/drawing/2014/main" id="{09C72EA6-A3C3-41EF-A38F-0DBD5B8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7494" y="3881806"/>
            <a:ext cx="665748" cy="6657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D53E4F-0D5F-4F2F-9596-0AB52A782F45}"/>
              </a:ext>
            </a:extLst>
          </p:cNvPr>
          <p:cNvSpPr/>
          <p:nvPr/>
        </p:nvSpPr>
        <p:spPr>
          <a:xfrm>
            <a:off x="0" y="0"/>
            <a:ext cx="12192000" cy="96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794331-D29C-48B8-A53A-9C31EC3042FE}"/>
              </a:ext>
            </a:extLst>
          </p:cNvPr>
          <p:cNvSpPr txBox="1"/>
          <p:nvPr/>
        </p:nvSpPr>
        <p:spPr>
          <a:xfrm>
            <a:off x="5209627" y="6260920"/>
            <a:ext cx="158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很孤独，寂寞</a:t>
            </a:r>
          </a:p>
        </p:txBody>
      </p:sp>
    </p:spTree>
    <p:extLst>
      <p:ext uri="{BB962C8B-B14F-4D97-AF65-F5344CB8AC3E}">
        <p14:creationId xmlns:p14="http://schemas.microsoft.com/office/powerpoint/2010/main" val="388667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11BC3C-18DF-468A-8796-078D7CEA5304}"/>
              </a:ext>
            </a:extLst>
          </p:cNvPr>
          <p:cNvSpPr txBox="1"/>
          <p:nvPr/>
        </p:nvSpPr>
        <p:spPr>
          <a:xfrm>
            <a:off x="9456822" y="0"/>
            <a:ext cx="27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教学关卡：琳避中的勇士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D03FE6-E22A-4F97-980A-DECDC39ED97B}"/>
              </a:ext>
            </a:extLst>
          </p:cNvPr>
          <p:cNvSpPr txBox="1"/>
          <p:nvPr/>
        </p:nvSpPr>
        <p:spPr>
          <a:xfrm>
            <a:off x="0" y="0"/>
            <a:ext cx="23989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</a:t>
            </a:r>
          </a:p>
          <a:p>
            <a:r>
              <a:rPr lang="en-US" altLang="zh-CN" sz="4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45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G</a:t>
            </a:r>
          </a:p>
          <a:p>
            <a:r>
              <a:rPr lang="en-US" altLang="zh-CN" sz="45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       O</a:t>
            </a:r>
            <a:endParaRPr lang="zh-CN" altLang="zh-CN" sz="45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CA3E97D-8676-424E-969E-7E3FBAD904AC}"/>
              </a:ext>
            </a:extLst>
          </p:cNvPr>
          <p:cNvCxnSpPr/>
          <p:nvPr/>
        </p:nvCxnSpPr>
        <p:spPr>
          <a:xfrm flipV="1">
            <a:off x="0" y="5783179"/>
            <a:ext cx="12192000" cy="721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落叶树 纯色填充">
            <a:extLst>
              <a:ext uri="{FF2B5EF4-FFF2-40B4-BE49-F238E27FC236}">
                <a16:creationId xmlns:a16="http://schemas.microsoft.com/office/drawing/2014/main" id="{59972AB3-4954-4AD9-8710-CD034E062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4253" y="5362074"/>
            <a:ext cx="457200" cy="457200"/>
          </a:xfrm>
          <a:prstGeom prst="rect">
            <a:avLst/>
          </a:prstGeom>
        </p:spPr>
      </p:pic>
      <p:pic>
        <p:nvPicPr>
          <p:cNvPr id="13" name="图形 12" descr="落叶树 纯色填充">
            <a:extLst>
              <a:ext uri="{FF2B5EF4-FFF2-40B4-BE49-F238E27FC236}">
                <a16:creationId xmlns:a16="http://schemas.microsoft.com/office/drawing/2014/main" id="{64D98F1A-6B52-4308-BBF4-69F61325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1390" y="5362074"/>
            <a:ext cx="457200" cy="457200"/>
          </a:xfrm>
          <a:prstGeom prst="rect">
            <a:avLst/>
          </a:prstGeom>
        </p:spPr>
      </p:pic>
      <p:pic>
        <p:nvPicPr>
          <p:cNvPr id="14" name="图形 13" descr="落叶树 纯色填充">
            <a:extLst>
              <a:ext uri="{FF2B5EF4-FFF2-40B4-BE49-F238E27FC236}">
                <a16:creationId xmlns:a16="http://schemas.microsoft.com/office/drawing/2014/main" id="{67499D38-BD36-4770-8425-5F365E6B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221" y="5344027"/>
            <a:ext cx="457200" cy="457200"/>
          </a:xfrm>
          <a:prstGeom prst="rect">
            <a:avLst/>
          </a:prstGeom>
        </p:spPr>
      </p:pic>
      <p:pic>
        <p:nvPicPr>
          <p:cNvPr id="15" name="图形 14" descr="落叶树 纯色填充">
            <a:extLst>
              <a:ext uri="{FF2B5EF4-FFF2-40B4-BE49-F238E27FC236}">
                <a16:creationId xmlns:a16="http://schemas.microsoft.com/office/drawing/2014/main" id="{546C7B48-CB3B-41BC-B591-7EFFE3BA6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6822" y="5325979"/>
            <a:ext cx="457200" cy="457200"/>
          </a:xfrm>
          <a:prstGeom prst="rect">
            <a:avLst/>
          </a:prstGeom>
        </p:spPr>
      </p:pic>
      <p:pic>
        <p:nvPicPr>
          <p:cNvPr id="16" name="图形 15" descr="落叶树 纯色填充">
            <a:extLst>
              <a:ext uri="{FF2B5EF4-FFF2-40B4-BE49-F238E27FC236}">
                <a16:creationId xmlns:a16="http://schemas.microsoft.com/office/drawing/2014/main" id="{B43743D0-E8A6-4A5A-92BA-C96C8E7B7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8559" y="5325979"/>
            <a:ext cx="457200" cy="457200"/>
          </a:xfrm>
          <a:prstGeom prst="rect">
            <a:avLst/>
          </a:prstGeom>
        </p:spPr>
      </p:pic>
      <p:pic>
        <p:nvPicPr>
          <p:cNvPr id="18" name="图形 17" descr="男人 纯色填充">
            <a:extLst>
              <a:ext uri="{FF2B5EF4-FFF2-40B4-BE49-F238E27FC236}">
                <a16:creationId xmlns:a16="http://schemas.microsoft.com/office/drawing/2014/main" id="{51B9E14C-5972-4E0F-B501-131D9B27C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9" name="图形 18" descr="男人 纯色填充">
            <a:extLst>
              <a:ext uri="{FF2B5EF4-FFF2-40B4-BE49-F238E27FC236}">
                <a16:creationId xmlns:a16="http://schemas.microsoft.com/office/drawing/2014/main" id="{32497B80-7812-486A-8F09-D57D476D8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6F93514-7A26-4E6F-810F-FE9BD22B9AF3}"/>
              </a:ext>
            </a:extLst>
          </p:cNvPr>
          <p:cNvSpPr txBox="1"/>
          <p:nvPr/>
        </p:nvSpPr>
        <p:spPr>
          <a:xfrm>
            <a:off x="148067" y="0"/>
            <a:ext cx="23989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</a:t>
            </a:r>
          </a:p>
          <a:p>
            <a:r>
              <a:rPr lang="en-US" altLang="zh-CN" sz="45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G</a:t>
            </a:r>
          </a:p>
          <a:p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       O</a:t>
            </a:r>
            <a:endParaRPr lang="zh-CN" altLang="zh-CN" sz="45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矩形 3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7924FC92-DC6A-4F52-B601-4C3373225A9E}"/>
              </a:ext>
            </a:extLst>
          </p:cNvPr>
          <p:cNvSpPr/>
          <p:nvPr/>
        </p:nvSpPr>
        <p:spPr>
          <a:xfrm>
            <a:off x="5396947" y="6276473"/>
            <a:ext cx="1398105" cy="3578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返回启动器</a:t>
            </a:r>
          </a:p>
        </p:txBody>
      </p:sp>
    </p:spTree>
    <p:extLst>
      <p:ext uri="{BB962C8B-B14F-4D97-AF65-F5344CB8AC3E}">
        <p14:creationId xmlns:p14="http://schemas.microsoft.com/office/powerpoint/2010/main" val="2663672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11BC3C-18DF-468A-8796-078D7CEA5304}"/>
              </a:ext>
            </a:extLst>
          </p:cNvPr>
          <p:cNvSpPr txBox="1"/>
          <p:nvPr/>
        </p:nvSpPr>
        <p:spPr>
          <a:xfrm>
            <a:off x="9456822" y="0"/>
            <a:ext cx="27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教学关卡：琳避中的勇士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D03FE6-E22A-4F97-980A-DECDC39ED97B}"/>
              </a:ext>
            </a:extLst>
          </p:cNvPr>
          <p:cNvSpPr txBox="1"/>
          <p:nvPr/>
        </p:nvSpPr>
        <p:spPr>
          <a:xfrm>
            <a:off x="0" y="0"/>
            <a:ext cx="23989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</a:t>
            </a:r>
          </a:p>
          <a:p>
            <a:r>
              <a:rPr lang="en-US" altLang="zh-CN" sz="4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45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G</a:t>
            </a:r>
          </a:p>
          <a:p>
            <a:r>
              <a:rPr lang="en-US" altLang="zh-CN" sz="45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       O</a:t>
            </a:r>
            <a:endParaRPr lang="zh-CN" altLang="zh-CN" sz="45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CA3E97D-8676-424E-969E-7E3FBAD904AC}"/>
              </a:ext>
            </a:extLst>
          </p:cNvPr>
          <p:cNvCxnSpPr/>
          <p:nvPr/>
        </p:nvCxnSpPr>
        <p:spPr>
          <a:xfrm flipV="1">
            <a:off x="0" y="5783179"/>
            <a:ext cx="12192000" cy="721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落叶树 纯色填充">
            <a:extLst>
              <a:ext uri="{FF2B5EF4-FFF2-40B4-BE49-F238E27FC236}">
                <a16:creationId xmlns:a16="http://schemas.microsoft.com/office/drawing/2014/main" id="{59972AB3-4954-4AD9-8710-CD034E062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4253" y="5362074"/>
            <a:ext cx="457200" cy="457200"/>
          </a:xfrm>
          <a:prstGeom prst="rect">
            <a:avLst/>
          </a:prstGeom>
        </p:spPr>
      </p:pic>
      <p:pic>
        <p:nvPicPr>
          <p:cNvPr id="13" name="图形 12" descr="落叶树 纯色填充">
            <a:extLst>
              <a:ext uri="{FF2B5EF4-FFF2-40B4-BE49-F238E27FC236}">
                <a16:creationId xmlns:a16="http://schemas.microsoft.com/office/drawing/2014/main" id="{64D98F1A-6B52-4308-BBF4-69F61325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1390" y="5362074"/>
            <a:ext cx="457200" cy="457200"/>
          </a:xfrm>
          <a:prstGeom prst="rect">
            <a:avLst/>
          </a:prstGeom>
        </p:spPr>
      </p:pic>
      <p:pic>
        <p:nvPicPr>
          <p:cNvPr id="14" name="图形 13" descr="落叶树 纯色填充">
            <a:extLst>
              <a:ext uri="{FF2B5EF4-FFF2-40B4-BE49-F238E27FC236}">
                <a16:creationId xmlns:a16="http://schemas.microsoft.com/office/drawing/2014/main" id="{67499D38-BD36-4770-8425-5F365E6B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221" y="5344027"/>
            <a:ext cx="457200" cy="457200"/>
          </a:xfrm>
          <a:prstGeom prst="rect">
            <a:avLst/>
          </a:prstGeom>
        </p:spPr>
      </p:pic>
      <p:pic>
        <p:nvPicPr>
          <p:cNvPr id="15" name="图形 14" descr="落叶树 纯色填充">
            <a:extLst>
              <a:ext uri="{FF2B5EF4-FFF2-40B4-BE49-F238E27FC236}">
                <a16:creationId xmlns:a16="http://schemas.microsoft.com/office/drawing/2014/main" id="{546C7B48-CB3B-41BC-B591-7EFFE3BA6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6822" y="5325979"/>
            <a:ext cx="457200" cy="457200"/>
          </a:xfrm>
          <a:prstGeom prst="rect">
            <a:avLst/>
          </a:prstGeom>
        </p:spPr>
      </p:pic>
      <p:pic>
        <p:nvPicPr>
          <p:cNvPr id="16" name="图形 15" descr="落叶树 纯色填充">
            <a:extLst>
              <a:ext uri="{FF2B5EF4-FFF2-40B4-BE49-F238E27FC236}">
                <a16:creationId xmlns:a16="http://schemas.microsoft.com/office/drawing/2014/main" id="{B43743D0-E8A6-4A5A-92BA-C96C8E7B7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8559" y="5325979"/>
            <a:ext cx="457200" cy="457200"/>
          </a:xfrm>
          <a:prstGeom prst="rect">
            <a:avLst/>
          </a:prstGeom>
        </p:spPr>
      </p:pic>
      <p:pic>
        <p:nvPicPr>
          <p:cNvPr id="18" name="图形 17" descr="男人 纯色填充">
            <a:extLst>
              <a:ext uri="{FF2B5EF4-FFF2-40B4-BE49-F238E27FC236}">
                <a16:creationId xmlns:a16="http://schemas.microsoft.com/office/drawing/2014/main" id="{51B9E14C-5972-4E0F-B501-131D9B27C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9" name="图形 18" descr="男人 纯色填充">
            <a:extLst>
              <a:ext uri="{FF2B5EF4-FFF2-40B4-BE49-F238E27FC236}">
                <a16:creationId xmlns:a16="http://schemas.microsoft.com/office/drawing/2014/main" id="{32497B80-7812-486A-8F09-D57D476D8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6F93514-7A26-4E6F-810F-FE9BD22B9AF3}"/>
              </a:ext>
            </a:extLst>
          </p:cNvPr>
          <p:cNvSpPr txBox="1"/>
          <p:nvPr/>
        </p:nvSpPr>
        <p:spPr>
          <a:xfrm>
            <a:off x="148067" y="0"/>
            <a:ext cx="23989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F</a:t>
            </a:r>
          </a:p>
          <a:p>
            <a:r>
              <a:rPr lang="en-US" altLang="zh-CN" sz="45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G</a:t>
            </a:r>
          </a:p>
          <a:p>
            <a:r>
              <a:rPr lang="en-US" altLang="zh-CN" sz="45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       O</a:t>
            </a:r>
            <a:endParaRPr lang="zh-CN" altLang="zh-CN" sz="4500" dirty="0">
              <a:solidFill>
                <a:schemeClr val="bg1"/>
              </a:solidFill>
              <a:effectLst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E24512-4247-49C5-BFDE-4F7AB10A9FFC}"/>
              </a:ext>
            </a:extLst>
          </p:cNvPr>
          <p:cNvSpPr txBox="1"/>
          <p:nvPr/>
        </p:nvSpPr>
        <p:spPr>
          <a:xfrm>
            <a:off x="5566610" y="6412833"/>
            <a:ext cx="105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Loading...</a:t>
            </a:r>
          </a:p>
        </p:txBody>
      </p:sp>
    </p:spTree>
    <p:extLst>
      <p:ext uri="{BB962C8B-B14F-4D97-AF65-F5344CB8AC3E}">
        <p14:creationId xmlns:p14="http://schemas.microsoft.com/office/powerpoint/2010/main" val="73629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3000">
        <p159:morph option="byObject"/>
      </p:transition>
    </mc:Choice>
    <mc:Fallback xmlns="">
      <p:transition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D48995E-AD4E-4A88-82FE-77DE3C44F6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6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7D43EDC7-69D1-4144-9C66-FA0D4F87F2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-41222"/>
            <a:ext cx="12192000" cy="68992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649705" y="0"/>
            <a:ext cx="4788569" cy="67697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5021178" y="88230"/>
            <a:ext cx="4788569" cy="67697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14" name="图形 13" descr="落叶树 纯色填充">
            <a:extLst>
              <a:ext uri="{FF2B5EF4-FFF2-40B4-BE49-F238E27FC236}">
                <a16:creationId xmlns:a16="http://schemas.microsoft.com/office/drawing/2014/main" id="{36D25EA7-AB48-4477-8774-D81A0687A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3728" y="3429000"/>
            <a:ext cx="457200" cy="457200"/>
          </a:xfrm>
          <a:prstGeom prst="rect">
            <a:avLst/>
          </a:prstGeom>
        </p:spPr>
      </p:pic>
      <p:pic>
        <p:nvPicPr>
          <p:cNvPr id="15" name="图形 14" descr="落叶树 纯色填充">
            <a:extLst>
              <a:ext uri="{FF2B5EF4-FFF2-40B4-BE49-F238E27FC236}">
                <a16:creationId xmlns:a16="http://schemas.microsoft.com/office/drawing/2014/main" id="{9AB2F2B1-D2CB-4560-B6F4-AFEB78231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9182" y="1568115"/>
            <a:ext cx="457200" cy="457200"/>
          </a:xfrm>
          <a:prstGeom prst="rect">
            <a:avLst/>
          </a:prstGeom>
        </p:spPr>
      </p:pic>
      <p:pic>
        <p:nvPicPr>
          <p:cNvPr id="16" name="图形 15" descr="落叶树 纯色填充">
            <a:extLst>
              <a:ext uri="{FF2B5EF4-FFF2-40B4-BE49-F238E27FC236}">
                <a16:creationId xmlns:a16="http://schemas.microsoft.com/office/drawing/2014/main" id="{FCD9646A-5597-42D4-A0D0-88336892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1982" y="2378241"/>
            <a:ext cx="457200" cy="457200"/>
          </a:xfrm>
          <a:prstGeom prst="rect">
            <a:avLst/>
          </a:prstGeom>
        </p:spPr>
      </p:pic>
      <p:pic>
        <p:nvPicPr>
          <p:cNvPr id="17" name="图形 16" descr="落叶树 纯色填充">
            <a:extLst>
              <a:ext uri="{FF2B5EF4-FFF2-40B4-BE49-F238E27FC236}">
                <a16:creationId xmlns:a16="http://schemas.microsoft.com/office/drawing/2014/main" id="{B8CDB337-0F44-4462-AD70-9EC5EB549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6382" y="757989"/>
            <a:ext cx="457200" cy="457200"/>
          </a:xfrm>
          <a:prstGeom prst="rect">
            <a:avLst/>
          </a:prstGeom>
        </p:spPr>
      </p:pic>
      <p:pic>
        <p:nvPicPr>
          <p:cNvPr id="18" name="图形 17" descr="落叶树 纯色填充">
            <a:extLst>
              <a:ext uri="{FF2B5EF4-FFF2-40B4-BE49-F238E27FC236}">
                <a16:creationId xmlns:a16="http://schemas.microsoft.com/office/drawing/2014/main" id="{AAF16867-89B3-4CF8-97C1-6BC7D7653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832" y="2795334"/>
            <a:ext cx="457200" cy="457200"/>
          </a:xfrm>
          <a:prstGeom prst="rect">
            <a:avLst/>
          </a:prstGeom>
        </p:spPr>
      </p:pic>
      <p:pic>
        <p:nvPicPr>
          <p:cNvPr id="19" name="图形 18" descr="落叶树 纯色填充">
            <a:extLst>
              <a:ext uri="{FF2B5EF4-FFF2-40B4-BE49-F238E27FC236}">
                <a16:creationId xmlns:a16="http://schemas.microsoft.com/office/drawing/2014/main" id="{849EA3EE-B7E3-406A-8B64-3A8F55605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5887" y="2161674"/>
            <a:ext cx="457200" cy="457200"/>
          </a:xfrm>
          <a:prstGeom prst="rect">
            <a:avLst/>
          </a:prstGeom>
        </p:spPr>
      </p:pic>
      <p:pic>
        <p:nvPicPr>
          <p:cNvPr id="20" name="图形 19" descr="落叶树 纯色填充">
            <a:extLst>
              <a:ext uri="{FF2B5EF4-FFF2-40B4-BE49-F238E27FC236}">
                <a16:creationId xmlns:a16="http://schemas.microsoft.com/office/drawing/2014/main" id="{C0EE4744-60A1-4255-A762-DDF7B95A6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1341" y="300789"/>
            <a:ext cx="457200" cy="457200"/>
          </a:xfrm>
          <a:prstGeom prst="rect">
            <a:avLst/>
          </a:prstGeom>
        </p:spPr>
      </p:pic>
      <p:pic>
        <p:nvPicPr>
          <p:cNvPr id="21" name="图形 20" descr="落叶树 纯色填充">
            <a:extLst>
              <a:ext uri="{FF2B5EF4-FFF2-40B4-BE49-F238E27FC236}">
                <a16:creationId xmlns:a16="http://schemas.microsoft.com/office/drawing/2014/main" id="{4F14B306-ADF2-402B-8152-285DE7BA3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4141" y="1110915"/>
            <a:ext cx="457200" cy="457200"/>
          </a:xfrm>
          <a:prstGeom prst="rect">
            <a:avLst/>
          </a:prstGeom>
        </p:spPr>
      </p:pic>
      <p:pic>
        <p:nvPicPr>
          <p:cNvPr id="22" name="图形 21" descr="落叶树 纯色填充">
            <a:extLst>
              <a:ext uri="{FF2B5EF4-FFF2-40B4-BE49-F238E27FC236}">
                <a16:creationId xmlns:a16="http://schemas.microsoft.com/office/drawing/2014/main" id="{5ECF4930-5B02-430F-A15F-7962B41C4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6991" y="1528008"/>
            <a:ext cx="457200" cy="457200"/>
          </a:xfrm>
          <a:prstGeom prst="rect">
            <a:avLst/>
          </a:prstGeom>
        </p:spPr>
      </p:pic>
      <p:pic>
        <p:nvPicPr>
          <p:cNvPr id="23" name="图形 22" descr="落叶树 纯色填充">
            <a:extLst>
              <a:ext uri="{FF2B5EF4-FFF2-40B4-BE49-F238E27FC236}">
                <a16:creationId xmlns:a16="http://schemas.microsoft.com/office/drawing/2014/main" id="{2A097B40-6E13-45C0-94B9-B52C22C65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2288" y="-244641"/>
            <a:ext cx="457200" cy="457200"/>
          </a:xfrm>
          <a:prstGeom prst="rect">
            <a:avLst/>
          </a:prstGeom>
        </p:spPr>
      </p:pic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C9F21D4E-6F6A-4038-A5AE-9C6378779D38}"/>
              </a:ext>
            </a:extLst>
          </p:cNvPr>
          <p:cNvSpPr/>
          <p:nvPr/>
        </p:nvSpPr>
        <p:spPr>
          <a:xfrm rot="20303900">
            <a:off x="8815137" y="3144253"/>
            <a:ext cx="168445" cy="12881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5AAA26-580C-4647-8A3B-C6BB7D553B0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923071" y="3268540"/>
            <a:ext cx="60511" cy="1192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BAC8D35-E772-469D-B07D-98C90692297F}"/>
              </a:ext>
            </a:extLst>
          </p:cNvPr>
          <p:cNvSpPr txBox="1"/>
          <p:nvPr/>
        </p:nvSpPr>
        <p:spPr>
          <a:xfrm>
            <a:off x="8526382" y="3429000"/>
            <a:ext cx="23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通过鼠标来走路</a:t>
            </a:r>
          </a:p>
        </p:txBody>
      </p:sp>
      <p:cxnSp>
        <p:nvCxnSpPr>
          <p:cNvPr id="32" name="直接箭头连接符 31">
            <a:hlinkClick r:id="rId6" action="ppaction://hlinksldjump"/>
            <a:extLst>
              <a:ext uri="{FF2B5EF4-FFF2-40B4-BE49-F238E27FC236}">
                <a16:creationId xmlns:a16="http://schemas.microsoft.com/office/drawing/2014/main" id="{BF908907-4A5B-4F43-B7AF-22FE324227B7}"/>
              </a:ext>
            </a:extLst>
          </p:cNvPr>
          <p:cNvCxnSpPr/>
          <p:nvPr/>
        </p:nvCxnSpPr>
        <p:spPr>
          <a:xfrm>
            <a:off x="5538541" y="2161674"/>
            <a:ext cx="0" cy="21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hlinkClick r:id="rId6" action="ppaction://hlinksldjump"/>
            <a:extLst>
              <a:ext uri="{FF2B5EF4-FFF2-40B4-BE49-F238E27FC236}">
                <a16:creationId xmlns:a16="http://schemas.microsoft.com/office/drawing/2014/main" id="{1CA85630-3365-4D19-8848-E65BC36859B9}"/>
              </a:ext>
            </a:extLst>
          </p:cNvPr>
          <p:cNvCxnSpPr/>
          <p:nvPr/>
        </p:nvCxnSpPr>
        <p:spPr>
          <a:xfrm>
            <a:off x="5438274" y="2378241"/>
            <a:ext cx="232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9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8FE26-899A-4FF0-8A1E-714879960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970548"/>
            <a:ext cx="12192000" cy="50167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1596193" y="970548"/>
            <a:ext cx="3196386" cy="49169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5709037" y="1058778"/>
            <a:ext cx="3455015" cy="4928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14" name="图形 13" descr="落叶树 纯色填充">
            <a:extLst>
              <a:ext uri="{FF2B5EF4-FFF2-40B4-BE49-F238E27FC236}">
                <a16:creationId xmlns:a16="http://schemas.microsoft.com/office/drawing/2014/main" id="{36D25EA7-AB48-4477-8774-D81A0687A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3728" y="3429000"/>
            <a:ext cx="457200" cy="457200"/>
          </a:xfrm>
          <a:prstGeom prst="rect">
            <a:avLst/>
          </a:prstGeom>
        </p:spPr>
      </p:pic>
      <p:pic>
        <p:nvPicPr>
          <p:cNvPr id="15" name="图形 14" descr="落叶树 纯色填充">
            <a:extLst>
              <a:ext uri="{FF2B5EF4-FFF2-40B4-BE49-F238E27FC236}">
                <a16:creationId xmlns:a16="http://schemas.microsoft.com/office/drawing/2014/main" id="{9AB2F2B1-D2CB-4560-B6F4-AFEB78231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9182" y="1568115"/>
            <a:ext cx="457200" cy="457200"/>
          </a:xfrm>
          <a:prstGeom prst="rect">
            <a:avLst/>
          </a:prstGeom>
        </p:spPr>
      </p:pic>
      <p:pic>
        <p:nvPicPr>
          <p:cNvPr id="16" name="图形 15" descr="落叶树 纯色填充">
            <a:extLst>
              <a:ext uri="{FF2B5EF4-FFF2-40B4-BE49-F238E27FC236}">
                <a16:creationId xmlns:a16="http://schemas.microsoft.com/office/drawing/2014/main" id="{FCD9646A-5597-42D4-A0D0-88336892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1982" y="2378241"/>
            <a:ext cx="457200" cy="457200"/>
          </a:xfrm>
          <a:prstGeom prst="rect">
            <a:avLst/>
          </a:prstGeom>
        </p:spPr>
      </p:pic>
      <p:pic>
        <p:nvPicPr>
          <p:cNvPr id="18" name="图形 17" descr="落叶树 纯色填充">
            <a:extLst>
              <a:ext uri="{FF2B5EF4-FFF2-40B4-BE49-F238E27FC236}">
                <a16:creationId xmlns:a16="http://schemas.microsoft.com/office/drawing/2014/main" id="{AAF16867-89B3-4CF8-97C1-6BC7D7653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832" y="2795334"/>
            <a:ext cx="457200" cy="457200"/>
          </a:xfrm>
          <a:prstGeom prst="rect">
            <a:avLst/>
          </a:prstGeom>
        </p:spPr>
      </p:pic>
      <p:pic>
        <p:nvPicPr>
          <p:cNvPr id="19" name="图形 18" descr="落叶树 纯色填充">
            <a:extLst>
              <a:ext uri="{FF2B5EF4-FFF2-40B4-BE49-F238E27FC236}">
                <a16:creationId xmlns:a16="http://schemas.microsoft.com/office/drawing/2014/main" id="{849EA3EE-B7E3-406A-8B64-3A8F55605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5887" y="2161674"/>
            <a:ext cx="457200" cy="457200"/>
          </a:xfrm>
          <a:prstGeom prst="rect">
            <a:avLst/>
          </a:prstGeom>
        </p:spPr>
      </p:pic>
      <p:pic>
        <p:nvPicPr>
          <p:cNvPr id="21" name="图形 20" descr="落叶树 纯色填充">
            <a:extLst>
              <a:ext uri="{FF2B5EF4-FFF2-40B4-BE49-F238E27FC236}">
                <a16:creationId xmlns:a16="http://schemas.microsoft.com/office/drawing/2014/main" id="{4F14B306-ADF2-402B-8152-285DE7BA3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4141" y="1110915"/>
            <a:ext cx="457200" cy="457200"/>
          </a:xfrm>
          <a:prstGeom prst="rect">
            <a:avLst/>
          </a:prstGeom>
        </p:spPr>
      </p:pic>
      <p:pic>
        <p:nvPicPr>
          <p:cNvPr id="22" name="图形 21" descr="落叶树 纯色填充">
            <a:extLst>
              <a:ext uri="{FF2B5EF4-FFF2-40B4-BE49-F238E27FC236}">
                <a16:creationId xmlns:a16="http://schemas.microsoft.com/office/drawing/2014/main" id="{5ECF4930-5B02-430F-A15F-7962B41C4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6991" y="152800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6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8FE26-899A-4FF0-8A1E-714879960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970548"/>
            <a:ext cx="12192000" cy="50167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1596193" y="970548"/>
            <a:ext cx="3196386" cy="49169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5709037" y="1058778"/>
            <a:ext cx="3455015" cy="4928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14" name="图形 13" descr="落叶树 纯色填充">
            <a:extLst>
              <a:ext uri="{FF2B5EF4-FFF2-40B4-BE49-F238E27FC236}">
                <a16:creationId xmlns:a16="http://schemas.microsoft.com/office/drawing/2014/main" id="{36D25EA7-AB48-4477-8774-D81A0687A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9572" y="4908884"/>
            <a:ext cx="457200" cy="457200"/>
          </a:xfrm>
          <a:prstGeom prst="rect">
            <a:avLst/>
          </a:prstGeom>
        </p:spPr>
      </p:pic>
      <p:pic>
        <p:nvPicPr>
          <p:cNvPr id="15" name="图形 14" descr="落叶树 纯色填充">
            <a:extLst>
              <a:ext uri="{FF2B5EF4-FFF2-40B4-BE49-F238E27FC236}">
                <a16:creationId xmlns:a16="http://schemas.microsoft.com/office/drawing/2014/main" id="{9AB2F2B1-D2CB-4560-B6F4-AFEB78231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5026" y="3047999"/>
            <a:ext cx="457200" cy="457200"/>
          </a:xfrm>
          <a:prstGeom prst="rect">
            <a:avLst/>
          </a:prstGeom>
        </p:spPr>
      </p:pic>
      <p:pic>
        <p:nvPicPr>
          <p:cNvPr id="16" name="图形 15" descr="落叶树 纯色填充">
            <a:extLst>
              <a:ext uri="{FF2B5EF4-FFF2-40B4-BE49-F238E27FC236}">
                <a16:creationId xmlns:a16="http://schemas.microsoft.com/office/drawing/2014/main" id="{FCD9646A-5597-42D4-A0D0-88336892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7826" y="3858125"/>
            <a:ext cx="457200" cy="457200"/>
          </a:xfrm>
          <a:prstGeom prst="rect">
            <a:avLst/>
          </a:prstGeom>
        </p:spPr>
      </p:pic>
      <p:pic>
        <p:nvPicPr>
          <p:cNvPr id="18" name="图形 17" descr="落叶树 纯色填充">
            <a:extLst>
              <a:ext uri="{FF2B5EF4-FFF2-40B4-BE49-F238E27FC236}">
                <a16:creationId xmlns:a16="http://schemas.microsoft.com/office/drawing/2014/main" id="{AAF16867-89B3-4CF8-97C1-6BC7D7653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0676" y="4275218"/>
            <a:ext cx="457200" cy="457200"/>
          </a:xfrm>
          <a:prstGeom prst="rect">
            <a:avLst/>
          </a:prstGeom>
        </p:spPr>
      </p:pic>
      <p:pic>
        <p:nvPicPr>
          <p:cNvPr id="19" name="图形 18" descr="落叶树 纯色填充">
            <a:extLst>
              <a:ext uri="{FF2B5EF4-FFF2-40B4-BE49-F238E27FC236}">
                <a16:creationId xmlns:a16="http://schemas.microsoft.com/office/drawing/2014/main" id="{849EA3EE-B7E3-406A-8B64-3A8F55605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1731" y="3641558"/>
            <a:ext cx="457200" cy="457200"/>
          </a:xfrm>
          <a:prstGeom prst="rect">
            <a:avLst/>
          </a:prstGeom>
        </p:spPr>
      </p:pic>
      <p:pic>
        <p:nvPicPr>
          <p:cNvPr id="21" name="图形 20" descr="落叶树 纯色填充">
            <a:extLst>
              <a:ext uri="{FF2B5EF4-FFF2-40B4-BE49-F238E27FC236}">
                <a16:creationId xmlns:a16="http://schemas.microsoft.com/office/drawing/2014/main" id="{4F14B306-ADF2-402B-8152-285DE7BA3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9985" y="2590799"/>
            <a:ext cx="457200" cy="457200"/>
          </a:xfrm>
          <a:prstGeom prst="rect">
            <a:avLst/>
          </a:prstGeom>
        </p:spPr>
      </p:pic>
      <p:pic>
        <p:nvPicPr>
          <p:cNvPr id="22" name="图形 21" descr="落叶树 纯色填充">
            <a:extLst>
              <a:ext uri="{FF2B5EF4-FFF2-40B4-BE49-F238E27FC236}">
                <a16:creationId xmlns:a16="http://schemas.microsoft.com/office/drawing/2014/main" id="{5ECF4930-5B02-430F-A15F-7962B41C4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2835" y="3007892"/>
            <a:ext cx="457200" cy="457200"/>
          </a:xfrm>
          <a:prstGeom prst="rect">
            <a:avLst/>
          </a:prstGeom>
        </p:spPr>
      </p:pic>
      <p:pic>
        <p:nvPicPr>
          <p:cNvPr id="17" name="图形 16" descr="落叶树 纯色填充">
            <a:extLst>
              <a:ext uri="{FF2B5EF4-FFF2-40B4-BE49-F238E27FC236}">
                <a16:creationId xmlns:a16="http://schemas.microsoft.com/office/drawing/2014/main" id="{1507553C-4E19-41CD-BD66-6E8A44B1C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8496" y="2033719"/>
            <a:ext cx="457200" cy="457200"/>
          </a:xfrm>
          <a:prstGeom prst="rect">
            <a:avLst/>
          </a:prstGeom>
        </p:spPr>
      </p:pic>
      <p:pic>
        <p:nvPicPr>
          <p:cNvPr id="33" name="图形 32" descr="男人 纯色填充">
            <a:extLst>
              <a:ext uri="{FF2B5EF4-FFF2-40B4-BE49-F238E27FC236}">
                <a16:creationId xmlns:a16="http://schemas.microsoft.com/office/drawing/2014/main" id="{09C72EA6-A3C3-41EF-A38F-0DBD5B8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698" y="637674"/>
            <a:ext cx="665748" cy="6657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A4C71D-8C76-4053-AE39-23D8110E91C2}"/>
              </a:ext>
            </a:extLst>
          </p:cNvPr>
          <p:cNvSpPr/>
          <p:nvPr/>
        </p:nvSpPr>
        <p:spPr>
          <a:xfrm>
            <a:off x="0" y="0"/>
            <a:ext cx="12192000" cy="954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3D3D8DC-C42E-4FBE-8F73-532019F3006D}"/>
              </a:ext>
            </a:extLst>
          </p:cNvPr>
          <p:cNvSpPr/>
          <p:nvPr/>
        </p:nvSpPr>
        <p:spPr>
          <a:xfrm>
            <a:off x="0" y="5991724"/>
            <a:ext cx="12192000" cy="866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4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8FE26-899A-4FF0-8A1E-714879960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1160890" y="-2"/>
            <a:ext cx="4305808" cy="68580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5335325" y="-2"/>
            <a:ext cx="4516341" cy="68580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14" name="图形 13" descr="落叶树 纯色填充">
            <a:extLst>
              <a:ext uri="{FF2B5EF4-FFF2-40B4-BE49-F238E27FC236}">
                <a16:creationId xmlns:a16="http://schemas.microsoft.com/office/drawing/2014/main" id="{36D25EA7-AB48-4477-8774-D81A0687A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9572" y="4908884"/>
            <a:ext cx="457200" cy="457200"/>
          </a:xfrm>
          <a:prstGeom prst="rect">
            <a:avLst/>
          </a:prstGeom>
        </p:spPr>
      </p:pic>
      <p:pic>
        <p:nvPicPr>
          <p:cNvPr id="15" name="图形 14" descr="落叶树 纯色填充">
            <a:extLst>
              <a:ext uri="{FF2B5EF4-FFF2-40B4-BE49-F238E27FC236}">
                <a16:creationId xmlns:a16="http://schemas.microsoft.com/office/drawing/2014/main" id="{9AB2F2B1-D2CB-4560-B6F4-AFEB78231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5026" y="3047999"/>
            <a:ext cx="457200" cy="457200"/>
          </a:xfrm>
          <a:prstGeom prst="rect">
            <a:avLst/>
          </a:prstGeom>
        </p:spPr>
      </p:pic>
      <p:pic>
        <p:nvPicPr>
          <p:cNvPr id="16" name="图形 15" descr="落叶树 纯色填充">
            <a:extLst>
              <a:ext uri="{FF2B5EF4-FFF2-40B4-BE49-F238E27FC236}">
                <a16:creationId xmlns:a16="http://schemas.microsoft.com/office/drawing/2014/main" id="{FCD9646A-5597-42D4-A0D0-88336892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7826" y="3858125"/>
            <a:ext cx="457200" cy="457200"/>
          </a:xfrm>
          <a:prstGeom prst="rect">
            <a:avLst/>
          </a:prstGeom>
        </p:spPr>
      </p:pic>
      <p:pic>
        <p:nvPicPr>
          <p:cNvPr id="18" name="图形 17" descr="落叶树 纯色填充">
            <a:extLst>
              <a:ext uri="{FF2B5EF4-FFF2-40B4-BE49-F238E27FC236}">
                <a16:creationId xmlns:a16="http://schemas.microsoft.com/office/drawing/2014/main" id="{AAF16867-89B3-4CF8-97C1-6BC7D7653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0676" y="4275218"/>
            <a:ext cx="457200" cy="457200"/>
          </a:xfrm>
          <a:prstGeom prst="rect">
            <a:avLst/>
          </a:prstGeom>
        </p:spPr>
      </p:pic>
      <p:pic>
        <p:nvPicPr>
          <p:cNvPr id="19" name="图形 18" descr="落叶树 纯色填充">
            <a:extLst>
              <a:ext uri="{FF2B5EF4-FFF2-40B4-BE49-F238E27FC236}">
                <a16:creationId xmlns:a16="http://schemas.microsoft.com/office/drawing/2014/main" id="{849EA3EE-B7E3-406A-8B64-3A8F55605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1731" y="3641558"/>
            <a:ext cx="457200" cy="457200"/>
          </a:xfrm>
          <a:prstGeom prst="rect">
            <a:avLst/>
          </a:prstGeom>
        </p:spPr>
      </p:pic>
      <p:pic>
        <p:nvPicPr>
          <p:cNvPr id="21" name="图形 20" descr="落叶树 纯色填充">
            <a:extLst>
              <a:ext uri="{FF2B5EF4-FFF2-40B4-BE49-F238E27FC236}">
                <a16:creationId xmlns:a16="http://schemas.microsoft.com/office/drawing/2014/main" id="{4F14B306-ADF2-402B-8152-285DE7BA3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9985" y="2590799"/>
            <a:ext cx="457200" cy="457200"/>
          </a:xfrm>
          <a:prstGeom prst="rect">
            <a:avLst/>
          </a:prstGeom>
        </p:spPr>
      </p:pic>
      <p:pic>
        <p:nvPicPr>
          <p:cNvPr id="22" name="图形 21" descr="落叶树 纯色填充">
            <a:extLst>
              <a:ext uri="{FF2B5EF4-FFF2-40B4-BE49-F238E27FC236}">
                <a16:creationId xmlns:a16="http://schemas.microsoft.com/office/drawing/2014/main" id="{5ECF4930-5B02-430F-A15F-7962B41C4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2835" y="3007892"/>
            <a:ext cx="457200" cy="457200"/>
          </a:xfrm>
          <a:prstGeom prst="rect">
            <a:avLst/>
          </a:prstGeom>
        </p:spPr>
      </p:pic>
      <p:pic>
        <p:nvPicPr>
          <p:cNvPr id="17" name="图形 16" descr="落叶树 纯色填充">
            <a:extLst>
              <a:ext uri="{FF2B5EF4-FFF2-40B4-BE49-F238E27FC236}">
                <a16:creationId xmlns:a16="http://schemas.microsoft.com/office/drawing/2014/main" id="{1507553C-4E19-41CD-BD66-6E8A44B1C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8496" y="2033719"/>
            <a:ext cx="457200" cy="457200"/>
          </a:xfrm>
          <a:prstGeom prst="rect">
            <a:avLst/>
          </a:prstGeom>
        </p:spPr>
      </p:pic>
      <p:pic>
        <p:nvPicPr>
          <p:cNvPr id="33" name="图形 32" descr="男人 纯色填充">
            <a:hlinkClick r:id="rId6" action="ppaction://hlinksldjump"/>
            <a:extLst>
              <a:ext uri="{FF2B5EF4-FFF2-40B4-BE49-F238E27FC236}">
                <a16:creationId xmlns:a16="http://schemas.microsoft.com/office/drawing/2014/main" id="{09C72EA6-A3C3-41EF-A38F-0DBD5B8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698" y="637674"/>
            <a:ext cx="665748" cy="665748"/>
          </a:xfrm>
          <a:prstGeom prst="rect">
            <a:avLst/>
          </a:prstGeom>
        </p:spPr>
      </p:pic>
      <p:pic>
        <p:nvPicPr>
          <p:cNvPr id="24" name="图形 23" descr="落叶树 纯色填充">
            <a:extLst>
              <a:ext uri="{FF2B5EF4-FFF2-40B4-BE49-F238E27FC236}">
                <a16:creationId xmlns:a16="http://schemas.microsoft.com/office/drawing/2014/main" id="{F96E967C-6EEC-45A1-8A0D-42C512DC9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2725" y="5419824"/>
            <a:ext cx="457200" cy="457200"/>
          </a:xfrm>
          <a:prstGeom prst="rect">
            <a:avLst/>
          </a:prstGeom>
        </p:spPr>
      </p:pic>
      <p:pic>
        <p:nvPicPr>
          <p:cNvPr id="25" name="图形 24" descr="落叶树 纯色填充">
            <a:extLst>
              <a:ext uri="{FF2B5EF4-FFF2-40B4-BE49-F238E27FC236}">
                <a16:creationId xmlns:a16="http://schemas.microsoft.com/office/drawing/2014/main" id="{3E5619E2-DABA-4405-9777-71C6BE934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525" y="6229950"/>
            <a:ext cx="457200" cy="457200"/>
          </a:xfrm>
          <a:prstGeom prst="rect">
            <a:avLst/>
          </a:prstGeom>
        </p:spPr>
      </p:pic>
      <p:pic>
        <p:nvPicPr>
          <p:cNvPr id="26" name="图形 25" descr="落叶树 纯色填充">
            <a:extLst>
              <a:ext uri="{FF2B5EF4-FFF2-40B4-BE49-F238E27FC236}">
                <a16:creationId xmlns:a16="http://schemas.microsoft.com/office/drawing/2014/main" id="{13C4D5E4-2B74-43D4-B398-A866C39F3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8375" y="6647043"/>
            <a:ext cx="457200" cy="457200"/>
          </a:xfrm>
          <a:prstGeom prst="rect">
            <a:avLst/>
          </a:prstGeom>
        </p:spPr>
      </p:pic>
      <p:pic>
        <p:nvPicPr>
          <p:cNvPr id="27" name="图形 26" descr="落叶树 纯色填充">
            <a:extLst>
              <a:ext uri="{FF2B5EF4-FFF2-40B4-BE49-F238E27FC236}">
                <a16:creationId xmlns:a16="http://schemas.microsoft.com/office/drawing/2014/main" id="{A4065D4B-8C1D-4429-B319-289DE22D7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9430" y="6013383"/>
            <a:ext cx="457200" cy="457200"/>
          </a:xfrm>
          <a:prstGeom prst="rect">
            <a:avLst/>
          </a:prstGeom>
        </p:spPr>
      </p:pic>
      <p:pic>
        <p:nvPicPr>
          <p:cNvPr id="28" name="图形 27" descr="落叶树 纯色填充">
            <a:extLst>
              <a:ext uri="{FF2B5EF4-FFF2-40B4-BE49-F238E27FC236}">
                <a16:creationId xmlns:a16="http://schemas.microsoft.com/office/drawing/2014/main" id="{F8A1CD99-69B6-4FD7-846F-DF6C75A7C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7684" y="4962624"/>
            <a:ext cx="457200" cy="457200"/>
          </a:xfrm>
          <a:prstGeom prst="rect">
            <a:avLst/>
          </a:prstGeom>
        </p:spPr>
      </p:pic>
      <p:pic>
        <p:nvPicPr>
          <p:cNvPr id="29" name="图形 28" descr="落叶树 纯色填充">
            <a:extLst>
              <a:ext uri="{FF2B5EF4-FFF2-40B4-BE49-F238E27FC236}">
                <a16:creationId xmlns:a16="http://schemas.microsoft.com/office/drawing/2014/main" id="{6A238CE6-ADBF-440B-839E-21DB524BD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0534" y="5379717"/>
            <a:ext cx="457200" cy="457200"/>
          </a:xfrm>
          <a:prstGeom prst="rect">
            <a:avLst/>
          </a:prstGeom>
        </p:spPr>
      </p:pic>
      <p:pic>
        <p:nvPicPr>
          <p:cNvPr id="30" name="图形 29" descr="落叶树 纯色填充">
            <a:extLst>
              <a:ext uri="{FF2B5EF4-FFF2-40B4-BE49-F238E27FC236}">
                <a16:creationId xmlns:a16="http://schemas.microsoft.com/office/drawing/2014/main" id="{0F56BC6A-1445-4D06-9AF1-C7FF01E35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195" y="4405544"/>
            <a:ext cx="457200" cy="457200"/>
          </a:xfrm>
          <a:prstGeom prst="rect">
            <a:avLst/>
          </a:prstGeom>
        </p:spPr>
      </p:pic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B0713320-E371-4037-B0D6-A83140491DFC}"/>
              </a:ext>
            </a:extLst>
          </p:cNvPr>
          <p:cNvSpPr/>
          <p:nvPr/>
        </p:nvSpPr>
        <p:spPr>
          <a:xfrm rot="20303900">
            <a:off x="8815137" y="3144253"/>
            <a:ext cx="168445" cy="12881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989ABD8-3BFD-46A8-917C-0617F0A9965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923071" y="3268540"/>
            <a:ext cx="60511" cy="1192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FA5400B-214C-4233-BEB3-2FB4E6F70992}"/>
              </a:ext>
            </a:extLst>
          </p:cNvPr>
          <p:cNvSpPr txBox="1"/>
          <p:nvPr/>
        </p:nvSpPr>
        <p:spPr>
          <a:xfrm>
            <a:off x="8635117" y="3465092"/>
            <a:ext cx="2096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用鼠标点击人，就可以交互</a:t>
            </a:r>
          </a:p>
        </p:txBody>
      </p:sp>
    </p:spTree>
    <p:extLst>
      <p:ext uri="{BB962C8B-B14F-4D97-AF65-F5344CB8AC3E}">
        <p14:creationId xmlns:p14="http://schemas.microsoft.com/office/powerpoint/2010/main" val="384443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8FE26-899A-4FF0-8A1E-714879960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954506"/>
            <a:ext cx="12192000" cy="503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1685677" y="954506"/>
            <a:ext cx="3115273" cy="50372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6001073" y="980976"/>
            <a:ext cx="3184845" cy="5010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14" name="图形 13" descr="落叶树 纯色填充">
            <a:extLst>
              <a:ext uri="{FF2B5EF4-FFF2-40B4-BE49-F238E27FC236}">
                <a16:creationId xmlns:a16="http://schemas.microsoft.com/office/drawing/2014/main" id="{36D25EA7-AB48-4477-8774-D81A0687A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9572" y="4908884"/>
            <a:ext cx="457200" cy="457200"/>
          </a:xfrm>
          <a:prstGeom prst="rect">
            <a:avLst/>
          </a:prstGeom>
        </p:spPr>
      </p:pic>
      <p:pic>
        <p:nvPicPr>
          <p:cNvPr id="15" name="图形 14" descr="落叶树 纯色填充">
            <a:extLst>
              <a:ext uri="{FF2B5EF4-FFF2-40B4-BE49-F238E27FC236}">
                <a16:creationId xmlns:a16="http://schemas.microsoft.com/office/drawing/2014/main" id="{9AB2F2B1-D2CB-4560-B6F4-AFEB78231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5026" y="3047999"/>
            <a:ext cx="457200" cy="457200"/>
          </a:xfrm>
          <a:prstGeom prst="rect">
            <a:avLst/>
          </a:prstGeom>
        </p:spPr>
      </p:pic>
      <p:pic>
        <p:nvPicPr>
          <p:cNvPr id="16" name="图形 15" descr="落叶树 纯色填充">
            <a:extLst>
              <a:ext uri="{FF2B5EF4-FFF2-40B4-BE49-F238E27FC236}">
                <a16:creationId xmlns:a16="http://schemas.microsoft.com/office/drawing/2014/main" id="{FCD9646A-5597-42D4-A0D0-88336892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7826" y="3858125"/>
            <a:ext cx="457200" cy="457200"/>
          </a:xfrm>
          <a:prstGeom prst="rect">
            <a:avLst/>
          </a:prstGeom>
        </p:spPr>
      </p:pic>
      <p:pic>
        <p:nvPicPr>
          <p:cNvPr id="18" name="图形 17" descr="落叶树 纯色填充">
            <a:extLst>
              <a:ext uri="{FF2B5EF4-FFF2-40B4-BE49-F238E27FC236}">
                <a16:creationId xmlns:a16="http://schemas.microsoft.com/office/drawing/2014/main" id="{AAF16867-89B3-4CF8-97C1-6BC7D7653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0676" y="4275218"/>
            <a:ext cx="457200" cy="457200"/>
          </a:xfrm>
          <a:prstGeom prst="rect">
            <a:avLst/>
          </a:prstGeom>
        </p:spPr>
      </p:pic>
      <p:pic>
        <p:nvPicPr>
          <p:cNvPr id="19" name="图形 18" descr="落叶树 纯色填充">
            <a:extLst>
              <a:ext uri="{FF2B5EF4-FFF2-40B4-BE49-F238E27FC236}">
                <a16:creationId xmlns:a16="http://schemas.microsoft.com/office/drawing/2014/main" id="{849EA3EE-B7E3-406A-8B64-3A8F55605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1731" y="3641558"/>
            <a:ext cx="457200" cy="457200"/>
          </a:xfrm>
          <a:prstGeom prst="rect">
            <a:avLst/>
          </a:prstGeom>
        </p:spPr>
      </p:pic>
      <p:pic>
        <p:nvPicPr>
          <p:cNvPr id="21" name="图形 20" descr="落叶树 纯色填充">
            <a:extLst>
              <a:ext uri="{FF2B5EF4-FFF2-40B4-BE49-F238E27FC236}">
                <a16:creationId xmlns:a16="http://schemas.microsoft.com/office/drawing/2014/main" id="{4F14B306-ADF2-402B-8152-285DE7BA3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9985" y="2590799"/>
            <a:ext cx="457200" cy="457200"/>
          </a:xfrm>
          <a:prstGeom prst="rect">
            <a:avLst/>
          </a:prstGeom>
        </p:spPr>
      </p:pic>
      <p:pic>
        <p:nvPicPr>
          <p:cNvPr id="22" name="图形 21" descr="落叶树 纯色填充">
            <a:extLst>
              <a:ext uri="{FF2B5EF4-FFF2-40B4-BE49-F238E27FC236}">
                <a16:creationId xmlns:a16="http://schemas.microsoft.com/office/drawing/2014/main" id="{5ECF4930-5B02-430F-A15F-7962B41C4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2835" y="3007892"/>
            <a:ext cx="457200" cy="457200"/>
          </a:xfrm>
          <a:prstGeom prst="rect">
            <a:avLst/>
          </a:prstGeom>
        </p:spPr>
      </p:pic>
      <p:pic>
        <p:nvPicPr>
          <p:cNvPr id="17" name="图形 16" descr="落叶树 纯色填充">
            <a:extLst>
              <a:ext uri="{FF2B5EF4-FFF2-40B4-BE49-F238E27FC236}">
                <a16:creationId xmlns:a16="http://schemas.microsoft.com/office/drawing/2014/main" id="{1507553C-4E19-41CD-BD66-6E8A44B1C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8496" y="2033719"/>
            <a:ext cx="457200" cy="457200"/>
          </a:xfrm>
          <a:prstGeom prst="rect">
            <a:avLst/>
          </a:prstGeom>
        </p:spPr>
      </p:pic>
      <p:pic>
        <p:nvPicPr>
          <p:cNvPr id="33" name="图形 32" descr="男人 纯色填充">
            <a:extLst>
              <a:ext uri="{FF2B5EF4-FFF2-40B4-BE49-F238E27FC236}">
                <a16:creationId xmlns:a16="http://schemas.microsoft.com/office/drawing/2014/main" id="{09C72EA6-A3C3-41EF-A38F-0DBD5B8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698" y="637674"/>
            <a:ext cx="665748" cy="665748"/>
          </a:xfrm>
          <a:prstGeom prst="rect">
            <a:avLst/>
          </a:prstGeom>
        </p:spPr>
      </p:pic>
      <p:pic>
        <p:nvPicPr>
          <p:cNvPr id="24" name="图形 23" descr="落叶树 纯色填充">
            <a:extLst>
              <a:ext uri="{FF2B5EF4-FFF2-40B4-BE49-F238E27FC236}">
                <a16:creationId xmlns:a16="http://schemas.microsoft.com/office/drawing/2014/main" id="{F96E967C-6EEC-45A1-8A0D-42C512DC9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2725" y="5419824"/>
            <a:ext cx="457200" cy="457200"/>
          </a:xfrm>
          <a:prstGeom prst="rect">
            <a:avLst/>
          </a:prstGeom>
        </p:spPr>
      </p:pic>
      <p:pic>
        <p:nvPicPr>
          <p:cNvPr id="28" name="图形 27" descr="落叶树 纯色填充">
            <a:extLst>
              <a:ext uri="{FF2B5EF4-FFF2-40B4-BE49-F238E27FC236}">
                <a16:creationId xmlns:a16="http://schemas.microsoft.com/office/drawing/2014/main" id="{F8A1CD99-69B6-4FD7-846F-DF6C75A7C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7684" y="4962624"/>
            <a:ext cx="457200" cy="457200"/>
          </a:xfrm>
          <a:prstGeom prst="rect">
            <a:avLst/>
          </a:prstGeom>
        </p:spPr>
      </p:pic>
      <p:pic>
        <p:nvPicPr>
          <p:cNvPr id="29" name="图形 28" descr="落叶树 纯色填充">
            <a:extLst>
              <a:ext uri="{FF2B5EF4-FFF2-40B4-BE49-F238E27FC236}">
                <a16:creationId xmlns:a16="http://schemas.microsoft.com/office/drawing/2014/main" id="{6A238CE6-ADBF-440B-839E-21DB524BD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0534" y="5379717"/>
            <a:ext cx="457200" cy="457200"/>
          </a:xfrm>
          <a:prstGeom prst="rect">
            <a:avLst/>
          </a:prstGeom>
        </p:spPr>
      </p:pic>
      <p:pic>
        <p:nvPicPr>
          <p:cNvPr id="30" name="图形 29" descr="落叶树 纯色填充">
            <a:extLst>
              <a:ext uri="{FF2B5EF4-FFF2-40B4-BE49-F238E27FC236}">
                <a16:creationId xmlns:a16="http://schemas.microsoft.com/office/drawing/2014/main" id="{0F56BC6A-1445-4D06-9AF1-C7FF01E35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195" y="4405544"/>
            <a:ext cx="457200" cy="4572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D53E4F-0D5F-4F2F-9596-0AB52A782F45}"/>
              </a:ext>
            </a:extLst>
          </p:cNvPr>
          <p:cNvSpPr/>
          <p:nvPr/>
        </p:nvSpPr>
        <p:spPr>
          <a:xfrm>
            <a:off x="0" y="0"/>
            <a:ext cx="12192000" cy="96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7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8FE26-899A-4FF0-8A1E-714879960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A51CA-F997-41EF-80EF-3A448283FE34}"/>
              </a:ext>
            </a:extLst>
          </p:cNvPr>
          <p:cNvSpPr/>
          <p:nvPr/>
        </p:nvSpPr>
        <p:spPr>
          <a:xfrm>
            <a:off x="0" y="954506"/>
            <a:ext cx="12192000" cy="503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5FCD37-33DF-4D10-A802-D1743F538FC5}"/>
              </a:ext>
            </a:extLst>
          </p:cNvPr>
          <p:cNvCxnSpPr>
            <a:cxnSpLocks/>
          </p:cNvCxnSpPr>
          <p:nvPr/>
        </p:nvCxnSpPr>
        <p:spPr>
          <a:xfrm flipV="1">
            <a:off x="1685677" y="954506"/>
            <a:ext cx="3115273" cy="50372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47AFC7-F57D-4DF8-A53E-845AB14A2132}"/>
              </a:ext>
            </a:extLst>
          </p:cNvPr>
          <p:cNvCxnSpPr>
            <a:cxnSpLocks/>
          </p:cNvCxnSpPr>
          <p:nvPr/>
        </p:nvCxnSpPr>
        <p:spPr>
          <a:xfrm flipV="1">
            <a:off x="6001073" y="980976"/>
            <a:ext cx="3184845" cy="5010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男人 纯色填充">
            <a:extLst>
              <a:ext uri="{FF2B5EF4-FFF2-40B4-BE49-F238E27FC236}">
                <a16:creationId xmlns:a16="http://schemas.microsoft.com/office/drawing/2014/main" id="{828263BE-2EC7-4392-AA9E-91404339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622" y="5149515"/>
            <a:ext cx="665748" cy="665748"/>
          </a:xfrm>
          <a:prstGeom prst="rect">
            <a:avLst/>
          </a:prstGeom>
        </p:spPr>
      </p:pic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F72BD71F-9896-4F06-A968-FBEF40FF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4516" y="5133473"/>
            <a:ext cx="665748" cy="665748"/>
          </a:xfrm>
          <a:prstGeom prst="rect">
            <a:avLst/>
          </a:prstGeom>
        </p:spPr>
      </p:pic>
      <p:pic>
        <p:nvPicPr>
          <p:cNvPr id="33" name="图形 32" descr="男人 纯色填充">
            <a:extLst>
              <a:ext uri="{FF2B5EF4-FFF2-40B4-BE49-F238E27FC236}">
                <a16:creationId xmlns:a16="http://schemas.microsoft.com/office/drawing/2014/main" id="{09C72EA6-A3C3-41EF-A38F-0DBD5B8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7494" y="3881806"/>
            <a:ext cx="665748" cy="6657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D53E4F-0D5F-4F2F-9596-0AB52A782F45}"/>
              </a:ext>
            </a:extLst>
          </p:cNvPr>
          <p:cNvSpPr/>
          <p:nvPr/>
        </p:nvSpPr>
        <p:spPr>
          <a:xfrm>
            <a:off x="0" y="0"/>
            <a:ext cx="12192000" cy="96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49CF99-F538-4A42-BFCE-09542862ABE2}"/>
              </a:ext>
            </a:extLst>
          </p:cNvPr>
          <p:cNvSpPr txBox="1"/>
          <p:nvPr/>
        </p:nvSpPr>
        <p:spPr>
          <a:xfrm>
            <a:off x="5634494" y="6240196"/>
            <a:ext cx="7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你好！</a:t>
            </a:r>
          </a:p>
        </p:txBody>
      </p:sp>
    </p:spTree>
    <p:extLst>
      <p:ext uri="{BB962C8B-B14F-4D97-AF65-F5344CB8AC3E}">
        <p14:creationId xmlns:p14="http://schemas.microsoft.com/office/powerpoint/2010/main" val="96582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71</Words>
  <Application>Microsoft Office PowerPoint</Application>
  <PresentationFormat>宽屏</PresentationFormat>
  <Paragraphs>23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shen</dc:creator>
  <cp:lastModifiedBy>shen yuan</cp:lastModifiedBy>
  <cp:revision>11</cp:revision>
  <dcterms:created xsi:type="dcterms:W3CDTF">2023-08-09T12:44:55Z</dcterms:created>
  <dcterms:modified xsi:type="dcterms:W3CDTF">2024-04-25T11:28:34Z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