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"/>
  </p:notesMasterIdLst>
  <p:sldIdLst>
    <p:sldId id="268" r:id="rId2"/>
  </p:sldIdLst>
  <p:sldSz cx="9144000" cy="5143500" type="screen16x9"/>
  <p:notesSz cx="6858000" cy="9144000"/>
  <p:embeddedFontLst>
    <p:embeddedFont>
      <p:font typeface="Abel" panose="020B0604020202020204" charset="0"/>
      <p:regular r:id="rId4"/>
    </p:embeddedFont>
    <p:embeddedFont>
      <p:font typeface="Dosis" panose="020B0604020202020204" charset="0"/>
      <p:regular r:id="rId5"/>
      <p:bold r:id="rId6"/>
    </p:embeddedFont>
    <p:embeddedFont>
      <p:font typeface="Dosis ExtraLight" panose="020B0604020202020204" charset="0"/>
      <p:regular r:id="rId7"/>
      <p:bold r:id="rId8"/>
    </p:embeddedFont>
    <p:embeddedFont>
      <p:font typeface="Fira Sans Condensed ExtraLight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Josefin Sans" panose="020B0604020202020204" charset="0"/>
      <p:regular r:id="rId17"/>
      <p:bold r:id="rId18"/>
      <p:italic r:id="rId19"/>
      <p:boldItalic r:id="rId20"/>
    </p:embeddedFont>
    <p:embeddedFont>
      <p:font typeface="Quicksand" panose="020B0604020202020204" charset="0"/>
      <p:regular r:id="rId21"/>
      <p:bold r:id="rId22"/>
    </p:embeddedFont>
    <p:embeddedFont>
      <p:font typeface="Squada One" panose="020B0604020202020204" charset="0"/>
      <p:regular r:id="rId23"/>
    </p:embeddedFont>
    <p:embeddedFont>
      <p:font typeface="Staatliches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818">
          <p15:clr>
            <a:srgbClr val="9AA0A6"/>
          </p15:clr>
        </p15:guide>
        <p15:guide id="2" orient="horz" pos="1907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08">
          <p15:clr>
            <a:srgbClr val="9AA0A6"/>
          </p15:clr>
        </p15:guide>
        <p15:guide id="5" pos="2313">
          <p15:clr>
            <a:srgbClr val="9AA0A6"/>
          </p15:clr>
        </p15:guide>
        <p15:guide id="6" orient="horz" pos="1136">
          <p15:clr>
            <a:srgbClr val="9AA0A6"/>
          </p15:clr>
        </p15:guide>
        <p15:guide id="7" pos="3303">
          <p15:clr>
            <a:srgbClr val="9AA0A6"/>
          </p15:clr>
        </p15:guide>
        <p15:guide id="8" pos="379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ang Wei Ngoh" initials="" lastIdx="3" clrIdx="0"/>
  <p:cmAuthor id="1" name="Okkar Min" initials="" lastIdx="3" clrIdx="1"/>
  <p:cmAuthor id="2" name="Kyle Huang Junyuan" initials="" lastIdx="1" clrIdx="2"/>
  <p:cmAuthor id="3" name="jiajun Tan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234"/>
      </p:cViewPr>
      <p:guideLst>
        <p:guide pos="1818"/>
        <p:guide orient="horz" pos="1907"/>
        <p:guide orient="horz" pos="2904"/>
        <p:guide pos="2808"/>
        <p:guide pos="2313"/>
        <p:guide orient="horz" pos="1136"/>
        <p:guide pos="330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3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65;p30">
            <a:extLst>
              <a:ext uri="{FF2B5EF4-FFF2-40B4-BE49-F238E27FC236}">
                <a16:creationId xmlns:a16="http://schemas.microsoft.com/office/drawing/2014/main" id="{D56CBC9E-D167-4E70-9131-787467F1386A}"/>
              </a:ext>
            </a:extLst>
          </p:cNvPr>
          <p:cNvSpPr/>
          <p:nvPr/>
        </p:nvSpPr>
        <p:spPr>
          <a:xfrm>
            <a:off x="2627400" y="1170000"/>
            <a:ext cx="3889200" cy="3421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66;p30">
            <a:extLst>
              <a:ext uri="{FF2B5EF4-FFF2-40B4-BE49-F238E27FC236}">
                <a16:creationId xmlns:a16="http://schemas.microsoft.com/office/drawing/2014/main" id="{B84804F5-A7F3-4E21-896D-F9B0516856A7}"/>
              </a:ext>
            </a:extLst>
          </p:cNvPr>
          <p:cNvSpPr/>
          <p:nvPr/>
        </p:nvSpPr>
        <p:spPr>
          <a:xfrm>
            <a:off x="2751249" y="1263976"/>
            <a:ext cx="1369500" cy="8029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67;p30">
            <a:extLst>
              <a:ext uri="{FF2B5EF4-FFF2-40B4-BE49-F238E27FC236}">
                <a16:creationId xmlns:a16="http://schemas.microsoft.com/office/drawing/2014/main" id="{A7C7F101-B035-4BE4-9D75-AB0DD6433F9B}"/>
              </a:ext>
            </a:extLst>
          </p:cNvPr>
          <p:cNvSpPr/>
          <p:nvPr/>
        </p:nvSpPr>
        <p:spPr>
          <a:xfrm>
            <a:off x="4238860" y="1263974"/>
            <a:ext cx="2169114" cy="314945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68;p30">
            <a:extLst>
              <a:ext uri="{FF2B5EF4-FFF2-40B4-BE49-F238E27FC236}">
                <a16:creationId xmlns:a16="http://schemas.microsoft.com/office/drawing/2014/main" id="{4E739088-D3D1-4058-A5ED-85E04EC259C0}"/>
              </a:ext>
            </a:extLst>
          </p:cNvPr>
          <p:cNvSpPr txBox="1"/>
          <p:nvPr/>
        </p:nvSpPr>
        <p:spPr>
          <a:xfrm>
            <a:off x="2808849" y="1312950"/>
            <a:ext cx="10224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Front End Upload</a:t>
            </a:r>
            <a:endParaRPr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069;p30">
            <a:extLst>
              <a:ext uri="{FF2B5EF4-FFF2-40B4-BE49-F238E27FC236}">
                <a16:creationId xmlns:a16="http://schemas.microsoft.com/office/drawing/2014/main" id="{CDE0AE93-90DE-41AB-AC3B-6901353B03A1}"/>
              </a:ext>
            </a:extLst>
          </p:cNvPr>
          <p:cNvSpPr txBox="1"/>
          <p:nvPr/>
        </p:nvSpPr>
        <p:spPr>
          <a:xfrm>
            <a:off x="4252349" y="1312950"/>
            <a:ext cx="1870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Back End Services</a:t>
            </a:r>
            <a:endParaRPr b="1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" name="Google Shape;1065;p30">
            <a:extLst>
              <a:ext uri="{FF2B5EF4-FFF2-40B4-BE49-F238E27FC236}">
                <a16:creationId xmlns:a16="http://schemas.microsoft.com/office/drawing/2014/main" id="{AF17B5FE-389B-426E-9ED6-DFFE48170C48}"/>
              </a:ext>
            </a:extLst>
          </p:cNvPr>
          <p:cNvSpPr/>
          <p:nvPr/>
        </p:nvSpPr>
        <p:spPr>
          <a:xfrm>
            <a:off x="6634710" y="1169998"/>
            <a:ext cx="1962937" cy="12793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69;p30">
            <a:extLst>
              <a:ext uri="{FF2B5EF4-FFF2-40B4-BE49-F238E27FC236}">
                <a16:creationId xmlns:a16="http://schemas.microsoft.com/office/drawing/2014/main" id="{E936C07C-CDEF-4B44-B612-4009606E8532}"/>
              </a:ext>
            </a:extLst>
          </p:cNvPr>
          <p:cNvSpPr txBox="1"/>
          <p:nvPr/>
        </p:nvSpPr>
        <p:spPr>
          <a:xfrm>
            <a:off x="7083704" y="1242949"/>
            <a:ext cx="1218296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CosmosDB</a:t>
            </a:r>
            <a:endParaRPr b="1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1" name="Google Shape;1072;p30">
            <a:extLst>
              <a:ext uri="{FF2B5EF4-FFF2-40B4-BE49-F238E27FC236}">
                <a16:creationId xmlns:a16="http://schemas.microsoft.com/office/drawing/2014/main" id="{1F8F1502-29AD-460E-B0AA-E61AE3318A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3570" r="11037"/>
          <a:stretch/>
        </p:blipFill>
        <p:spPr>
          <a:xfrm>
            <a:off x="7220648" y="1596743"/>
            <a:ext cx="891825" cy="6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1066;p30">
            <a:extLst>
              <a:ext uri="{FF2B5EF4-FFF2-40B4-BE49-F238E27FC236}">
                <a16:creationId xmlns:a16="http://schemas.microsoft.com/office/drawing/2014/main" id="{5EA01C5A-A02B-45C8-BFE2-96F2EA09FFF2}"/>
              </a:ext>
            </a:extLst>
          </p:cNvPr>
          <p:cNvSpPr/>
          <p:nvPr/>
        </p:nvSpPr>
        <p:spPr>
          <a:xfrm>
            <a:off x="2748380" y="3359018"/>
            <a:ext cx="1369500" cy="105441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68;p30">
            <a:extLst>
              <a:ext uri="{FF2B5EF4-FFF2-40B4-BE49-F238E27FC236}">
                <a16:creationId xmlns:a16="http://schemas.microsoft.com/office/drawing/2014/main" id="{9B6E34CF-132E-414B-B5B7-38A4DE73AF25}"/>
              </a:ext>
            </a:extLst>
          </p:cNvPr>
          <p:cNvSpPr txBox="1"/>
          <p:nvPr/>
        </p:nvSpPr>
        <p:spPr>
          <a:xfrm>
            <a:off x="2808848" y="3347685"/>
            <a:ext cx="1369499" cy="71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Front End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Image Stream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(Consumers)</a:t>
            </a:r>
            <a:endParaRPr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A990B0-3BA9-4A4B-9FAE-2E3E2F5BF631}"/>
              </a:ext>
            </a:extLst>
          </p:cNvPr>
          <p:cNvGrpSpPr/>
          <p:nvPr/>
        </p:nvGrpSpPr>
        <p:grpSpPr>
          <a:xfrm>
            <a:off x="4856237" y="1808901"/>
            <a:ext cx="1063185" cy="514852"/>
            <a:chOff x="4405287" y="1786424"/>
            <a:chExt cx="1063185" cy="514852"/>
          </a:xfrm>
        </p:grpSpPr>
        <p:pic>
          <p:nvPicPr>
            <p:cNvPr id="1028" name="Picture 4" descr="Kafka Logo transparent PNG - StickPNG">
              <a:extLst>
                <a:ext uri="{FF2B5EF4-FFF2-40B4-BE49-F238E27FC236}">
                  <a16:creationId xmlns:a16="http://schemas.microsoft.com/office/drawing/2014/main" id="{5D74A759-2659-49F5-A5A6-36822B110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287" y="1893129"/>
              <a:ext cx="379500" cy="37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Google Shape;1068;p30">
              <a:extLst>
                <a:ext uri="{FF2B5EF4-FFF2-40B4-BE49-F238E27FC236}">
                  <a16:creationId xmlns:a16="http://schemas.microsoft.com/office/drawing/2014/main" id="{2829EC5F-729E-4368-8551-30D8D29CE295}"/>
                </a:ext>
              </a:extLst>
            </p:cNvPr>
            <p:cNvSpPr txBox="1"/>
            <p:nvPr/>
          </p:nvSpPr>
          <p:spPr>
            <a:xfrm>
              <a:off x="4694730" y="1786424"/>
              <a:ext cx="773742" cy="51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Quicksand"/>
                  <a:ea typeface="Quicksand"/>
                  <a:cs typeface="Quicksand"/>
                  <a:sym typeface="Quicksand"/>
                </a:rPr>
                <a:t>Kafka Broker</a:t>
              </a:r>
              <a:endParaRPr b="1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26" name="Google Shape;1064;p30">
            <a:extLst>
              <a:ext uri="{FF2B5EF4-FFF2-40B4-BE49-F238E27FC236}">
                <a16:creationId xmlns:a16="http://schemas.microsoft.com/office/drawing/2014/main" id="{4F86882B-2204-4CB5-B1A4-7BD4FD317D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172" y="1364100"/>
            <a:ext cx="504000" cy="50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1081;p30">
            <a:extLst>
              <a:ext uri="{FF2B5EF4-FFF2-40B4-BE49-F238E27FC236}">
                <a16:creationId xmlns:a16="http://schemas.microsoft.com/office/drawing/2014/main" id="{F625B94B-1FC1-475A-A8FD-CF117475EABB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1223352" y="1608725"/>
            <a:ext cx="542820" cy="73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" name="Google Shape;1096;p30">
            <a:extLst>
              <a:ext uri="{FF2B5EF4-FFF2-40B4-BE49-F238E27FC236}">
                <a16:creationId xmlns:a16="http://schemas.microsoft.com/office/drawing/2014/main" id="{EBF3A30F-557A-4C5E-83CB-F99C8864A84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152" y="1281125"/>
            <a:ext cx="655200" cy="6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94;p30">
            <a:extLst>
              <a:ext uri="{FF2B5EF4-FFF2-40B4-BE49-F238E27FC236}">
                <a16:creationId xmlns:a16="http://schemas.microsoft.com/office/drawing/2014/main" id="{CB95814A-5146-42D0-B58C-BC50F293D371}"/>
              </a:ext>
            </a:extLst>
          </p:cNvPr>
          <p:cNvSpPr txBox="1"/>
          <p:nvPr/>
        </p:nvSpPr>
        <p:spPr>
          <a:xfrm>
            <a:off x="632729" y="1787825"/>
            <a:ext cx="5418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Client</a:t>
            </a:r>
            <a:endParaRPr sz="1000" b="1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Google Shape;1080;p30">
            <a:extLst>
              <a:ext uri="{FF2B5EF4-FFF2-40B4-BE49-F238E27FC236}">
                <a16:creationId xmlns:a16="http://schemas.microsoft.com/office/drawing/2014/main" id="{5A3FEB38-2AB3-46AB-8804-9A9D45EF3E46}"/>
              </a:ext>
            </a:extLst>
          </p:cNvPr>
          <p:cNvSpPr txBox="1"/>
          <p:nvPr/>
        </p:nvSpPr>
        <p:spPr>
          <a:xfrm>
            <a:off x="1472632" y="1795200"/>
            <a:ext cx="11037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Load Balancer</a:t>
            </a:r>
            <a:endParaRPr sz="1000" b="1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6" name="Google Shape;1081;p30">
            <a:extLst>
              <a:ext uri="{FF2B5EF4-FFF2-40B4-BE49-F238E27FC236}">
                <a16:creationId xmlns:a16="http://schemas.microsoft.com/office/drawing/2014/main" id="{1931F113-D383-4387-BE75-43D949FD77AB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2270172" y="1616100"/>
            <a:ext cx="53867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065;p30">
            <a:extLst>
              <a:ext uri="{FF2B5EF4-FFF2-40B4-BE49-F238E27FC236}">
                <a16:creationId xmlns:a16="http://schemas.microsoft.com/office/drawing/2014/main" id="{14B52F3E-C131-4C23-9CE9-75626820F5C9}"/>
              </a:ext>
            </a:extLst>
          </p:cNvPr>
          <p:cNvSpPr/>
          <p:nvPr/>
        </p:nvSpPr>
        <p:spPr>
          <a:xfrm>
            <a:off x="6634708" y="2548720"/>
            <a:ext cx="1962937" cy="204233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66;p30">
            <a:extLst>
              <a:ext uri="{FF2B5EF4-FFF2-40B4-BE49-F238E27FC236}">
                <a16:creationId xmlns:a16="http://schemas.microsoft.com/office/drawing/2014/main" id="{04A5E287-59F5-4ED6-95D2-6E863D1E33B8}"/>
              </a:ext>
            </a:extLst>
          </p:cNvPr>
          <p:cNvSpPr/>
          <p:nvPr/>
        </p:nvSpPr>
        <p:spPr>
          <a:xfrm>
            <a:off x="6924211" y="2700115"/>
            <a:ext cx="1369500" cy="136334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68;p30">
            <a:extLst>
              <a:ext uri="{FF2B5EF4-FFF2-40B4-BE49-F238E27FC236}">
                <a16:creationId xmlns:a16="http://schemas.microsoft.com/office/drawing/2014/main" id="{89140C62-2113-4D06-B0C8-7A817F1C0041}"/>
              </a:ext>
            </a:extLst>
          </p:cNvPr>
          <p:cNvSpPr txBox="1"/>
          <p:nvPr/>
        </p:nvSpPr>
        <p:spPr>
          <a:xfrm>
            <a:off x="6981811" y="2700114"/>
            <a:ext cx="1369500" cy="55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Data Analytics</a:t>
            </a:r>
            <a:endParaRPr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" name="Picture 2" descr="Power BI Icon - Free Download, PNG and Vector">
            <a:extLst>
              <a:ext uri="{FF2B5EF4-FFF2-40B4-BE49-F238E27FC236}">
                <a16:creationId xmlns:a16="http://schemas.microsoft.com/office/drawing/2014/main" id="{3DECFE0C-9BE1-4247-AFC5-A41558F0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22" y="3276917"/>
            <a:ext cx="483576" cy="4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068;p30">
            <a:extLst>
              <a:ext uri="{FF2B5EF4-FFF2-40B4-BE49-F238E27FC236}">
                <a16:creationId xmlns:a16="http://schemas.microsoft.com/office/drawing/2014/main" id="{A726FCAA-1829-44CA-B345-FE744D150072}"/>
              </a:ext>
            </a:extLst>
          </p:cNvPr>
          <p:cNvSpPr txBox="1"/>
          <p:nvPr/>
        </p:nvSpPr>
        <p:spPr>
          <a:xfrm>
            <a:off x="7127322" y="3668933"/>
            <a:ext cx="963278" cy="31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PowerBI</a:t>
            </a:r>
            <a:endParaRPr b="1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6D637C-8C25-4460-9A3A-750DD4C58FCB}"/>
              </a:ext>
            </a:extLst>
          </p:cNvPr>
          <p:cNvGrpSpPr/>
          <p:nvPr/>
        </p:nvGrpSpPr>
        <p:grpSpPr>
          <a:xfrm>
            <a:off x="4862770" y="2331554"/>
            <a:ext cx="1078221" cy="514852"/>
            <a:chOff x="4405287" y="1786424"/>
            <a:chExt cx="1078221" cy="514852"/>
          </a:xfrm>
        </p:grpSpPr>
        <p:pic>
          <p:nvPicPr>
            <p:cNvPr id="50" name="Picture 4" descr="Kafka Logo transparent PNG - StickPNG">
              <a:extLst>
                <a:ext uri="{FF2B5EF4-FFF2-40B4-BE49-F238E27FC236}">
                  <a16:creationId xmlns:a16="http://schemas.microsoft.com/office/drawing/2014/main" id="{EE791CAA-6571-40DB-9ACA-F4FF69D28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287" y="1893129"/>
              <a:ext cx="379500" cy="37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Google Shape;1068;p30">
              <a:extLst>
                <a:ext uri="{FF2B5EF4-FFF2-40B4-BE49-F238E27FC236}">
                  <a16:creationId xmlns:a16="http://schemas.microsoft.com/office/drawing/2014/main" id="{2764E251-D02A-4D77-8C2A-60038B9495F3}"/>
                </a:ext>
              </a:extLst>
            </p:cNvPr>
            <p:cNvSpPr txBox="1"/>
            <p:nvPr/>
          </p:nvSpPr>
          <p:spPr>
            <a:xfrm>
              <a:off x="4694729" y="1786424"/>
              <a:ext cx="788779" cy="514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Quicksand"/>
                  <a:ea typeface="Quicksand"/>
                  <a:cs typeface="Quicksand"/>
                  <a:sym typeface="Quicksand"/>
                </a:rPr>
                <a:t>Kafka Broker</a:t>
              </a:r>
              <a:endParaRPr b="1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" name="Google Shape;1081;p30">
            <a:extLst>
              <a:ext uri="{FF2B5EF4-FFF2-40B4-BE49-F238E27FC236}">
                <a16:creationId xmlns:a16="http://schemas.microsoft.com/office/drawing/2014/main" id="{767AD02B-4183-4E12-9F91-A4098F47FD26}"/>
              </a:ext>
            </a:extLst>
          </p:cNvPr>
          <p:cNvCxnSpPr>
            <a:cxnSpLocks/>
            <a:stCxn id="31" idx="2"/>
            <a:endCxn id="19" idx="0"/>
          </p:cNvCxnSpPr>
          <p:nvPr/>
        </p:nvCxnSpPr>
        <p:spPr>
          <a:xfrm>
            <a:off x="7666561" y="2217793"/>
            <a:ext cx="0" cy="4823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1066;p30">
            <a:extLst>
              <a:ext uri="{FF2B5EF4-FFF2-40B4-BE49-F238E27FC236}">
                <a16:creationId xmlns:a16="http://schemas.microsoft.com/office/drawing/2014/main" id="{D77F8A43-4DB5-4E4B-A4FD-036C3E68B2F0}"/>
              </a:ext>
            </a:extLst>
          </p:cNvPr>
          <p:cNvSpPr/>
          <p:nvPr/>
        </p:nvSpPr>
        <p:spPr>
          <a:xfrm>
            <a:off x="2748197" y="2264714"/>
            <a:ext cx="1369500" cy="93529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068;p30">
            <a:extLst>
              <a:ext uri="{FF2B5EF4-FFF2-40B4-BE49-F238E27FC236}">
                <a16:creationId xmlns:a16="http://schemas.microsoft.com/office/drawing/2014/main" id="{AEBE7BED-81B6-497F-8092-DA9EA773929B}"/>
              </a:ext>
            </a:extLst>
          </p:cNvPr>
          <p:cNvSpPr txBox="1"/>
          <p:nvPr/>
        </p:nvSpPr>
        <p:spPr>
          <a:xfrm>
            <a:off x="2824805" y="2333412"/>
            <a:ext cx="1292891" cy="70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Image Processing</a:t>
            </a:r>
            <a:br>
              <a:rPr lang="en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(Producers)</a:t>
            </a:r>
            <a:endParaRPr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1066;p30">
            <a:extLst>
              <a:ext uri="{FF2B5EF4-FFF2-40B4-BE49-F238E27FC236}">
                <a16:creationId xmlns:a16="http://schemas.microsoft.com/office/drawing/2014/main" id="{87ACC51C-A3F8-47EC-A15E-D6DFDF89A5B2}"/>
              </a:ext>
            </a:extLst>
          </p:cNvPr>
          <p:cNvSpPr/>
          <p:nvPr/>
        </p:nvSpPr>
        <p:spPr>
          <a:xfrm>
            <a:off x="4834993" y="1753293"/>
            <a:ext cx="1369500" cy="142090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68;p30">
            <a:extLst>
              <a:ext uri="{FF2B5EF4-FFF2-40B4-BE49-F238E27FC236}">
                <a16:creationId xmlns:a16="http://schemas.microsoft.com/office/drawing/2014/main" id="{A545AF8B-2347-478A-B508-6057F66CA1D9}"/>
              </a:ext>
            </a:extLst>
          </p:cNvPr>
          <p:cNvSpPr txBox="1"/>
          <p:nvPr/>
        </p:nvSpPr>
        <p:spPr>
          <a:xfrm>
            <a:off x="4848591" y="2891038"/>
            <a:ext cx="1263985" cy="31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Quicksand"/>
                <a:ea typeface="Quicksand"/>
                <a:cs typeface="Quicksand"/>
                <a:sym typeface="Quicksand"/>
              </a:rPr>
              <a:t>Kafka Cluster</a:t>
            </a:r>
            <a:endParaRPr sz="1200" b="1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1068;p30">
            <a:extLst>
              <a:ext uri="{FF2B5EF4-FFF2-40B4-BE49-F238E27FC236}">
                <a16:creationId xmlns:a16="http://schemas.microsoft.com/office/drawing/2014/main" id="{2946D62A-8911-483C-9AC2-F72AE5B78B34}"/>
              </a:ext>
            </a:extLst>
          </p:cNvPr>
          <p:cNvSpPr txBox="1"/>
          <p:nvPr/>
        </p:nvSpPr>
        <p:spPr>
          <a:xfrm>
            <a:off x="5066730" y="3611860"/>
            <a:ext cx="1137763" cy="54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Stream Processor</a:t>
            </a:r>
            <a:endParaRPr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1" name="Google Shape;1081;p30">
            <a:extLst>
              <a:ext uri="{FF2B5EF4-FFF2-40B4-BE49-F238E27FC236}">
                <a16:creationId xmlns:a16="http://schemas.microsoft.com/office/drawing/2014/main" id="{E0A25D5E-19E9-4F8B-A165-54BB2B285E85}"/>
              </a:ext>
            </a:extLst>
          </p:cNvPr>
          <p:cNvCxnSpPr>
            <a:cxnSpLocks/>
          </p:cNvCxnSpPr>
          <p:nvPr/>
        </p:nvCxnSpPr>
        <p:spPr>
          <a:xfrm>
            <a:off x="5476853" y="3230318"/>
            <a:ext cx="2487" cy="462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8" name="Google Shape;1081;p30">
            <a:extLst>
              <a:ext uri="{FF2B5EF4-FFF2-40B4-BE49-F238E27FC236}">
                <a16:creationId xmlns:a16="http://schemas.microsoft.com/office/drawing/2014/main" id="{346604C0-04D6-4984-8D8E-CA6FAE8DF28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320049" y="1919250"/>
            <a:ext cx="0" cy="5017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1081;p30">
            <a:extLst>
              <a:ext uri="{FF2B5EF4-FFF2-40B4-BE49-F238E27FC236}">
                <a16:creationId xmlns:a16="http://schemas.microsoft.com/office/drawing/2014/main" id="{865876D2-D771-4176-B596-6CE42E12821A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3843840" y="2627411"/>
            <a:ext cx="4011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1081;p30">
            <a:extLst>
              <a:ext uri="{FF2B5EF4-FFF2-40B4-BE49-F238E27FC236}">
                <a16:creationId xmlns:a16="http://schemas.microsoft.com/office/drawing/2014/main" id="{22887452-7273-429E-889A-CD9E5F2BA4DD}"/>
              </a:ext>
            </a:extLst>
          </p:cNvPr>
          <p:cNvCxnSpPr>
            <a:cxnSpLocks/>
          </p:cNvCxnSpPr>
          <p:nvPr/>
        </p:nvCxnSpPr>
        <p:spPr>
          <a:xfrm flipH="1">
            <a:off x="3916771" y="3169224"/>
            <a:ext cx="1264684" cy="8570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1081;p30">
            <a:extLst>
              <a:ext uri="{FF2B5EF4-FFF2-40B4-BE49-F238E27FC236}">
                <a16:creationId xmlns:a16="http://schemas.microsoft.com/office/drawing/2014/main" id="{3D1C2495-74A5-4949-8190-309845318138}"/>
              </a:ext>
            </a:extLst>
          </p:cNvPr>
          <p:cNvCxnSpPr>
            <a:cxnSpLocks/>
            <a:stCxn id="60" idx="3"/>
            <a:endCxn id="31" idx="1"/>
          </p:cNvCxnSpPr>
          <p:nvPr/>
        </p:nvCxnSpPr>
        <p:spPr>
          <a:xfrm flipV="1">
            <a:off x="6204493" y="1907268"/>
            <a:ext cx="1016155" cy="5564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3" name="Google Shape;1096;p30">
            <a:extLst>
              <a:ext uri="{FF2B5EF4-FFF2-40B4-BE49-F238E27FC236}">
                <a16:creationId xmlns:a16="http://schemas.microsoft.com/office/drawing/2014/main" id="{6D856CF5-9482-4F48-8193-61E0271380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608" y="3388484"/>
            <a:ext cx="655200" cy="6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1094;p30">
            <a:extLst>
              <a:ext uri="{FF2B5EF4-FFF2-40B4-BE49-F238E27FC236}">
                <a16:creationId xmlns:a16="http://schemas.microsoft.com/office/drawing/2014/main" id="{24550769-3DA8-463D-82EF-E4D9D497EB2D}"/>
              </a:ext>
            </a:extLst>
          </p:cNvPr>
          <p:cNvSpPr txBox="1"/>
          <p:nvPr/>
        </p:nvSpPr>
        <p:spPr>
          <a:xfrm>
            <a:off x="552576" y="3877812"/>
            <a:ext cx="651091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Analyst</a:t>
            </a:r>
            <a:endParaRPr sz="1000" b="1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6" name="Google Shape;1064;p30">
            <a:extLst>
              <a:ext uri="{FF2B5EF4-FFF2-40B4-BE49-F238E27FC236}">
                <a16:creationId xmlns:a16="http://schemas.microsoft.com/office/drawing/2014/main" id="{4ABAA59A-B115-4C02-97DB-9AC3E0289E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851" y="3454087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1080;p30">
            <a:extLst>
              <a:ext uri="{FF2B5EF4-FFF2-40B4-BE49-F238E27FC236}">
                <a16:creationId xmlns:a16="http://schemas.microsoft.com/office/drawing/2014/main" id="{166C7E16-A736-48AB-9DB8-4ACBF08ED482}"/>
              </a:ext>
            </a:extLst>
          </p:cNvPr>
          <p:cNvSpPr txBox="1"/>
          <p:nvPr/>
        </p:nvSpPr>
        <p:spPr>
          <a:xfrm>
            <a:off x="1390800" y="3886223"/>
            <a:ext cx="11037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Load Balancer</a:t>
            </a:r>
            <a:endParaRPr sz="1000" b="1" dirty="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3" name="Google Shape;1081;p30">
            <a:extLst>
              <a:ext uri="{FF2B5EF4-FFF2-40B4-BE49-F238E27FC236}">
                <a16:creationId xmlns:a16="http://schemas.microsoft.com/office/drawing/2014/main" id="{17E94DB4-A958-4DF3-89BA-592CF442383B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 flipV="1">
            <a:off x="1199808" y="3706087"/>
            <a:ext cx="484043" cy="99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81;p30">
            <a:extLst>
              <a:ext uri="{FF2B5EF4-FFF2-40B4-BE49-F238E27FC236}">
                <a16:creationId xmlns:a16="http://schemas.microsoft.com/office/drawing/2014/main" id="{675C3C80-646C-4FEB-96AA-B3E682E76819}"/>
              </a:ext>
            </a:extLst>
          </p:cNvPr>
          <p:cNvCxnSpPr>
            <a:cxnSpLocks/>
            <a:stCxn id="96" idx="3"/>
            <a:endCxn id="35" idx="1"/>
          </p:cNvCxnSpPr>
          <p:nvPr/>
        </p:nvCxnSpPr>
        <p:spPr>
          <a:xfrm>
            <a:off x="2187851" y="3706087"/>
            <a:ext cx="6209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6" name="Picture 2" descr="Node.js Logo PNG Transparent &amp; SVG Vector - Freebie Supply">
            <a:extLst>
              <a:ext uri="{FF2B5EF4-FFF2-40B4-BE49-F238E27FC236}">
                <a16:creationId xmlns:a16="http://schemas.microsoft.com/office/drawing/2014/main" id="{852D19DE-4B49-4128-AF81-D50349370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2" b="10217"/>
          <a:stretch/>
        </p:blipFill>
        <p:spPr bwMode="auto">
          <a:xfrm rot="16200000">
            <a:off x="4081774" y="2399999"/>
            <a:ext cx="781161" cy="4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Google Shape;1081;p30">
            <a:extLst>
              <a:ext uri="{FF2B5EF4-FFF2-40B4-BE49-F238E27FC236}">
                <a16:creationId xmlns:a16="http://schemas.microsoft.com/office/drawing/2014/main" id="{5272D378-8231-469B-9C94-C00906037F68}"/>
              </a:ext>
            </a:extLst>
          </p:cNvPr>
          <p:cNvCxnSpPr>
            <a:cxnSpLocks/>
            <a:stCxn id="1026" idx="2"/>
            <a:endCxn id="50" idx="1"/>
          </p:cNvCxnSpPr>
          <p:nvPr/>
        </p:nvCxnSpPr>
        <p:spPr>
          <a:xfrm>
            <a:off x="4699767" y="2627411"/>
            <a:ext cx="163003" cy="5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83937093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Quicksand</vt:lpstr>
      <vt:lpstr>Fira Sans Condensed ExtraLight</vt:lpstr>
      <vt:lpstr>Dosis ExtraLight</vt:lpstr>
      <vt:lpstr>Arial</vt:lpstr>
      <vt:lpstr>Dosis</vt:lpstr>
      <vt:lpstr>Squada One</vt:lpstr>
      <vt:lpstr>Abel</vt:lpstr>
      <vt:lpstr>Josefin Sans</vt:lpstr>
      <vt:lpstr>Staatliches</vt:lpstr>
      <vt:lpstr>Fira Sans Extra Condensed Medium</vt:lpstr>
      <vt:lpstr>Isometric Proposal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NEUMORPHIC</dc:title>
  <cp:lastModifiedBy>Russell Chua</cp:lastModifiedBy>
  <cp:revision>11</cp:revision>
  <dcterms:modified xsi:type="dcterms:W3CDTF">2020-11-08T03:25:30Z</dcterms:modified>
</cp:coreProperties>
</file>