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914400"/>
          </a:xfrm>
        </p:spPr>
        <p:txBody>
          <a:bodyPr/>
          <a:lstStyle/>
          <a:p>
            <a:r>
              <a:t>abandon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37160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To abandon means to leave something or someone behind and not come back. It's like when you completely give up on something or walk away from it forever.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65760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The family found a puppy that someone had abandoned in the park, so they took it home and gave it lots of love and care.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