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914400"/>
          </a:xfrm>
        </p:spPr>
        <p:txBody>
          <a:bodyPr/>
          <a:lstStyle/>
          <a:p>
            <a:pPr>
              <a:defRPr sz="4000"/>
            </a:pPr>
            <a:r>
              <a:t>abandon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371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To abandon means to leave something or someone behind and not come back. It's like walking away from something and never returning to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For example, when Tommy saw dark clouds in the sky, he had to abandon his sandcastle on the beach and go home before it started raining.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