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315200" cy="914400"/>
          </a:xfrm>
        </p:spPr>
        <p:txBody>
          <a:bodyPr/>
          <a:lstStyle/>
          <a:p>
            <a:r>
              <a:t>apple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572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400" y="1371600"/>
            <a:ext cx="36576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200"/>
            </a:pPr>
            <a:r>
              <a:t>An apple is a round, sweet fruit that grows on trees. It can be red, green, or yellow, and has a crunchy inside with small seeds in the middle.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0" y="3657600"/>
            <a:ext cx="36576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200"/>
            </a:pPr>
            <a:r>
              <a:t>For example, Sarah brought a shiny red apple in her lunchbox to eat during snack time.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