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3A71-A72E-AAA2-061A-2D90D405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72850-5469-0F7D-10D8-4297E096D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8CC87-8E54-9F51-5085-8D9A56C2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AB7-DF41-AF17-68E6-145C0F5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375A-9298-CBF2-99E5-0CAFD602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4C3D-1AE7-594A-FA19-E00FDCAC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AE820-919D-2858-2352-D3A4EC22F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9E18-8D54-B25B-E15B-82A4BA09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4A65-C960-8D5C-26D0-CD2235BB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E466-A8FF-127C-4CD1-BFCA9891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8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F1F49-16E4-8544-F406-445CDA000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F87A6-1089-6B8B-4693-DDB409A52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C260-01DC-FA7D-B206-A0C8C30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685F-C139-A1B5-24E2-6814ADF3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67CD-32B5-2319-2CB7-4863DE43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FA0F-07E0-A283-5CCA-2091D2E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FD8C-3B75-4C67-2AF8-C24265E7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0552-0BF0-677C-E820-C25D6095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958C-0B70-CBDB-0B3B-F5DB52C0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30CB-1367-27CC-F783-E04C63DB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9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3C38-54E7-DB34-E6D2-039097B2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2CBE5-4060-0BB5-9F42-FDF879FD0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D152-8D3A-1169-61B7-4A71F308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1650-30FB-ABF7-31A7-5F4DD57F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7BB0-CC90-15D6-33FB-32F14E9D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F192-9AA3-3D29-C89B-56241801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C7CB-34DB-95AF-9E4C-AD83E9E26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D0170-7EF7-995B-25DE-1E7C23655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98B6D-867C-EC47-4295-724C3753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B3877-B6D3-0C66-1183-97192A7F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7785-1E23-80BD-2BE8-82CB0C1D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CB17-881A-2348-D48F-3AA75D1C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8B4A9-1A78-9944-66DA-4F43523A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58ABB-973B-5BC8-A99A-ADEDE94B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E6DF4-1401-5271-E9DB-089ECC9E4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C4E3B-766D-B5EB-28F4-4D85EDB84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BE974-E36E-F131-D9B3-19E0086F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C55D4-847A-6689-6E75-77F8E7DD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EE0D4-5ED8-03AB-1109-8E962443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42B8-F2A3-F139-03B6-5A1193EF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8D153-B5AE-17DE-B88B-5AEF72E2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BEF50-0233-6DD8-374C-24D24350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87DBD-3F8D-B101-D017-63251A2B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B3260-217F-15A7-B74E-EF684667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5D6A4-3736-1A5E-5486-84E067E1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B70E-1C7F-7F67-57F7-C4129C30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3FFE-D309-5174-3A77-8A54BF99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25DC-5DC8-77B2-8897-BE7FC2AC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75C89-1B23-253B-D644-C284372A4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AB64F-55E0-94F4-3F72-77EB21C4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752A-EBE0-4D44-65CC-0D0D622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3371-75A0-03E4-9F5C-9AFABAE1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9522-7924-4B40-EAE7-A9F97B34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46697-1401-CDFD-710A-06B5A59DB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D11CA-3FD7-930F-A373-7DCAC8A8F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B7A28-FCE8-9C0C-6136-8FFE8E49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5D564-CDD4-0A38-9FA7-C6914A03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72B5-4829-F9E9-CAD9-BED99D9A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04CA-3D60-7ABA-B94C-FA617DDE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999B-A42B-1883-2286-91780D60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68F7-C50E-7A18-A42F-9BA6837C8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1ECD-9A2A-9A4B-BDC6-374267404A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85A7-92D9-F1A1-5037-104A3280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9472-D9B8-87C7-FCB6-1BDA28875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6DB4-E475-7D4D-8FE3-24869020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holding a cell phone&#10;&#10;Description automatically generated">
            <a:extLst>
              <a:ext uri="{FF2B5EF4-FFF2-40B4-BE49-F238E27FC236}">
                <a16:creationId xmlns:a16="http://schemas.microsoft.com/office/drawing/2014/main" id="{E0FFDCBA-0D19-224A-AA58-5AE7C1E7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93" y="1480420"/>
            <a:ext cx="4244622" cy="3581400"/>
          </a:xfrm>
          <a:prstGeom prst="rect">
            <a:avLst/>
          </a:prstGeom>
        </p:spPr>
      </p:pic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16BF12F9-B5DF-0261-B817-8E0A5FE2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1480420"/>
            <a:ext cx="4711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ch Halloween Baking Championship, Season 2 | Prime Video">
            <a:extLst>
              <a:ext uri="{FF2B5EF4-FFF2-40B4-BE49-F238E27FC236}">
                <a16:creationId xmlns:a16="http://schemas.microsoft.com/office/drawing/2014/main" id="{EC71472C-9FA2-172A-220E-F05D96D7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87" y="882580"/>
            <a:ext cx="3425370" cy="2442907"/>
          </a:xfrm>
          <a:prstGeom prst="rect">
            <a:avLst/>
          </a:prstGeom>
          <a:noFill/>
        </p:spPr>
      </p:pic>
      <p:pic>
        <p:nvPicPr>
          <p:cNvPr id="5" name="Picture 4" descr="A close-up of food&#10;&#10;Description automatically generated">
            <a:extLst>
              <a:ext uri="{FF2B5EF4-FFF2-40B4-BE49-F238E27FC236}">
                <a16:creationId xmlns:a16="http://schemas.microsoft.com/office/drawing/2014/main" id="{4C494197-8563-B566-49AC-A355A64AF9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82580"/>
            <a:ext cx="3463317" cy="2442907"/>
          </a:xfrm>
          <a:prstGeom prst="rect">
            <a:avLst/>
          </a:prstGeom>
        </p:spPr>
      </p:pic>
      <p:pic>
        <p:nvPicPr>
          <p:cNvPr id="6" name="Picture 5" descr="Watch CNBC's full discussion with the 'Squawk on the Street' crew">
            <a:extLst>
              <a:ext uri="{FF2B5EF4-FFF2-40B4-BE49-F238E27FC236}">
                <a16:creationId xmlns:a16="http://schemas.microsoft.com/office/drawing/2014/main" id="{13F07A6D-164A-FC67-B5EA-B6A0325597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87" y="3532514"/>
            <a:ext cx="3425370" cy="2365411"/>
          </a:xfrm>
          <a:prstGeom prst="rect">
            <a:avLst/>
          </a:prstGeom>
          <a:noFill/>
        </p:spPr>
      </p:pic>
      <p:pic>
        <p:nvPicPr>
          <p:cNvPr id="7" name="Picture 6" descr="A person using a computer&#10;&#10;Description automatically generated">
            <a:extLst>
              <a:ext uri="{FF2B5EF4-FFF2-40B4-BE49-F238E27FC236}">
                <a16:creationId xmlns:a16="http://schemas.microsoft.com/office/drawing/2014/main" id="{FB0E1BBD-B368-ED63-36C7-F86B6723CF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2514"/>
            <a:ext cx="3463317" cy="2365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EDD83-3D3E-8918-D3B9-EA701DF47F30}"/>
              </a:ext>
            </a:extLst>
          </p:cNvPr>
          <p:cNvSpPr txBox="1"/>
          <p:nvPr/>
        </p:nvSpPr>
        <p:spPr>
          <a:xfrm>
            <a:off x="3597836" y="343926"/>
            <a:ext cx="1454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4BE9C-7B79-7080-A24D-2A60B974FFAA}"/>
              </a:ext>
            </a:extLst>
          </p:cNvPr>
          <p:cNvSpPr txBox="1"/>
          <p:nvPr/>
        </p:nvSpPr>
        <p:spPr>
          <a:xfrm>
            <a:off x="6245205" y="385307"/>
            <a:ext cx="338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378AF-1747-6E86-0096-755BDF9CF67D}"/>
              </a:ext>
            </a:extLst>
          </p:cNvPr>
          <p:cNvSpPr txBox="1"/>
          <p:nvPr/>
        </p:nvSpPr>
        <p:spPr>
          <a:xfrm>
            <a:off x="713508" y="1903978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industry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0769B-AA04-8A13-A117-EA00153BBE1E}"/>
              </a:ext>
            </a:extLst>
          </p:cNvPr>
          <p:cNvSpPr txBox="1"/>
          <p:nvPr/>
        </p:nvSpPr>
        <p:spPr>
          <a:xfrm>
            <a:off x="501111" y="431510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industry</a:t>
            </a:r>
          </a:p>
        </p:txBody>
      </p:sp>
    </p:spTree>
    <p:extLst>
      <p:ext uri="{BB962C8B-B14F-4D97-AF65-F5344CB8AC3E}">
        <p14:creationId xmlns:p14="http://schemas.microsoft.com/office/powerpoint/2010/main" val="313977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Wen</dc:creator>
  <cp:lastModifiedBy>Xie, Wen</cp:lastModifiedBy>
  <cp:revision>4</cp:revision>
  <dcterms:created xsi:type="dcterms:W3CDTF">2025-03-23T23:00:54Z</dcterms:created>
  <dcterms:modified xsi:type="dcterms:W3CDTF">2025-03-23T23:08:15Z</dcterms:modified>
</cp:coreProperties>
</file>