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102" d="100"/>
          <a:sy n="102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5330-A95C-1A29-8199-124BC53C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7D74B-3B63-7B0D-FA9A-2C0A4FAA5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3CAC0-5131-D919-3BF1-1162B3A0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A86E-129F-7CF7-73F6-11FBB109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4055-8D22-33CE-7968-1DBD9E13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6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B560-5BEF-33F3-7A66-45C80CAD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336EE-95A0-4B83-87B2-101107236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2B86-1320-3780-0921-F3B97BE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BBB7-F0B9-E0DC-F16B-860F5DAD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3541-F363-64E4-76C8-4CC9CE8C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93FF7-F421-D1B5-8C1D-6FE5A3AD3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E4CA-2DE4-9B24-0520-70E5BC10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A81C-F8A8-5037-0664-6696E498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CCD5-1390-092A-1676-C347B86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44065-915F-6AD9-2377-296E6386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7858-4826-489C-5CA1-25750A9C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A2E-A5BB-3A77-2791-294A5334A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E013-08DF-FA61-39C8-DF174B0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33B9-1F73-22FA-83CF-ED848A73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33EE-E2E1-D0A8-5913-4B730CE5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DE65-5AAE-B9B0-83AB-034B82C5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BCF7C-5C65-1B09-D57B-48989A22D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1F21-74F7-36E5-CA01-D58B4EAD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E6E0-F988-B7A7-751D-8EB09A3E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F370-FFFF-7C15-40F8-D778D24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CF5B-1552-4ECB-AF19-8BF0EC5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83B3-D23E-9C5E-6899-E74479DD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3212D-65BD-80A3-B88A-BE982387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8632-84E4-4347-DCF1-7F518675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34E8-AC7B-6AAC-863B-A0037DB2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C52DE-95A6-2EB3-8D08-81CF4A39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9FF9-E805-4C7D-C5A6-807897EF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4D4B-4372-AA73-FFB0-25145725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21858-7F54-87EF-3BAD-A941CA3EC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21D2D-1E96-7EF7-CACD-611EBB08A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AFE1D-738D-9BFB-4008-FE5CBCDD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728C0-867F-61DD-A176-21ECCFFB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4C62D-9CBC-7527-3AB1-4176598B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E2CFD-611B-0E5B-4964-7C38DF1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EF46-9938-B0E9-5EA9-074D8AD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184A-5975-5F97-342F-0BAEB8E1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8DF89-79AA-CFCA-2864-37A9C24B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807BE-6BEC-C7B2-A0B0-D5B985A9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F7030-1DA5-37CC-76B9-ABC729AE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92E45-038F-0868-A9A1-732062A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5160-94AA-1A52-DE90-CCF00841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B21D-39A4-2CFB-E483-EA17F1DC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F355-0422-2EEA-CD83-EEC2DD53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2B3E-B822-844A-64ED-3E8F873B6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443BC-6E48-92C6-8645-F9B0B83F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2B551-1C3E-1975-86A8-28D3B9DC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30E7-525D-BA76-5A52-5BA8B0F4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2139-620B-A1C7-D081-A933E5A5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B7C83-AC1F-BC72-1DEE-FA1A67CF2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6C74-BEAB-841E-AA4E-81E99EED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B8006-E337-EF76-362F-03887D59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AE7AC-CC3D-2A39-8058-2FEB2C81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ED9AA-1E00-7395-2D63-42E00A4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ED211-6704-06E9-0FD4-611EA72D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1EDD-D58C-94C6-70ED-295597AB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B0A4-663C-1765-58E7-7E2E3236B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5CF5-01D7-1D41-B475-3F7CDCCE40C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F68B-AF9A-BE49-86F9-644B7F53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5EC2-6570-0757-C8D8-0DB5965B9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8394-AFEA-4548-A949-420F72A5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6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EBE2-EB8E-B51D-9BA8-FFB0B9573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D7786-B3C3-FDC6-06B1-63C1A41B2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cell phone&#10;&#10;Description automatically generated">
            <a:extLst>
              <a:ext uri="{FF2B5EF4-FFF2-40B4-BE49-F238E27FC236}">
                <a16:creationId xmlns:a16="http://schemas.microsoft.com/office/drawing/2014/main" id="{F0271870-15F6-1524-68B7-5FB3FCF1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93" y="1480420"/>
            <a:ext cx="4244622" cy="3581400"/>
          </a:xfrm>
          <a:prstGeom prst="rect">
            <a:avLst/>
          </a:prstGeom>
        </p:spPr>
      </p:pic>
      <p:pic>
        <p:nvPicPr>
          <p:cNvPr id="7" name="Picture 6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E0430D0D-611E-D4DD-2913-0AC3A55B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1480420"/>
            <a:ext cx="4711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5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Xie, Wen</dc:creator>
  <cp:lastModifiedBy>Xie, Wen</cp:lastModifiedBy>
  <cp:revision>1</cp:revision>
  <dcterms:created xsi:type="dcterms:W3CDTF">2025-03-23T01:03:05Z</dcterms:created>
  <dcterms:modified xsi:type="dcterms:W3CDTF">2025-03-23T01:04:35Z</dcterms:modified>
</cp:coreProperties>
</file>