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74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0EA4-7396-40A5-9693-01B4B9988F7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B2E8-1063-431D-99AA-84FB4019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0EA4-7396-40A5-9693-01B4B9988F7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B2E8-1063-431D-99AA-84FB4019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5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0EA4-7396-40A5-9693-01B4B9988F7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B2E8-1063-431D-99AA-84FB4019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0EA4-7396-40A5-9693-01B4B9988F7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B2E8-1063-431D-99AA-84FB4019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5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0EA4-7396-40A5-9693-01B4B9988F7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B2E8-1063-431D-99AA-84FB4019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8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0EA4-7396-40A5-9693-01B4B9988F7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B2E8-1063-431D-99AA-84FB4019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0EA4-7396-40A5-9693-01B4B9988F7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B2E8-1063-431D-99AA-84FB4019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7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0EA4-7396-40A5-9693-01B4B9988F7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B2E8-1063-431D-99AA-84FB4019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7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0EA4-7396-40A5-9693-01B4B9988F7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B2E8-1063-431D-99AA-84FB4019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6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0EA4-7396-40A5-9693-01B4B9988F7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B2E8-1063-431D-99AA-84FB4019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3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0EA4-7396-40A5-9693-01B4B9988F7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B2E8-1063-431D-99AA-84FB4019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0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A0EA4-7396-40A5-9693-01B4B9988F7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B2E8-1063-431D-99AA-84FB4019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6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8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7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5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75.png"/><Relationship Id="rId5" Type="http://schemas.openxmlformats.org/officeDocument/2006/relationships/image" Target="../media/image40.png"/><Relationship Id="rId10" Type="http://schemas.openxmlformats.org/officeDocument/2006/relationships/image" Target="../media/image5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4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30.png"/><Relationship Id="rId5" Type="http://schemas.openxmlformats.org/officeDocument/2006/relationships/image" Target="../media/image380.png"/><Relationship Id="rId10" Type="http://schemas.openxmlformats.org/officeDocument/2006/relationships/image" Target="../media/image420.png"/><Relationship Id="rId4" Type="http://schemas.openxmlformats.org/officeDocument/2006/relationships/image" Target="../media/image370.png"/><Relationship Id="rId9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0.png"/><Relationship Id="rId7" Type="http://schemas.openxmlformats.org/officeDocument/2006/relationships/image" Target="../media/image4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7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39114" y="1905173"/>
            <a:ext cx="1964425" cy="2202458"/>
            <a:chOff x="4039114" y="1905173"/>
            <a:chExt cx="1964425" cy="220245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9114" y="1905173"/>
              <a:ext cx="1964425" cy="2202458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 rot="16200000">
              <a:off x="4955859" y="2774884"/>
              <a:ext cx="94357" cy="972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78691" y="1905173"/>
            <a:ext cx="2258691" cy="2202458"/>
            <a:chOff x="6678691" y="1905173"/>
            <a:chExt cx="2258691" cy="220245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8691" y="1905173"/>
              <a:ext cx="2258691" cy="2202458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>
            <a:xfrm rot="16200000">
              <a:off x="7730507" y="2966907"/>
              <a:ext cx="94357" cy="972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187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H="1">
            <a:off x="2685660" y="2995427"/>
            <a:ext cx="735226" cy="7886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937510" y="3418485"/>
            <a:ext cx="91403" cy="88632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61018" y="2359240"/>
            <a:ext cx="750738" cy="640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2917750" y="2591388"/>
            <a:ext cx="66483" cy="5729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645" y="2919428"/>
            <a:ext cx="1025186" cy="167237"/>
          </a:xfrm>
          <a:prstGeom prst="rect">
            <a:avLst/>
          </a:prstGeom>
        </p:spPr>
      </p:pic>
      <p:sp>
        <p:nvSpPr>
          <p:cNvPr id="90" name="Oval 89"/>
          <p:cNvSpPr/>
          <p:nvPr/>
        </p:nvSpPr>
        <p:spPr>
          <a:xfrm rot="16200000">
            <a:off x="3338977" y="2957764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4411781" y="3003046"/>
            <a:ext cx="205939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60"/>
              <p:cNvSpPr txBox="1"/>
              <p:nvPr/>
            </p:nvSpPr>
            <p:spPr>
              <a:xfrm>
                <a:off x="3601087" y="3141486"/>
                <a:ext cx="406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087" y="3141486"/>
                <a:ext cx="4062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576" r="-12121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 rot="16200000">
            <a:off x="5455810" y="2223979"/>
            <a:ext cx="1692790" cy="1788773"/>
            <a:chOff x="4039114" y="1905173"/>
            <a:chExt cx="1964425" cy="220245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9114" y="1905173"/>
              <a:ext cx="1964425" cy="2202458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 rot="16200000">
              <a:off x="4955859" y="2774884"/>
              <a:ext cx="94357" cy="972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37618" y="2102027"/>
            <a:ext cx="1860989" cy="1850542"/>
            <a:chOff x="6678691" y="1905173"/>
            <a:chExt cx="2258691" cy="220245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8691" y="1905173"/>
              <a:ext cx="2258691" cy="2202458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 rot="16200000">
              <a:off x="7730507" y="2966907"/>
              <a:ext cx="94357" cy="972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60"/>
              <p:cNvSpPr txBox="1"/>
              <p:nvPr/>
            </p:nvSpPr>
            <p:spPr>
              <a:xfrm>
                <a:off x="5204716" y="4015456"/>
                <a:ext cx="406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716" y="4015456"/>
                <a:ext cx="40620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576" r="-1212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7164175" y="3124721"/>
            <a:ext cx="201261" cy="940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39604" y="2221275"/>
            <a:ext cx="136427" cy="13796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358384" y="3858239"/>
            <a:ext cx="129347" cy="11635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0"/>
              <p:cNvSpPr txBox="1"/>
              <p:nvPr/>
            </p:nvSpPr>
            <p:spPr>
              <a:xfrm>
                <a:off x="5204716" y="1825028"/>
                <a:ext cx="417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716" y="1825028"/>
                <a:ext cx="41767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9118" t="-2174" r="-735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0"/>
              <p:cNvSpPr txBox="1"/>
              <p:nvPr/>
            </p:nvSpPr>
            <p:spPr>
              <a:xfrm>
                <a:off x="5896004" y="2413162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004" y="2413162"/>
                <a:ext cx="28155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0"/>
              <p:cNvSpPr txBox="1"/>
              <p:nvPr/>
            </p:nvSpPr>
            <p:spPr>
              <a:xfrm>
                <a:off x="5909995" y="350711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995" y="3507117"/>
                <a:ext cx="28687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60"/>
              <p:cNvSpPr txBox="1"/>
              <p:nvPr/>
            </p:nvSpPr>
            <p:spPr>
              <a:xfrm>
                <a:off x="6684187" y="320022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187" y="3200221"/>
                <a:ext cx="28687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0833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60"/>
              <p:cNvSpPr txBox="1"/>
              <p:nvPr/>
            </p:nvSpPr>
            <p:spPr>
              <a:xfrm>
                <a:off x="7495791" y="2959223"/>
                <a:ext cx="406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791" y="2959223"/>
                <a:ext cx="40620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121" r="-1363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8284644" y="3894392"/>
            <a:ext cx="129347" cy="11635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10094261" y="3915509"/>
            <a:ext cx="128729" cy="13035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283660" y="2047244"/>
            <a:ext cx="136427" cy="13796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0113349" y="2051211"/>
            <a:ext cx="128729" cy="13003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60"/>
              <p:cNvSpPr txBox="1"/>
              <p:nvPr/>
            </p:nvSpPr>
            <p:spPr>
              <a:xfrm>
                <a:off x="7930636" y="1741858"/>
                <a:ext cx="417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636" y="1741858"/>
                <a:ext cx="41767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118" t="-4444" r="-735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60"/>
              <p:cNvSpPr txBox="1"/>
              <p:nvPr/>
            </p:nvSpPr>
            <p:spPr>
              <a:xfrm>
                <a:off x="10242078" y="4021099"/>
                <a:ext cx="404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078" y="4021099"/>
                <a:ext cx="40459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3433" r="-1194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60"/>
              <p:cNvSpPr txBox="1"/>
              <p:nvPr/>
            </p:nvSpPr>
            <p:spPr>
              <a:xfrm>
                <a:off x="8007790" y="4021099"/>
                <a:ext cx="406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790" y="4021099"/>
                <a:ext cx="40620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7576" r="-1212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60"/>
              <p:cNvSpPr txBox="1"/>
              <p:nvPr/>
            </p:nvSpPr>
            <p:spPr>
              <a:xfrm>
                <a:off x="10242078" y="1770245"/>
                <a:ext cx="406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078" y="1770245"/>
                <a:ext cx="40620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0448" r="-1194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86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724912" y="2441448"/>
            <a:ext cx="695974" cy="1179576"/>
            <a:chOff x="2724912" y="2441448"/>
            <a:chExt cx="695974" cy="1179576"/>
          </a:xfrm>
        </p:grpSpPr>
        <p:grpSp>
          <p:nvGrpSpPr>
            <p:cNvPr id="6" name="Group 5"/>
            <p:cNvGrpSpPr/>
            <p:nvPr/>
          </p:nvGrpSpPr>
          <p:grpSpPr>
            <a:xfrm>
              <a:off x="2807208" y="2995427"/>
              <a:ext cx="613678" cy="625597"/>
              <a:chOff x="2807208" y="2995427"/>
              <a:chExt cx="613678" cy="625597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flipH="1">
                <a:off x="2807208" y="2995427"/>
                <a:ext cx="613678" cy="6255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3037505" y="3286803"/>
                <a:ext cx="90306" cy="103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724912" y="2441448"/>
              <a:ext cx="686844" cy="558612"/>
              <a:chOff x="2724912" y="2441448"/>
              <a:chExt cx="686844" cy="558612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2724912" y="2441448"/>
                <a:ext cx="686844" cy="5586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 flipV="1">
                <a:off x="3037505" y="2690161"/>
                <a:ext cx="66483" cy="57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60"/>
              <p:cNvSpPr txBox="1"/>
              <p:nvPr/>
            </p:nvSpPr>
            <p:spPr>
              <a:xfrm>
                <a:off x="2075490" y="3390640"/>
                <a:ext cx="564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490" y="3390640"/>
                <a:ext cx="56457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9677" r="-322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645" y="2919428"/>
            <a:ext cx="1025186" cy="167237"/>
          </a:xfrm>
          <a:prstGeom prst="rect">
            <a:avLst/>
          </a:prstGeom>
        </p:spPr>
      </p:pic>
      <p:sp>
        <p:nvSpPr>
          <p:cNvPr id="90" name="Oval 89"/>
          <p:cNvSpPr/>
          <p:nvPr/>
        </p:nvSpPr>
        <p:spPr>
          <a:xfrm rot="16200000">
            <a:off x="3338977" y="2957764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4000366" y="3219772"/>
            <a:ext cx="205939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60"/>
              <p:cNvSpPr txBox="1"/>
              <p:nvPr/>
            </p:nvSpPr>
            <p:spPr>
              <a:xfrm>
                <a:off x="3785862" y="3031677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862" y="3031677"/>
                <a:ext cx="18492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 rot="16200000">
            <a:off x="4383652" y="2946788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1115958">
            <a:off x="4434854" y="2413258"/>
            <a:ext cx="695974" cy="1179576"/>
            <a:chOff x="2724912" y="2441448"/>
            <a:chExt cx="695974" cy="1179576"/>
          </a:xfrm>
        </p:grpSpPr>
        <p:grpSp>
          <p:nvGrpSpPr>
            <p:cNvPr id="20" name="Group 19"/>
            <p:cNvGrpSpPr/>
            <p:nvPr/>
          </p:nvGrpSpPr>
          <p:grpSpPr>
            <a:xfrm>
              <a:off x="2807208" y="2995427"/>
              <a:ext cx="613678" cy="625597"/>
              <a:chOff x="2807208" y="2995427"/>
              <a:chExt cx="613678" cy="625597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H="1">
                <a:off x="2807208" y="2995427"/>
                <a:ext cx="613678" cy="6255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3037505" y="3286803"/>
                <a:ext cx="90306" cy="103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2724912" y="2441448"/>
              <a:ext cx="686844" cy="558612"/>
              <a:chOff x="2724912" y="2441448"/>
              <a:chExt cx="686844" cy="558612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2724912" y="2441448"/>
                <a:ext cx="686844" cy="5586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3037505" y="2690161"/>
                <a:ext cx="66483" cy="57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60"/>
              <p:cNvSpPr txBox="1"/>
              <p:nvPr/>
            </p:nvSpPr>
            <p:spPr>
              <a:xfrm>
                <a:off x="2081815" y="2164449"/>
                <a:ext cx="575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815" y="2164449"/>
                <a:ext cx="57522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574" r="-319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60"/>
              <p:cNvSpPr txBox="1"/>
              <p:nvPr/>
            </p:nvSpPr>
            <p:spPr>
              <a:xfrm>
                <a:off x="5269518" y="3390640"/>
                <a:ext cx="575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518" y="3390640"/>
                <a:ext cx="57522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474" r="-315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60"/>
              <p:cNvSpPr txBox="1"/>
              <p:nvPr/>
            </p:nvSpPr>
            <p:spPr>
              <a:xfrm>
                <a:off x="5275843" y="2164449"/>
                <a:ext cx="5734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843" y="2164449"/>
                <a:ext cx="57349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474" r="-315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91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4545783" y="3212371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783" y="3212371"/>
                <a:ext cx="18626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 flipH="1">
            <a:off x="2798300" y="2995427"/>
            <a:ext cx="622585" cy="65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037505" y="3286803"/>
            <a:ext cx="90306" cy="10383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421563" flipH="1" flipV="1">
            <a:off x="2817732" y="2458856"/>
            <a:ext cx="564205" cy="573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037505" y="2690161"/>
            <a:ext cx="66483" cy="5729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5820569" y="2372899"/>
                <a:ext cx="316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69" y="2372899"/>
                <a:ext cx="31630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730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3037505" y="3406238"/>
                <a:ext cx="312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505" y="3406238"/>
                <a:ext cx="31271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3090341" y="2373099"/>
                <a:ext cx="318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41" y="2373099"/>
                <a:ext cx="31803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730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3820840" y="3081145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40" y="3081145"/>
                <a:ext cx="18492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/>
          <p:cNvSpPr/>
          <p:nvPr/>
        </p:nvSpPr>
        <p:spPr>
          <a:xfrm>
            <a:off x="4371690" y="2855736"/>
            <a:ext cx="496422" cy="279381"/>
          </a:xfrm>
          <a:prstGeom prst="arc">
            <a:avLst>
              <a:gd name="adj1" fmla="val 9961588"/>
              <a:gd name="adj2" fmla="val 98385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272073" y="304343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073" y="3043438"/>
                <a:ext cx="1849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4588681" y="3135117"/>
            <a:ext cx="99552" cy="295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4564860" y="2855736"/>
            <a:ext cx="95464" cy="295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334345" y="2534426"/>
                <a:ext cx="594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45" y="2534426"/>
                <a:ext cx="59400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9278" r="-82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841654" y="3402734"/>
                <a:ext cx="318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654" y="3402734"/>
                <a:ext cx="31803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730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0549" y="2932146"/>
            <a:ext cx="913383" cy="148999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 rot="16200000">
            <a:off x="3357265" y="2957764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5934375">
            <a:off x="4324512" y="2952409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1434" y="2903690"/>
            <a:ext cx="900203" cy="146849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 rot="16200000">
            <a:off x="4840910" y="2928477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784900" y="2462542"/>
            <a:ext cx="614033" cy="1132626"/>
            <a:chOff x="5723407" y="2458637"/>
            <a:chExt cx="614033" cy="1132626"/>
          </a:xfrm>
        </p:grpSpPr>
        <p:grpSp>
          <p:nvGrpSpPr>
            <p:cNvPr id="39" name="Group 38"/>
            <p:cNvGrpSpPr/>
            <p:nvPr/>
          </p:nvGrpSpPr>
          <p:grpSpPr>
            <a:xfrm rot="21209093">
              <a:off x="5763507" y="2458637"/>
              <a:ext cx="573933" cy="564205"/>
              <a:chOff x="4412474" y="2490138"/>
              <a:chExt cx="573933" cy="56420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5934375" flipH="1" flipV="1">
                <a:off x="4417338" y="2485274"/>
                <a:ext cx="564205" cy="5739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rot="5934375" flipH="1" flipV="1">
                <a:off x="4636210" y="2704571"/>
                <a:ext cx="126460" cy="126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rot="5934375">
              <a:off x="5749217" y="3022194"/>
              <a:ext cx="573933" cy="564205"/>
              <a:chOff x="3464596" y="1488298"/>
              <a:chExt cx="573933" cy="564205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rot="15821563" flipH="1" flipV="1">
                <a:off x="3469460" y="1483434"/>
                <a:ext cx="564205" cy="5739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15821563" flipH="1" flipV="1">
                <a:off x="3719083" y="1671458"/>
                <a:ext cx="126460" cy="126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Oval 40"/>
            <p:cNvSpPr/>
            <p:nvPr/>
          </p:nvSpPr>
          <p:spPr>
            <a:xfrm rot="16200000">
              <a:off x="5724867" y="2927401"/>
              <a:ext cx="94357" cy="972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308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4545783" y="3212371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783" y="3212371"/>
                <a:ext cx="18626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 flipH="1">
            <a:off x="2798300" y="2995427"/>
            <a:ext cx="622585" cy="65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037505" y="3286803"/>
            <a:ext cx="90306" cy="10383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421563" flipH="1" flipV="1">
            <a:off x="2817732" y="2458856"/>
            <a:ext cx="564205" cy="573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037505" y="2690161"/>
            <a:ext cx="66483" cy="5729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5820569" y="2372899"/>
                <a:ext cx="316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69" y="2372899"/>
                <a:ext cx="31630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730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3037505" y="3406238"/>
                <a:ext cx="312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505" y="3406238"/>
                <a:ext cx="31271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3090341" y="2373099"/>
                <a:ext cx="318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41" y="2373099"/>
                <a:ext cx="31803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730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3820840" y="3081145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40" y="3081145"/>
                <a:ext cx="18492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272073" y="304343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073" y="3043438"/>
                <a:ext cx="1849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4588681" y="3135117"/>
            <a:ext cx="99552" cy="295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4564860" y="2855736"/>
            <a:ext cx="95464" cy="295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334345" y="2534426"/>
                <a:ext cx="594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45" y="2534426"/>
                <a:ext cx="59400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9278" r="-82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841654" y="3402734"/>
                <a:ext cx="318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654" y="3402734"/>
                <a:ext cx="31803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730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0549" y="2932146"/>
            <a:ext cx="913383" cy="148999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 rot="16200000">
            <a:off x="3357265" y="2957764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9534" y="2946907"/>
            <a:ext cx="900203" cy="146849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5763000" y="2505759"/>
            <a:ext cx="614033" cy="1132626"/>
            <a:chOff x="5723407" y="2458637"/>
            <a:chExt cx="614033" cy="1132626"/>
          </a:xfrm>
        </p:grpSpPr>
        <p:grpSp>
          <p:nvGrpSpPr>
            <p:cNvPr id="39" name="Group 38"/>
            <p:cNvGrpSpPr/>
            <p:nvPr/>
          </p:nvGrpSpPr>
          <p:grpSpPr>
            <a:xfrm rot="21209093">
              <a:off x="5763507" y="2458637"/>
              <a:ext cx="573933" cy="564205"/>
              <a:chOff x="4412474" y="2490138"/>
              <a:chExt cx="573933" cy="56420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5934375" flipH="1" flipV="1">
                <a:off x="4417338" y="2485274"/>
                <a:ext cx="564205" cy="5739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rot="5934375" flipH="1" flipV="1">
                <a:off x="4636210" y="2704571"/>
                <a:ext cx="126460" cy="126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rot="5934375">
              <a:off x="5749217" y="3022194"/>
              <a:ext cx="573933" cy="564205"/>
              <a:chOff x="3464596" y="1488298"/>
              <a:chExt cx="573933" cy="564205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rot="15821563" flipH="1" flipV="1">
                <a:off x="3469460" y="1483434"/>
                <a:ext cx="564205" cy="5739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15821563" flipH="1" flipV="1">
                <a:off x="3719083" y="1671458"/>
                <a:ext cx="126460" cy="126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Oval 40"/>
            <p:cNvSpPr/>
            <p:nvPr/>
          </p:nvSpPr>
          <p:spPr>
            <a:xfrm rot="16200000">
              <a:off x="5724867" y="2927401"/>
              <a:ext cx="94357" cy="972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39983" y="2774241"/>
            <a:ext cx="550176" cy="464321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 rot="5934375">
            <a:off x="4324512" y="2952409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16200000">
            <a:off x="4816641" y="2957763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6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 rot="5400000">
            <a:off x="3771914" y="1796237"/>
            <a:ext cx="564205" cy="573933"/>
            <a:chOff x="2937753" y="1517515"/>
            <a:chExt cx="564205" cy="573933"/>
          </a:xfrm>
        </p:grpSpPr>
        <p:cxnSp>
          <p:nvCxnSpPr>
            <p:cNvPr id="8" name="Straight Connector 7"/>
            <p:cNvCxnSpPr/>
            <p:nvPr/>
          </p:nvCxnSpPr>
          <p:spPr>
            <a:xfrm flipH="1" flipV="1">
              <a:off x="2937753" y="1517515"/>
              <a:ext cx="564205" cy="573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3093396" y="1682885"/>
              <a:ext cx="126460" cy="1264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rot="10471294">
            <a:off x="3793159" y="2331577"/>
            <a:ext cx="564205" cy="573933"/>
            <a:chOff x="2937753" y="1517515"/>
            <a:chExt cx="564205" cy="573933"/>
          </a:xfrm>
        </p:grpSpPr>
        <p:cxnSp>
          <p:nvCxnSpPr>
            <p:cNvPr id="33" name="Straight Connector 32"/>
            <p:cNvCxnSpPr/>
            <p:nvPr/>
          </p:nvCxnSpPr>
          <p:spPr>
            <a:xfrm flipH="1" flipV="1">
              <a:off x="2937753" y="1517515"/>
              <a:ext cx="564205" cy="573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3093396" y="1682885"/>
              <a:ext cx="126460" cy="1264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773680" y="2265001"/>
            <a:ext cx="993369" cy="181417"/>
            <a:chOff x="2773680" y="2265001"/>
            <a:chExt cx="993369" cy="181417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2773680" y="2359303"/>
              <a:ext cx="993369" cy="60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8072408" flipH="1" flipV="1">
              <a:off x="3225030" y="2266038"/>
              <a:ext cx="181417" cy="17934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 rot="5400000">
            <a:off x="3742772" y="2307070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211481" y="2395533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481" y="2395533"/>
                <a:ext cx="27584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787534" y="1674667"/>
                <a:ext cx="281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34" y="1674667"/>
                <a:ext cx="28116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9565" r="-108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13825" y="2603336"/>
                <a:ext cx="281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825" y="2603336"/>
                <a:ext cx="2811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565" r="-86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560207" y="2217208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207" y="2217208"/>
                <a:ext cx="20101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380265" y="1525613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265" y="1525613"/>
                <a:ext cx="21140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1"/>
              <p:cNvSpPr txBox="1"/>
              <p:nvPr/>
            </p:nvSpPr>
            <p:spPr>
              <a:xfrm>
                <a:off x="4380265" y="287688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265" y="2876884"/>
                <a:ext cx="20101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91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5400000">
            <a:off x="3811700" y="2501007"/>
            <a:ext cx="181417" cy="1004685"/>
            <a:chOff x="2513170" y="2592668"/>
            <a:chExt cx="181417" cy="1004685"/>
          </a:xfrm>
        </p:grpSpPr>
        <p:cxnSp>
          <p:nvCxnSpPr>
            <p:cNvPr id="36" name="Straight Connector 35"/>
            <p:cNvCxnSpPr/>
            <p:nvPr/>
          </p:nvCxnSpPr>
          <p:spPr>
            <a:xfrm flipH="1" flipV="1">
              <a:off x="2602394" y="2592668"/>
              <a:ext cx="1484" cy="10046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2672408" flipH="1" flipV="1">
              <a:off x="2513170" y="3046567"/>
              <a:ext cx="181417" cy="17934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rot="5934375" flipH="1" flipV="1">
            <a:off x="4417338" y="2485274"/>
            <a:ext cx="564205" cy="573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934375" flipH="1" flipV="1">
            <a:off x="4636210" y="2704571"/>
            <a:ext cx="126460" cy="12646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 rot="5934375">
            <a:off x="4363826" y="3020711"/>
            <a:ext cx="573933" cy="564205"/>
            <a:chOff x="3464596" y="1488298"/>
            <a:chExt cx="573933" cy="564205"/>
          </a:xfrm>
        </p:grpSpPr>
        <p:cxnSp>
          <p:nvCxnSpPr>
            <p:cNvPr id="33" name="Straight Connector 32"/>
            <p:cNvCxnSpPr/>
            <p:nvPr/>
          </p:nvCxnSpPr>
          <p:spPr>
            <a:xfrm rot="15821563" flipH="1" flipV="1">
              <a:off x="3469460" y="1483434"/>
              <a:ext cx="564205" cy="573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5821563" flipH="1" flipV="1">
              <a:off x="3719083" y="1671458"/>
              <a:ext cx="126460" cy="1264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 rot="5934375">
            <a:off x="4361088" y="2952409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136713" y="3264052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713" y="3264052"/>
                <a:ext cx="27584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73772" y="3272689"/>
                <a:ext cx="281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772" y="3272689"/>
                <a:ext cx="28116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9149" r="-85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139719" y="2438284"/>
                <a:ext cx="281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719" y="2438284"/>
                <a:ext cx="2811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565" r="-108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586896" y="364744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896" y="3647440"/>
                <a:ext cx="20101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1"/>
              <p:cNvSpPr txBox="1"/>
              <p:nvPr/>
            </p:nvSpPr>
            <p:spPr>
              <a:xfrm>
                <a:off x="3804422" y="309537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422" y="3095370"/>
                <a:ext cx="20101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H="1">
            <a:off x="2798300" y="2995427"/>
            <a:ext cx="622585" cy="65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037505" y="3286803"/>
            <a:ext cx="90306" cy="10383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421563" flipH="1" flipV="1">
            <a:off x="2817732" y="2458856"/>
            <a:ext cx="564205" cy="573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037505" y="2690161"/>
            <a:ext cx="66483" cy="5729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rot="16200000">
            <a:off x="3338977" y="2957764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25605" y="3602277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605" y="3602277"/>
                <a:ext cx="20101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86896" y="2246723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896" y="2246723"/>
                <a:ext cx="21140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5714" r="-2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026622" y="2246723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622" y="2246723"/>
                <a:ext cx="21140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9412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374637" y="2468385"/>
                <a:ext cx="279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637" y="2468385"/>
                <a:ext cx="27943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0000" r="-111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25268" y="2612967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68" y="2612967"/>
                <a:ext cx="18492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3333" r="-2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95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5400000">
            <a:off x="3811700" y="2501007"/>
            <a:ext cx="181417" cy="1004685"/>
            <a:chOff x="2513170" y="2592668"/>
            <a:chExt cx="181417" cy="1004685"/>
          </a:xfrm>
        </p:grpSpPr>
        <p:cxnSp>
          <p:nvCxnSpPr>
            <p:cNvPr id="36" name="Straight Connector 35"/>
            <p:cNvCxnSpPr/>
            <p:nvPr/>
          </p:nvCxnSpPr>
          <p:spPr>
            <a:xfrm flipH="1" flipV="1">
              <a:off x="2602394" y="2592668"/>
              <a:ext cx="1484" cy="10046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2672408" flipH="1" flipV="1">
              <a:off x="2513170" y="3046567"/>
              <a:ext cx="181417" cy="17934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 rot="14984522">
            <a:off x="3173833" y="2000337"/>
            <a:ext cx="1038196" cy="1244255"/>
            <a:chOff x="4412474" y="2490138"/>
            <a:chExt cx="573933" cy="564205"/>
          </a:xfrm>
        </p:grpSpPr>
        <p:cxnSp>
          <p:nvCxnSpPr>
            <p:cNvPr id="8" name="Straight Connector 7"/>
            <p:cNvCxnSpPr/>
            <p:nvPr/>
          </p:nvCxnSpPr>
          <p:spPr>
            <a:xfrm rot="5934375" flipH="1" flipV="1">
              <a:off x="4417338" y="2485274"/>
              <a:ext cx="564205" cy="573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934375" flipH="1" flipV="1">
              <a:off x="4636210" y="2704571"/>
              <a:ext cx="126460" cy="1264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rot="6763319">
            <a:off x="4293755" y="3072060"/>
            <a:ext cx="573933" cy="564205"/>
            <a:chOff x="3464596" y="1488298"/>
            <a:chExt cx="573933" cy="564205"/>
          </a:xfrm>
        </p:grpSpPr>
        <p:cxnSp>
          <p:nvCxnSpPr>
            <p:cNvPr id="33" name="Straight Connector 32"/>
            <p:cNvCxnSpPr/>
            <p:nvPr/>
          </p:nvCxnSpPr>
          <p:spPr>
            <a:xfrm rot="15821563" flipH="1" flipV="1">
              <a:off x="3469460" y="1483434"/>
              <a:ext cx="564205" cy="573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5821563" flipH="1" flipV="1">
              <a:off x="3719083" y="1671458"/>
              <a:ext cx="126460" cy="1264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 rot="5934375">
            <a:off x="4327494" y="2943606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248673" y="3284364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673" y="3284364"/>
                <a:ext cx="27584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205139" y="3247184"/>
                <a:ext cx="281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139" y="3247184"/>
                <a:ext cx="28116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9565" r="-86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75370" y="2181297"/>
                <a:ext cx="281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370" y="2181297"/>
                <a:ext cx="2811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565" r="-108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818316" y="3729815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316" y="3729815"/>
                <a:ext cx="20101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1"/>
              <p:cNvSpPr txBox="1"/>
              <p:nvPr/>
            </p:nvSpPr>
            <p:spPr>
              <a:xfrm>
                <a:off x="3821330" y="3054447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330" y="3054447"/>
                <a:ext cx="20101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303" r="-2121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 rot="20645613">
            <a:off x="2895745" y="3072773"/>
            <a:ext cx="622585" cy="652013"/>
            <a:chOff x="2798300" y="2995427"/>
            <a:chExt cx="622585" cy="652013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2798300" y="2995427"/>
              <a:ext cx="622585" cy="652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037505" y="3286803"/>
              <a:ext cx="90306" cy="1038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 rot="6723531">
            <a:off x="3585338" y="2057019"/>
            <a:ext cx="1087039" cy="1176962"/>
            <a:chOff x="2817732" y="2458856"/>
            <a:chExt cx="564205" cy="573933"/>
          </a:xfrm>
        </p:grpSpPr>
        <p:cxnSp>
          <p:nvCxnSpPr>
            <p:cNvPr id="26" name="Straight Connector 25"/>
            <p:cNvCxnSpPr/>
            <p:nvPr/>
          </p:nvCxnSpPr>
          <p:spPr>
            <a:xfrm rot="10421563" flipH="1" flipV="1">
              <a:off x="2817732" y="2458856"/>
              <a:ext cx="564205" cy="573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3037505" y="2690161"/>
              <a:ext cx="66483" cy="5729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 rot="16200000">
            <a:off x="3379553" y="2939383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37617" y="372407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617" y="3724074"/>
                <a:ext cx="20101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766100" y="2246809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100" y="2246809"/>
                <a:ext cx="21140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9412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838634" y="2249825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634" y="2249825"/>
                <a:ext cx="21140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089305" y="2211835"/>
                <a:ext cx="279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305" y="2211835"/>
                <a:ext cx="27943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9565" r="-86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38887" y="2712788"/>
                <a:ext cx="1633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887" y="2712788"/>
                <a:ext cx="163313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29630" r="-2592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76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427047" y="2492417"/>
            <a:ext cx="573933" cy="564205"/>
            <a:chOff x="4412474" y="2490138"/>
            <a:chExt cx="573933" cy="564205"/>
          </a:xfrm>
        </p:grpSpPr>
        <p:cxnSp>
          <p:nvCxnSpPr>
            <p:cNvPr id="44" name="Straight Connector 43"/>
            <p:cNvCxnSpPr/>
            <p:nvPr/>
          </p:nvCxnSpPr>
          <p:spPr>
            <a:xfrm rot="5934375" flipH="1" flipV="1">
              <a:off x="4417338" y="2485274"/>
              <a:ext cx="564205" cy="573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934375" flipH="1" flipV="1">
              <a:off x="4636210" y="2704571"/>
              <a:ext cx="126460" cy="1264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 rot="5934375">
            <a:off x="4373197" y="3033281"/>
            <a:ext cx="573933" cy="564205"/>
            <a:chOff x="3464596" y="1488298"/>
            <a:chExt cx="573933" cy="564205"/>
          </a:xfrm>
        </p:grpSpPr>
        <p:cxnSp>
          <p:nvCxnSpPr>
            <p:cNvPr id="50" name="Straight Connector 49"/>
            <p:cNvCxnSpPr/>
            <p:nvPr/>
          </p:nvCxnSpPr>
          <p:spPr>
            <a:xfrm rot="15821563" flipH="1" flipV="1">
              <a:off x="3469460" y="1483434"/>
              <a:ext cx="564205" cy="573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5821563" flipH="1" flipV="1">
              <a:off x="3719083" y="1671458"/>
              <a:ext cx="126460" cy="1264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128287" y="3290932"/>
                <a:ext cx="56239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287" y="3290932"/>
                <a:ext cx="562398" cy="289182"/>
              </a:xfrm>
              <a:prstGeom prst="rect">
                <a:avLst/>
              </a:prstGeom>
              <a:blipFill rotWithShape="0">
                <a:blip r:embed="rId2"/>
                <a:stretch>
                  <a:fillRect l="-9783" r="-543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 flipH="1">
            <a:off x="2798300" y="2995427"/>
            <a:ext cx="622585" cy="65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037505" y="3286803"/>
            <a:ext cx="90306" cy="10383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421563" flipH="1" flipV="1">
            <a:off x="2817732" y="2458856"/>
            <a:ext cx="564205" cy="573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037505" y="2690161"/>
            <a:ext cx="66483" cy="5729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048" y="2944546"/>
            <a:ext cx="901824" cy="131333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 rot="5934375">
            <a:off x="4324512" y="2952409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6200000">
            <a:off x="3338977" y="2957764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145848" y="2373099"/>
                <a:ext cx="55617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848" y="2373099"/>
                <a:ext cx="556178" cy="289182"/>
              </a:xfrm>
              <a:prstGeom prst="rect">
                <a:avLst/>
              </a:prstGeom>
              <a:blipFill rotWithShape="0">
                <a:blip r:embed="rId4"/>
                <a:stretch>
                  <a:fillRect l="-9890" r="-549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127644" y="3290932"/>
                <a:ext cx="55175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644" y="3290932"/>
                <a:ext cx="551753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9890" r="-4396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090341" y="2373099"/>
                <a:ext cx="56239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41" y="2373099"/>
                <a:ext cx="562398" cy="289182"/>
              </a:xfrm>
              <a:prstGeom prst="rect">
                <a:avLst/>
              </a:prstGeom>
              <a:blipFill rotWithShape="0">
                <a:blip r:embed="rId6"/>
                <a:stretch>
                  <a:fillRect l="-9783" r="-4348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801650" y="2662281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650" y="2662281"/>
                <a:ext cx="1849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3333" r="-2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0"/>
              <p:cNvSpPr txBox="1"/>
              <p:nvPr/>
            </p:nvSpPr>
            <p:spPr>
              <a:xfrm>
                <a:off x="2790718" y="3171513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718" y="3171513"/>
                <a:ext cx="17177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0"/>
              <p:cNvSpPr txBox="1"/>
              <p:nvPr/>
            </p:nvSpPr>
            <p:spPr>
              <a:xfrm>
                <a:off x="2796522" y="2657999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522" y="2657999"/>
                <a:ext cx="17177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0"/>
              <p:cNvSpPr txBox="1"/>
              <p:nvPr/>
            </p:nvSpPr>
            <p:spPr>
              <a:xfrm>
                <a:off x="4853709" y="3166662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709" y="3166662"/>
                <a:ext cx="17177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0"/>
              <p:cNvSpPr txBox="1"/>
              <p:nvPr/>
            </p:nvSpPr>
            <p:spPr>
              <a:xfrm>
                <a:off x="4859513" y="2653148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513" y="2653148"/>
                <a:ext cx="17177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8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 rot="21209093">
            <a:off x="5763507" y="2458637"/>
            <a:ext cx="573933" cy="564205"/>
            <a:chOff x="4412474" y="2490138"/>
            <a:chExt cx="573933" cy="564205"/>
          </a:xfrm>
        </p:grpSpPr>
        <p:cxnSp>
          <p:nvCxnSpPr>
            <p:cNvPr id="44" name="Straight Connector 43"/>
            <p:cNvCxnSpPr/>
            <p:nvPr/>
          </p:nvCxnSpPr>
          <p:spPr>
            <a:xfrm rot="5934375" flipH="1" flipV="1">
              <a:off x="4417338" y="2485274"/>
              <a:ext cx="564205" cy="573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934375" flipH="1" flipV="1">
              <a:off x="4636210" y="2704571"/>
              <a:ext cx="126460" cy="1264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 rot="5934375">
            <a:off x="5749217" y="3022194"/>
            <a:ext cx="573933" cy="564205"/>
            <a:chOff x="3464596" y="1488298"/>
            <a:chExt cx="573933" cy="564205"/>
          </a:xfrm>
        </p:grpSpPr>
        <p:cxnSp>
          <p:nvCxnSpPr>
            <p:cNvPr id="50" name="Straight Connector 49"/>
            <p:cNvCxnSpPr/>
            <p:nvPr/>
          </p:nvCxnSpPr>
          <p:spPr>
            <a:xfrm rot="15821563" flipH="1" flipV="1">
              <a:off x="3469460" y="1483434"/>
              <a:ext cx="564205" cy="573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5821563" flipH="1" flipV="1">
              <a:off x="3719083" y="1671458"/>
              <a:ext cx="126460" cy="1264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4545783" y="3212371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783" y="3212371"/>
                <a:ext cx="18626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 flipH="1">
            <a:off x="2798300" y="2995427"/>
            <a:ext cx="622585" cy="65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037505" y="3286803"/>
            <a:ext cx="90306" cy="10383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421563" flipH="1" flipV="1">
            <a:off x="2817732" y="2458856"/>
            <a:ext cx="564205" cy="573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037505" y="2690161"/>
            <a:ext cx="66483" cy="5729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048" y="2944546"/>
            <a:ext cx="901824" cy="131333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 rot="5934375">
            <a:off x="4324512" y="2952409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6200000">
            <a:off x="3338977" y="2957764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5820569" y="2372899"/>
                <a:ext cx="316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69" y="2372899"/>
                <a:ext cx="31630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30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3037505" y="3406238"/>
                <a:ext cx="312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505" y="3406238"/>
                <a:ext cx="31271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3090341" y="2373099"/>
                <a:ext cx="318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41" y="2373099"/>
                <a:ext cx="31803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30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3820840" y="3081145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40" y="3081145"/>
                <a:ext cx="1849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/>
          <p:cNvSpPr/>
          <p:nvPr/>
        </p:nvSpPr>
        <p:spPr>
          <a:xfrm>
            <a:off x="4371690" y="2855736"/>
            <a:ext cx="496422" cy="279381"/>
          </a:xfrm>
          <a:prstGeom prst="arc">
            <a:avLst>
              <a:gd name="adj1" fmla="val 9961588"/>
              <a:gd name="adj2" fmla="val 98385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112" y="2922248"/>
            <a:ext cx="901824" cy="131333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 rot="16200000">
            <a:off x="4840910" y="2928477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6200000">
            <a:off x="5724867" y="2927401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272073" y="304343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073" y="3043438"/>
                <a:ext cx="18492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4588681" y="3135117"/>
            <a:ext cx="99552" cy="295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4564860" y="2855736"/>
            <a:ext cx="95464" cy="295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334345" y="2534426"/>
                <a:ext cx="594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45" y="2534426"/>
                <a:ext cx="59400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9278" r="-82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841654" y="3402734"/>
                <a:ext cx="318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654" y="3402734"/>
                <a:ext cx="31803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730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43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 rot="5934375">
            <a:off x="4373197" y="3033281"/>
            <a:ext cx="573933" cy="564205"/>
            <a:chOff x="3464596" y="1488298"/>
            <a:chExt cx="573933" cy="564205"/>
          </a:xfrm>
        </p:grpSpPr>
        <p:cxnSp>
          <p:nvCxnSpPr>
            <p:cNvPr id="50" name="Straight Connector 49"/>
            <p:cNvCxnSpPr/>
            <p:nvPr/>
          </p:nvCxnSpPr>
          <p:spPr>
            <a:xfrm rot="15821563" flipH="1" flipV="1">
              <a:off x="3469460" y="1483434"/>
              <a:ext cx="564205" cy="573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5821563" flipH="1" flipV="1">
              <a:off x="3719083" y="1671458"/>
              <a:ext cx="126460" cy="1264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128287" y="3290932"/>
                <a:ext cx="56239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287" y="3290932"/>
                <a:ext cx="562398" cy="289182"/>
              </a:xfrm>
              <a:prstGeom prst="rect">
                <a:avLst/>
              </a:prstGeom>
              <a:blipFill rotWithShape="0">
                <a:blip r:embed="rId2"/>
                <a:stretch>
                  <a:fillRect l="-9783" r="-543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 flipH="1">
            <a:off x="2798300" y="2995427"/>
            <a:ext cx="622585" cy="65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037505" y="3286803"/>
            <a:ext cx="90306" cy="10383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048" y="2944546"/>
            <a:ext cx="901824" cy="131333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 rot="5934375">
            <a:off x="4324512" y="2952409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6200000">
            <a:off x="3338977" y="2957764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517286" y="2515505"/>
                <a:ext cx="55617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286" y="2515505"/>
                <a:ext cx="556178" cy="289182"/>
              </a:xfrm>
              <a:prstGeom prst="rect">
                <a:avLst/>
              </a:prstGeom>
              <a:blipFill rotWithShape="0">
                <a:blip r:embed="rId4"/>
                <a:stretch>
                  <a:fillRect l="-9890" r="-549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117307" y="3272780"/>
                <a:ext cx="55175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307" y="3272780"/>
                <a:ext cx="551753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9890" r="-4396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748288" y="2520548"/>
                <a:ext cx="56239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288" y="2520548"/>
                <a:ext cx="562398" cy="289182"/>
              </a:xfrm>
              <a:prstGeom prst="rect">
                <a:avLst/>
              </a:prstGeom>
              <a:blipFill rotWithShape="0">
                <a:blip r:embed="rId6"/>
                <a:stretch>
                  <a:fillRect l="-9783" r="-4348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766051" y="3008260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051" y="3008260"/>
                <a:ext cx="1849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0"/>
              <p:cNvSpPr txBox="1"/>
              <p:nvPr/>
            </p:nvSpPr>
            <p:spPr>
              <a:xfrm>
                <a:off x="2790718" y="3171513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718" y="3171513"/>
                <a:ext cx="17177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0"/>
              <p:cNvSpPr txBox="1"/>
              <p:nvPr/>
            </p:nvSpPr>
            <p:spPr>
              <a:xfrm>
                <a:off x="3198230" y="2160460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230" y="2160460"/>
                <a:ext cx="17177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0"/>
              <p:cNvSpPr txBox="1"/>
              <p:nvPr/>
            </p:nvSpPr>
            <p:spPr>
              <a:xfrm>
                <a:off x="4863422" y="3168892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22" y="3168892"/>
                <a:ext cx="17177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0"/>
              <p:cNvSpPr txBox="1"/>
              <p:nvPr/>
            </p:nvSpPr>
            <p:spPr>
              <a:xfrm>
                <a:off x="4502950" y="2160460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950" y="2160460"/>
                <a:ext cx="17177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rot="17645396" flipH="1" flipV="1">
            <a:off x="3619266" y="1988872"/>
            <a:ext cx="1346381" cy="1328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7223833" flipH="1" flipV="1">
            <a:off x="4677393" y="2409380"/>
            <a:ext cx="158651" cy="132632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 rot="21420844">
            <a:off x="2955442" y="2106321"/>
            <a:ext cx="1244608" cy="1107550"/>
            <a:chOff x="2963797" y="2071141"/>
            <a:chExt cx="1244608" cy="1107550"/>
          </a:xfrm>
        </p:grpSpPr>
        <p:cxnSp>
          <p:nvCxnSpPr>
            <p:cNvPr id="29" name="Straight Connector 28"/>
            <p:cNvCxnSpPr/>
            <p:nvPr/>
          </p:nvCxnSpPr>
          <p:spPr>
            <a:xfrm rot="20671854" flipH="1" flipV="1">
              <a:off x="2963797" y="2071141"/>
              <a:ext cx="1244608" cy="11075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20671854" flipH="1" flipV="1">
              <a:off x="3160069" y="2359574"/>
              <a:ext cx="278964" cy="2440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298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 rot="15577350">
            <a:off x="1025074" y="2329971"/>
            <a:ext cx="573933" cy="564205"/>
            <a:chOff x="4412474" y="2490138"/>
            <a:chExt cx="573933" cy="564205"/>
          </a:xfrm>
        </p:grpSpPr>
        <p:cxnSp>
          <p:nvCxnSpPr>
            <p:cNvPr id="44" name="Straight Connector 43"/>
            <p:cNvCxnSpPr/>
            <p:nvPr/>
          </p:nvCxnSpPr>
          <p:spPr>
            <a:xfrm rot="5934375" flipH="1" flipV="1">
              <a:off x="4417338" y="2485274"/>
              <a:ext cx="564205" cy="573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934375" flipH="1" flipV="1">
              <a:off x="4636210" y="2704571"/>
              <a:ext cx="126460" cy="1264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 rot="534375">
            <a:off x="1659425" y="2334372"/>
            <a:ext cx="573933" cy="564205"/>
            <a:chOff x="3464596" y="1488298"/>
            <a:chExt cx="573933" cy="564205"/>
          </a:xfrm>
        </p:grpSpPr>
        <p:cxnSp>
          <p:nvCxnSpPr>
            <p:cNvPr id="50" name="Straight Connector 49"/>
            <p:cNvCxnSpPr/>
            <p:nvPr/>
          </p:nvCxnSpPr>
          <p:spPr>
            <a:xfrm rot="15821563" flipH="1" flipV="1">
              <a:off x="3469460" y="1483434"/>
              <a:ext cx="564205" cy="573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5821563" flipH="1" flipV="1">
              <a:off x="3719083" y="1671458"/>
              <a:ext cx="126460" cy="1264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 rot="16200000" flipH="1">
            <a:off x="1641149" y="3841039"/>
            <a:ext cx="622585" cy="65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1924577" y="4142061"/>
            <a:ext cx="90306" cy="10383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021563" flipH="1" flipV="1">
            <a:off x="1094728" y="3889837"/>
            <a:ext cx="564205" cy="573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H="1" flipV="1">
            <a:off x="1316576" y="4177243"/>
            <a:ext cx="66483" cy="5729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90309" y="3332011"/>
            <a:ext cx="901824" cy="131333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 rot="534375">
            <a:off x="1584877" y="2856309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0800000">
            <a:off x="1590232" y="3841844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733329" y="3204630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329" y="3204630"/>
                <a:ext cx="18492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5806" r="-2580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0"/>
              <p:cNvSpPr txBox="1"/>
              <p:nvPr/>
            </p:nvSpPr>
            <p:spPr>
              <a:xfrm>
                <a:off x="1068977" y="4055412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77" y="4055412"/>
                <a:ext cx="17177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690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0"/>
              <p:cNvSpPr txBox="1"/>
              <p:nvPr/>
            </p:nvSpPr>
            <p:spPr>
              <a:xfrm>
                <a:off x="2087100" y="4055413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100" y="4055413"/>
                <a:ext cx="17177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690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0"/>
              <p:cNvSpPr txBox="1"/>
              <p:nvPr/>
            </p:nvSpPr>
            <p:spPr>
              <a:xfrm>
                <a:off x="1062934" y="2570902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34" y="2570902"/>
                <a:ext cx="18492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2258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0"/>
              <p:cNvSpPr txBox="1"/>
              <p:nvPr/>
            </p:nvSpPr>
            <p:spPr>
              <a:xfrm>
                <a:off x="2032041" y="2570901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41" y="2570901"/>
                <a:ext cx="1849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2258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236175" y="4243528"/>
            <a:ext cx="682535" cy="1206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66914">
            <a:off x="4785545" y="3793214"/>
            <a:ext cx="375235" cy="12507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66914">
            <a:off x="5002034" y="3388790"/>
            <a:ext cx="375235" cy="125078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870354" y="3070860"/>
            <a:ext cx="745586" cy="1361106"/>
            <a:chOff x="4870354" y="3070860"/>
            <a:chExt cx="745586" cy="1361106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4870354" y="3070860"/>
              <a:ext cx="745586" cy="1361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5474356" y="3123318"/>
              <a:ext cx="110211" cy="1961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Picture 7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8384876">
            <a:off x="3954073" y="3801130"/>
            <a:ext cx="375235" cy="12507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8564569">
            <a:off x="3662451" y="3388790"/>
            <a:ext cx="375235" cy="125078"/>
          </a:xfrm>
          <a:prstGeom prst="rect">
            <a:avLst/>
          </a:prstGeom>
        </p:spPr>
      </p:pic>
      <p:grpSp>
        <p:nvGrpSpPr>
          <p:cNvPr id="76" name="Group 75"/>
          <p:cNvGrpSpPr/>
          <p:nvPr/>
        </p:nvGrpSpPr>
        <p:grpSpPr>
          <a:xfrm>
            <a:off x="3364230" y="3105150"/>
            <a:ext cx="936715" cy="1326815"/>
            <a:chOff x="3364230" y="3105150"/>
            <a:chExt cx="936715" cy="1326815"/>
          </a:xfrm>
        </p:grpSpPr>
        <p:cxnSp>
          <p:nvCxnSpPr>
            <p:cNvPr id="77" name="Straight Connector 76"/>
            <p:cNvCxnSpPr/>
            <p:nvPr/>
          </p:nvCxnSpPr>
          <p:spPr>
            <a:xfrm flipH="1" flipV="1">
              <a:off x="3364230" y="3105150"/>
              <a:ext cx="936715" cy="13268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534375" flipH="1" flipV="1">
              <a:off x="3440107" y="3230399"/>
              <a:ext cx="126460" cy="1264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8296550">
            <a:off x="4152233" y="3431326"/>
            <a:ext cx="254929" cy="233593"/>
            <a:chOff x="4426435" y="2647767"/>
            <a:chExt cx="254929" cy="233593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4426435" y="2647767"/>
              <a:ext cx="254929" cy="2335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355938" flipH="1" flipV="1">
              <a:off x="4490670" y="2701334"/>
              <a:ext cx="126460" cy="1264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11267149">
            <a:off x="4267687" y="3505578"/>
            <a:ext cx="254929" cy="233593"/>
            <a:chOff x="4605515" y="2794503"/>
            <a:chExt cx="254929" cy="233593"/>
          </a:xfrm>
        </p:grpSpPr>
        <p:cxnSp>
          <p:nvCxnSpPr>
            <p:cNvPr id="82" name="Straight Connector 81"/>
            <p:cNvCxnSpPr/>
            <p:nvPr/>
          </p:nvCxnSpPr>
          <p:spPr>
            <a:xfrm flipH="1">
              <a:off x="4605515" y="2794503"/>
              <a:ext cx="254929" cy="2335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640340" y="2876550"/>
              <a:ext cx="142730" cy="1246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73463" y="3021071"/>
            <a:ext cx="397102" cy="391957"/>
            <a:chOff x="3873463" y="3021071"/>
            <a:chExt cx="397102" cy="391957"/>
          </a:xfrm>
        </p:grpSpPr>
        <p:grpSp>
          <p:nvGrpSpPr>
            <p:cNvPr id="84" name="Group 83"/>
            <p:cNvGrpSpPr/>
            <p:nvPr/>
          </p:nvGrpSpPr>
          <p:grpSpPr>
            <a:xfrm rot="8296550">
              <a:off x="3873463" y="3021071"/>
              <a:ext cx="254929" cy="233593"/>
              <a:chOff x="4426435" y="2647767"/>
              <a:chExt cx="254929" cy="233593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 flipH="1">
                <a:off x="4426435" y="2647767"/>
                <a:ext cx="254929" cy="2335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rot="16355938" flipH="1" flipV="1">
                <a:off x="4490670" y="2701334"/>
                <a:ext cx="126460" cy="126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 rot="13009578">
              <a:off x="4015636" y="3179435"/>
              <a:ext cx="254929" cy="233593"/>
              <a:chOff x="4605515" y="2794503"/>
              <a:chExt cx="254929" cy="233593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 flipH="1">
                <a:off x="4605515" y="2794503"/>
                <a:ext cx="254929" cy="2335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V="1">
                <a:off x="4640340" y="2876550"/>
                <a:ext cx="142730" cy="1246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oup 96"/>
          <p:cNvGrpSpPr/>
          <p:nvPr/>
        </p:nvGrpSpPr>
        <p:grpSpPr>
          <a:xfrm rot="6481893">
            <a:off x="4599510" y="3509515"/>
            <a:ext cx="254929" cy="233593"/>
            <a:chOff x="4426435" y="2647767"/>
            <a:chExt cx="254929" cy="233593"/>
          </a:xfrm>
        </p:grpSpPr>
        <p:cxnSp>
          <p:nvCxnSpPr>
            <p:cNvPr id="101" name="Straight Connector 100"/>
            <p:cNvCxnSpPr/>
            <p:nvPr/>
          </p:nvCxnSpPr>
          <p:spPr>
            <a:xfrm flipH="1">
              <a:off x="4426435" y="2647767"/>
              <a:ext cx="254929" cy="2335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rot="16355938" flipH="1" flipV="1">
              <a:off x="4490670" y="2701334"/>
              <a:ext cx="126460" cy="1264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 rot="9203748">
            <a:off x="4741032" y="3498701"/>
            <a:ext cx="254929" cy="233593"/>
            <a:chOff x="4605515" y="2794503"/>
            <a:chExt cx="254929" cy="233593"/>
          </a:xfrm>
        </p:grpSpPr>
        <p:cxnSp>
          <p:nvCxnSpPr>
            <p:cNvPr id="99" name="Straight Connector 98"/>
            <p:cNvCxnSpPr/>
            <p:nvPr/>
          </p:nvCxnSpPr>
          <p:spPr>
            <a:xfrm flipH="1">
              <a:off x="4605515" y="2794503"/>
              <a:ext cx="254929" cy="2335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640340" y="2876550"/>
              <a:ext cx="142730" cy="1246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 rot="16982718">
            <a:off x="4740887" y="3073040"/>
            <a:ext cx="397102" cy="391957"/>
            <a:chOff x="3873463" y="3021071"/>
            <a:chExt cx="397102" cy="391957"/>
          </a:xfrm>
        </p:grpSpPr>
        <p:grpSp>
          <p:nvGrpSpPr>
            <p:cNvPr id="104" name="Group 103"/>
            <p:cNvGrpSpPr/>
            <p:nvPr/>
          </p:nvGrpSpPr>
          <p:grpSpPr>
            <a:xfrm rot="8296550">
              <a:off x="3873463" y="3021071"/>
              <a:ext cx="254929" cy="233593"/>
              <a:chOff x="4426435" y="2647767"/>
              <a:chExt cx="254929" cy="233593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 flipH="1">
                <a:off x="4426435" y="2647767"/>
                <a:ext cx="254929" cy="2335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rot="16355938" flipH="1" flipV="1">
                <a:off x="4490670" y="2701334"/>
                <a:ext cx="126460" cy="126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 rot="13009578">
              <a:off x="4015636" y="3179435"/>
              <a:ext cx="254929" cy="233593"/>
              <a:chOff x="4605515" y="2794503"/>
              <a:chExt cx="254929" cy="233593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flipH="1">
                <a:off x="4605515" y="2794503"/>
                <a:ext cx="254929" cy="2335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4640340" y="2876550"/>
                <a:ext cx="142730" cy="1246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60"/>
              <p:cNvSpPr txBox="1"/>
              <p:nvPr/>
            </p:nvSpPr>
            <p:spPr>
              <a:xfrm>
                <a:off x="4180813" y="4365865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813" y="4365865"/>
                <a:ext cx="18492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60"/>
              <p:cNvSpPr txBox="1"/>
              <p:nvPr/>
            </p:nvSpPr>
            <p:spPr>
              <a:xfrm>
                <a:off x="4795714" y="4364743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714" y="4364743"/>
                <a:ext cx="18492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3333" r="-2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84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H="1">
            <a:off x="2798300" y="2995427"/>
            <a:ext cx="622585" cy="65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3037505" y="3286803"/>
            <a:ext cx="90306" cy="10383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421563" flipH="1" flipV="1">
            <a:off x="2817732" y="2458856"/>
            <a:ext cx="564205" cy="573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3037505" y="2690161"/>
            <a:ext cx="66483" cy="57297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0"/>
              <p:cNvSpPr txBox="1"/>
              <p:nvPr/>
            </p:nvSpPr>
            <p:spPr>
              <a:xfrm>
                <a:off x="3228757" y="2594443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757" y="2594443"/>
                <a:ext cx="18299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60"/>
              <p:cNvSpPr txBox="1"/>
              <p:nvPr/>
            </p:nvSpPr>
            <p:spPr>
              <a:xfrm>
                <a:off x="3208572" y="3200221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572" y="3200221"/>
                <a:ext cx="16696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645" y="2919428"/>
            <a:ext cx="1025186" cy="167237"/>
          </a:xfrm>
          <a:prstGeom prst="rect">
            <a:avLst/>
          </a:prstGeom>
        </p:spPr>
      </p:pic>
      <p:sp>
        <p:nvSpPr>
          <p:cNvPr id="90" name="Oval 89"/>
          <p:cNvSpPr/>
          <p:nvPr/>
        </p:nvSpPr>
        <p:spPr>
          <a:xfrm rot="16200000">
            <a:off x="3338977" y="2957764"/>
            <a:ext cx="94357" cy="972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4411781" y="3003046"/>
            <a:ext cx="205939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60"/>
              <p:cNvSpPr txBox="1"/>
              <p:nvPr/>
            </p:nvSpPr>
            <p:spPr>
              <a:xfrm>
                <a:off x="3785813" y="3086665"/>
                <a:ext cx="297068" cy="283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813" y="3086665"/>
                <a:ext cx="297068" cy="283091"/>
              </a:xfrm>
              <a:prstGeom prst="rect">
                <a:avLst/>
              </a:prstGeom>
              <a:blipFill rotWithShape="0">
                <a:blip r:embed="rId5"/>
                <a:stretch>
                  <a:fillRect l="-10204" t="-4255" r="-6530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2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78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Wenxing Fang</dc:creator>
  <cp:lastModifiedBy>Wenxing Fang</cp:lastModifiedBy>
  <cp:revision>22</cp:revision>
  <dcterms:created xsi:type="dcterms:W3CDTF">2018-03-29T08:52:35Z</dcterms:created>
  <dcterms:modified xsi:type="dcterms:W3CDTF">2018-04-07T13:21:35Z</dcterms:modified>
</cp:coreProperties>
</file>