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34" d="100"/>
          <a:sy n="34" d="100"/>
        </p:scale>
        <p:origin x="6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arSystems/Modern-OpenGL-Tutorials/tree/master/%5bMODEL%20LOADING%5d" TargetMode="External"/><Relationship Id="rId2" Type="http://schemas.openxmlformats.org/officeDocument/2006/relationships/hyperlink" Target="https://learnopengl.com/#!Model-Loading/Assim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5aI2nmC_TTs" TargetMode="External"/><Relationship Id="rId4" Type="http://schemas.openxmlformats.org/officeDocument/2006/relationships/hyperlink" Target="http://www.swiftless.com/tutorials/opengl/particl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FD4AB-8D40-4B4F-A8E9-11C4CCD20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Wenxin</a:t>
            </a:r>
            <a:r>
              <a:rPr lang="en-US" dirty="0"/>
              <a:t> Zhou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34D14D-4272-4FC9-B28A-8D7892F83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233" y="1881036"/>
            <a:ext cx="7494036" cy="1463040"/>
          </a:xfrm>
        </p:spPr>
        <p:txBody>
          <a:bodyPr>
            <a:noAutofit/>
          </a:bodyPr>
          <a:lstStyle/>
          <a:p>
            <a:r>
              <a:rPr lang="en-US" sz="5400" dirty="0"/>
              <a:t>Travel in Water Town</a:t>
            </a:r>
          </a:p>
        </p:txBody>
      </p:sp>
    </p:spTree>
    <p:extLst>
      <p:ext uri="{BB962C8B-B14F-4D97-AF65-F5344CB8AC3E}">
        <p14:creationId xmlns:p14="http://schemas.microsoft.com/office/powerpoint/2010/main" val="13922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138A-B16F-4A19-BF80-3AC93F61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5A6531-B773-40DA-AFBF-72DF7D6A1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240" y="2286000"/>
            <a:ext cx="8069658" cy="4022725"/>
          </a:xfrm>
        </p:spPr>
      </p:pic>
    </p:spTree>
    <p:extLst>
      <p:ext uri="{BB962C8B-B14F-4D97-AF65-F5344CB8AC3E}">
        <p14:creationId xmlns:p14="http://schemas.microsoft.com/office/powerpoint/2010/main" val="279799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6643A-B5D7-4E73-BC77-9059AF9F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18AAB-B192-48DB-A5BC-05423781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 Every model started out as a cube or plane</a:t>
            </a:r>
          </a:p>
          <a:p>
            <a:pPr lvl="2"/>
            <a:r>
              <a:rPr lang="en-US" sz="3600" dirty="0"/>
              <a:t> Import models to OpenGL using Assimp</a:t>
            </a:r>
          </a:p>
          <a:p>
            <a:pPr lvl="2"/>
            <a:r>
              <a:rPr lang="en-US" sz="3600" dirty="0"/>
              <a:t> Carefully scaling, tilting and positioning the objects</a:t>
            </a:r>
          </a:p>
          <a:p>
            <a:pPr lvl="2"/>
            <a:endParaRPr lang="en-US" sz="3600" dirty="0"/>
          </a:p>
          <a:p>
            <a:pPr lvl="2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880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510AF1-737E-423B-A199-967A9AEF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77" y="516194"/>
            <a:ext cx="3038475" cy="2628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B2849C-D5CC-46D2-9F16-191D5D3A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122" y="3145094"/>
            <a:ext cx="1914525" cy="3314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76E221-91A4-41F5-9434-4B432D76B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77" y="3829665"/>
            <a:ext cx="4152900" cy="2457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A853BC-0FD0-4A1D-9CA9-A1B38412E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375" y="516194"/>
            <a:ext cx="2439857" cy="40279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BF62E9-7A31-4B92-9800-1CA0F2EF3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3612" y="516194"/>
            <a:ext cx="30575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2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8EE83-3656-49E7-B850-6ADE8C21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EC77C-8325-4739-9D01-52FBFDB7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A817BA-6F22-4640-93E5-541AEB29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579" y="1512024"/>
            <a:ext cx="3018042" cy="48226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E02D38-2317-47ED-9EF4-336EEEA9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709" y="1537335"/>
            <a:ext cx="32480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9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762EB-3DDB-4D5B-B3BF-72CBD79C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System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23A081-06AB-484B-880E-42DE05E18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60550" y="2084832"/>
            <a:ext cx="8629530" cy="15727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990337-283A-4E86-AB7F-A637C469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5500" y="4218432"/>
            <a:ext cx="8787161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E64A6A-49C3-4F3E-86CA-D1BE15D69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720" y="1335024"/>
            <a:ext cx="42100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8963D-5824-49FB-8B56-AF19C57D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2DB4B-F4AF-4914-BD43-464E7F0D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Assimp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https://learnopengl.com/#!Model-Loading/Assimp</a:t>
            </a:r>
            <a:endParaRPr lang="en-US" dirty="0"/>
          </a:p>
          <a:p>
            <a:r>
              <a:rPr lang="en-US" dirty="0"/>
              <a:t>Model Loading</a:t>
            </a:r>
          </a:p>
          <a:p>
            <a:r>
              <a:rPr lang="en-US" dirty="0">
                <a:hlinkClick r:id="rId3"/>
              </a:rPr>
              <a:t>https://github.com/SonarSystems/Modern-OpenGL-Tutorials/tree/master/%5BMODEL%20LOADING%5D</a:t>
            </a:r>
            <a:endParaRPr lang="en-US" dirty="0"/>
          </a:p>
          <a:p>
            <a:r>
              <a:rPr lang="en-US" dirty="0"/>
              <a:t>Particle system</a:t>
            </a:r>
          </a:p>
          <a:p>
            <a:r>
              <a:rPr lang="en-US" dirty="0">
                <a:hlinkClick r:id="rId4"/>
              </a:rPr>
              <a:t>http://www.swiftless.com/tutorials/opengl/particles.html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Boat Model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https://www.youtube.com/watch?v=5aI2nmC_TTs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11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</TotalTime>
  <Words>106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华文仿宋</vt:lpstr>
      <vt:lpstr>Tw Cen MT</vt:lpstr>
      <vt:lpstr>Tw Cen MT Condensed</vt:lpstr>
      <vt:lpstr>Wingdings 3</vt:lpstr>
      <vt:lpstr>积分</vt:lpstr>
      <vt:lpstr>Wenxin Zhou</vt:lpstr>
      <vt:lpstr>Inspiration</vt:lpstr>
      <vt:lpstr>Model </vt:lpstr>
      <vt:lpstr>PowerPoint 演示文稿</vt:lpstr>
      <vt:lpstr>Reflection </vt:lpstr>
      <vt:lpstr>Particle System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Wenxin Zhou</dc:title>
  <dc:creator>Wenxin Zhou</dc:creator>
  <cp:lastModifiedBy>Wenxin Zhou</cp:lastModifiedBy>
  <cp:revision>8</cp:revision>
  <dcterms:created xsi:type="dcterms:W3CDTF">2017-08-18T09:23:58Z</dcterms:created>
  <dcterms:modified xsi:type="dcterms:W3CDTF">2017-08-18T15:18:39Z</dcterms:modified>
</cp:coreProperties>
</file>