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1" r:id="rId2"/>
  </p:sldIdLst>
  <p:sldSz cx="51206400" cy="38404800"/>
  <p:notesSz cx="9144000" cy="6858000"/>
  <p:defaultTextStyle>
    <a:defPPr>
      <a:defRPr lang="en-US"/>
    </a:defPPr>
    <a:lvl1pPr marL="0" algn="l" defTabSz="2558276" rtl="0" eaLnBrk="1" latinLnBrk="0" hangingPunct="1">
      <a:defRPr sz="10123" kern="1200">
        <a:solidFill>
          <a:schemeClr val="tx1"/>
        </a:solidFill>
        <a:latin typeface="+mn-lt"/>
        <a:ea typeface="+mn-ea"/>
        <a:cs typeface="+mn-cs"/>
      </a:defRPr>
    </a:lvl1pPr>
    <a:lvl2pPr marL="2558276" algn="l" defTabSz="2558276" rtl="0" eaLnBrk="1" latinLnBrk="0" hangingPunct="1">
      <a:defRPr sz="10123" kern="1200">
        <a:solidFill>
          <a:schemeClr val="tx1"/>
        </a:solidFill>
        <a:latin typeface="+mn-lt"/>
        <a:ea typeface="+mn-ea"/>
        <a:cs typeface="+mn-cs"/>
      </a:defRPr>
    </a:lvl2pPr>
    <a:lvl3pPr marL="5116559" algn="l" defTabSz="2558276" rtl="0" eaLnBrk="1" latinLnBrk="0" hangingPunct="1">
      <a:defRPr sz="10123" kern="1200">
        <a:solidFill>
          <a:schemeClr val="tx1"/>
        </a:solidFill>
        <a:latin typeface="+mn-lt"/>
        <a:ea typeface="+mn-ea"/>
        <a:cs typeface="+mn-cs"/>
      </a:defRPr>
    </a:lvl3pPr>
    <a:lvl4pPr marL="7674837" algn="l" defTabSz="2558276" rtl="0" eaLnBrk="1" latinLnBrk="0" hangingPunct="1">
      <a:defRPr sz="10123" kern="1200">
        <a:solidFill>
          <a:schemeClr val="tx1"/>
        </a:solidFill>
        <a:latin typeface="+mn-lt"/>
        <a:ea typeface="+mn-ea"/>
        <a:cs typeface="+mn-cs"/>
      </a:defRPr>
    </a:lvl4pPr>
    <a:lvl5pPr marL="10233119" algn="l" defTabSz="2558276" rtl="0" eaLnBrk="1" latinLnBrk="0" hangingPunct="1">
      <a:defRPr sz="10123" kern="1200">
        <a:solidFill>
          <a:schemeClr val="tx1"/>
        </a:solidFill>
        <a:latin typeface="+mn-lt"/>
        <a:ea typeface="+mn-ea"/>
        <a:cs typeface="+mn-cs"/>
      </a:defRPr>
    </a:lvl5pPr>
    <a:lvl6pPr marL="12791397" algn="l" defTabSz="2558276" rtl="0" eaLnBrk="1" latinLnBrk="0" hangingPunct="1">
      <a:defRPr sz="10123" kern="1200">
        <a:solidFill>
          <a:schemeClr val="tx1"/>
        </a:solidFill>
        <a:latin typeface="+mn-lt"/>
        <a:ea typeface="+mn-ea"/>
        <a:cs typeface="+mn-cs"/>
      </a:defRPr>
    </a:lvl6pPr>
    <a:lvl7pPr marL="15349678" algn="l" defTabSz="2558276" rtl="0" eaLnBrk="1" latinLnBrk="0" hangingPunct="1">
      <a:defRPr sz="10123" kern="1200">
        <a:solidFill>
          <a:schemeClr val="tx1"/>
        </a:solidFill>
        <a:latin typeface="+mn-lt"/>
        <a:ea typeface="+mn-ea"/>
        <a:cs typeface="+mn-cs"/>
      </a:defRPr>
    </a:lvl7pPr>
    <a:lvl8pPr marL="17907955" algn="l" defTabSz="2558276" rtl="0" eaLnBrk="1" latinLnBrk="0" hangingPunct="1">
      <a:defRPr sz="10123" kern="1200">
        <a:solidFill>
          <a:schemeClr val="tx1"/>
        </a:solidFill>
        <a:latin typeface="+mn-lt"/>
        <a:ea typeface="+mn-ea"/>
        <a:cs typeface="+mn-cs"/>
      </a:defRPr>
    </a:lvl8pPr>
    <a:lvl9pPr marL="20466232" algn="l" defTabSz="2558276" rtl="0" eaLnBrk="1" latinLnBrk="0" hangingPunct="1">
      <a:defRPr sz="1012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58" userDrawn="1">
          <p15:clr>
            <a:srgbClr val="A4A3A4"/>
          </p15:clr>
        </p15:guide>
        <p15:guide id="2" orient="horz" pos="4726" userDrawn="1">
          <p15:clr>
            <a:srgbClr val="A4A3A4"/>
          </p15:clr>
        </p15:guide>
        <p15:guide id="3" pos="31500" userDrawn="1">
          <p15:clr>
            <a:srgbClr val="A4A3A4"/>
          </p15:clr>
        </p15:guide>
        <p15:guide id="4" pos="7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5500"/>
    <a:srgbClr val="AD4313"/>
    <a:srgbClr val="464549"/>
    <a:srgbClr val="537C33"/>
    <a:srgbClr val="C41E2F"/>
    <a:srgbClr val="3976BE"/>
    <a:srgbClr val="C71C2C"/>
    <a:srgbClr val="357493"/>
    <a:srgbClr val="90A69E"/>
    <a:srgbClr val="C1AF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66" autoAdjust="0"/>
    <p:restoredTop sz="95939" autoAdjust="0"/>
  </p:normalViewPr>
  <p:slideViewPr>
    <p:cSldViewPr snapToGrid="0" snapToObjects="1" showGuides="1">
      <p:cViewPr>
        <p:scale>
          <a:sx n="17" d="100"/>
          <a:sy n="17" d="100"/>
        </p:scale>
        <p:origin x="984" y="54"/>
      </p:cViewPr>
      <p:guideLst>
        <p:guide orient="horz" pos="23458"/>
        <p:guide orient="horz" pos="4726"/>
        <p:guide pos="31500"/>
        <p:guide pos="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5" d="100"/>
        <a:sy n="95" d="100"/>
      </p:scale>
      <p:origin x="0" y="0"/>
    </p:cViewPr>
  </p:sorterViewPr>
  <p:notesViewPr>
    <p:cSldViewPr snapToGrid="0" snapToObjects="1">
      <p:cViewPr varScale="1">
        <p:scale>
          <a:sx n="132" d="100"/>
          <a:sy n="132" d="100"/>
        </p:scale>
        <p:origin x="1392" y="17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3C3F90F-9078-8A44-9700-EC0EE44D97AF}" type="datetimeFigureOut">
              <a:rPr lang="en-US" smtClean="0"/>
              <a:t>4/18/2022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67DBAA8-5A46-EA4E-AD1A-6CC32167DC9C}" type="slidenum">
              <a:rPr lang="en-US" smtClean="0"/>
              <a:t>‹#›</a:t>
            </a:fld>
            <a:endParaRPr lang="en-US"/>
          </a:p>
        </p:txBody>
      </p:sp>
    </p:spTree>
    <p:extLst>
      <p:ext uri="{BB962C8B-B14F-4D97-AF65-F5344CB8AC3E}">
        <p14:creationId xmlns:p14="http://schemas.microsoft.com/office/powerpoint/2010/main" val="974775576"/>
      </p:ext>
    </p:extLst>
  </p:cSld>
  <p:clrMap bg1="lt1" tx1="dk1" bg2="lt2" tx2="dk2" accent1="accent1" accent2="accent2" accent3="accent3" accent4="accent4" accent5="accent5" accent6="accent6" hlink="hlink" folHlink="folHlink"/>
  <p:notesStyle>
    <a:lvl1pPr marL="0" algn="l" defTabSz="995137" rtl="0" eaLnBrk="1" latinLnBrk="0" hangingPunct="1">
      <a:defRPr sz="1307" kern="1200">
        <a:solidFill>
          <a:schemeClr val="tx1"/>
        </a:solidFill>
        <a:latin typeface="+mn-lt"/>
        <a:ea typeface="+mn-ea"/>
        <a:cs typeface="+mn-cs"/>
      </a:defRPr>
    </a:lvl1pPr>
    <a:lvl2pPr marL="497567" algn="l" defTabSz="995137" rtl="0" eaLnBrk="1" latinLnBrk="0" hangingPunct="1">
      <a:defRPr sz="1307" kern="1200">
        <a:solidFill>
          <a:schemeClr val="tx1"/>
        </a:solidFill>
        <a:latin typeface="+mn-lt"/>
        <a:ea typeface="+mn-ea"/>
        <a:cs typeface="+mn-cs"/>
      </a:defRPr>
    </a:lvl2pPr>
    <a:lvl3pPr marL="995137" algn="l" defTabSz="995137" rtl="0" eaLnBrk="1" latinLnBrk="0" hangingPunct="1">
      <a:defRPr sz="1307" kern="1200">
        <a:solidFill>
          <a:schemeClr val="tx1"/>
        </a:solidFill>
        <a:latin typeface="+mn-lt"/>
        <a:ea typeface="+mn-ea"/>
        <a:cs typeface="+mn-cs"/>
      </a:defRPr>
    </a:lvl3pPr>
    <a:lvl4pPr marL="1492702" algn="l" defTabSz="995137" rtl="0" eaLnBrk="1" latinLnBrk="0" hangingPunct="1">
      <a:defRPr sz="1307" kern="1200">
        <a:solidFill>
          <a:schemeClr val="tx1"/>
        </a:solidFill>
        <a:latin typeface="+mn-lt"/>
        <a:ea typeface="+mn-ea"/>
        <a:cs typeface="+mn-cs"/>
      </a:defRPr>
    </a:lvl4pPr>
    <a:lvl5pPr marL="1990271" algn="l" defTabSz="995137" rtl="0" eaLnBrk="1" latinLnBrk="0" hangingPunct="1">
      <a:defRPr sz="1307" kern="1200">
        <a:solidFill>
          <a:schemeClr val="tx1"/>
        </a:solidFill>
        <a:latin typeface="+mn-lt"/>
        <a:ea typeface="+mn-ea"/>
        <a:cs typeface="+mn-cs"/>
      </a:defRPr>
    </a:lvl5pPr>
    <a:lvl6pPr marL="2487839" algn="l" defTabSz="995137" rtl="0" eaLnBrk="1" latinLnBrk="0" hangingPunct="1">
      <a:defRPr sz="1307" kern="1200">
        <a:solidFill>
          <a:schemeClr val="tx1"/>
        </a:solidFill>
        <a:latin typeface="+mn-lt"/>
        <a:ea typeface="+mn-ea"/>
        <a:cs typeface="+mn-cs"/>
      </a:defRPr>
    </a:lvl6pPr>
    <a:lvl7pPr marL="2985408" algn="l" defTabSz="995137" rtl="0" eaLnBrk="1" latinLnBrk="0" hangingPunct="1">
      <a:defRPr sz="1307" kern="1200">
        <a:solidFill>
          <a:schemeClr val="tx1"/>
        </a:solidFill>
        <a:latin typeface="+mn-lt"/>
        <a:ea typeface="+mn-ea"/>
        <a:cs typeface="+mn-cs"/>
      </a:defRPr>
    </a:lvl7pPr>
    <a:lvl8pPr marL="3482979" algn="l" defTabSz="995137" rtl="0" eaLnBrk="1" latinLnBrk="0" hangingPunct="1">
      <a:defRPr sz="1307" kern="1200">
        <a:solidFill>
          <a:schemeClr val="tx1"/>
        </a:solidFill>
        <a:latin typeface="+mn-lt"/>
        <a:ea typeface="+mn-ea"/>
        <a:cs typeface="+mn-cs"/>
      </a:defRPr>
    </a:lvl8pPr>
    <a:lvl9pPr marL="3980544" algn="l" defTabSz="995137" rtl="0" eaLnBrk="1" latinLnBrk="0" hangingPunct="1">
      <a:defRPr sz="13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9"/>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468425" indent="0" algn="ctr">
              <a:buNone/>
              <a:defRPr>
                <a:solidFill>
                  <a:schemeClr val="tx1">
                    <a:tint val="75000"/>
                  </a:schemeClr>
                </a:solidFill>
              </a:defRPr>
            </a:lvl2pPr>
            <a:lvl3pPr marL="4936859" indent="0" algn="ctr">
              <a:buNone/>
              <a:defRPr>
                <a:solidFill>
                  <a:schemeClr val="tx1">
                    <a:tint val="75000"/>
                  </a:schemeClr>
                </a:solidFill>
              </a:defRPr>
            </a:lvl3pPr>
            <a:lvl4pPr marL="7405284" indent="0" algn="ctr">
              <a:buNone/>
              <a:defRPr>
                <a:solidFill>
                  <a:schemeClr val="tx1">
                    <a:tint val="75000"/>
                  </a:schemeClr>
                </a:solidFill>
              </a:defRPr>
            </a:lvl4pPr>
            <a:lvl5pPr marL="9873716" indent="0" algn="ctr">
              <a:buNone/>
              <a:defRPr>
                <a:solidFill>
                  <a:schemeClr val="tx1">
                    <a:tint val="75000"/>
                  </a:schemeClr>
                </a:solidFill>
              </a:defRPr>
            </a:lvl5pPr>
            <a:lvl6pPr marL="12342144" indent="0" algn="ctr">
              <a:buNone/>
              <a:defRPr>
                <a:solidFill>
                  <a:schemeClr val="tx1">
                    <a:tint val="75000"/>
                  </a:schemeClr>
                </a:solidFill>
              </a:defRPr>
            </a:lvl6pPr>
            <a:lvl7pPr marL="14810575" indent="0" algn="ctr">
              <a:buNone/>
              <a:defRPr>
                <a:solidFill>
                  <a:schemeClr val="tx1">
                    <a:tint val="75000"/>
                  </a:schemeClr>
                </a:solidFill>
              </a:defRPr>
            </a:lvl7pPr>
            <a:lvl8pPr marL="17279002" indent="0" algn="ctr">
              <a:buNone/>
              <a:defRPr>
                <a:solidFill>
                  <a:schemeClr val="tx1">
                    <a:tint val="75000"/>
                  </a:schemeClr>
                </a:solidFill>
              </a:defRPr>
            </a:lvl8pPr>
            <a:lvl9pPr marL="1974742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B08D0C-1E73-0A4F-82D9-254A22936925}"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424048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08D0C-1E73-0A4F-82D9-254A22936925}"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949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3200" y="8205485"/>
            <a:ext cx="57607200" cy="1747596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801600" y="8205485"/>
            <a:ext cx="171968160" cy="1747596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08D0C-1E73-0A4F-82D9-254A22936925}"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054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08D0C-1E73-0A4F-82D9-254A22936925}"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77499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2"/>
            <a:ext cx="43525440" cy="7627620"/>
          </a:xfrm>
        </p:spPr>
        <p:txBody>
          <a:bodyPr anchor="t"/>
          <a:lstStyle>
            <a:lvl1pPr algn="l">
              <a:defRPr sz="21631" b="1" cap="all"/>
            </a:lvl1pPr>
          </a:lstStyle>
          <a:p>
            <a:r>
              <a:rPr lang="en-US"/>
              <a:t>Click to edit Master title style</a:t>
            </a:r>
          </a:p>
        </p:txBody>
      </p:sp>
      <p:sp>
        <p:nvSpPr>
          <p:cNvPr id="3" name="Text Placeholder 2"/>
          <p:cNvSpPr>
            <a:spLocks noGrp="1"/>
          </p:cNvSpPr>
          <p:nvPr>
            <p:ph type="body" idx="1"/>
          </p:nvPr>
        </p:nvSpPr>
        <p:spPr>
          <a:xfrm>
            <a:off x="4044953" y="16277606"/>
            <a:ext cx="43525440" cy="8401047"/>
          </a:xfrm>
        </p:spPr>
        <p:txBody>
          <a:bodyPr anchor="b"/>
          <a:lstStyle>
            <a:lvl1pPr marL="0" indent="0">
              <a:buNone/>
              <a:defRPr sz="10816">
                <a:solidFill>
                  <a:schemeClr val="tx1">
                    <a:tint val="75000"/>
                  </a:schemeClr>
                </a:solidFill>
              </a:defRPr>
            </a:lvl1pPr>
            <a:lvl2pPr marL="2468425" indent="0">
              <a:buNone/>
              <a:defRPr sz="9765">
                <a:solidFill>
                  <a:schemeClr val="tx1">
                    <a:tint val="75000"/>
                  </a:schemeClr>
                </a:solidFill>
              </a:defRPr>
            </a:lvl2pPr>
            <a:lvl3pPr marL="4936859" indent="0">
              <a:buNone/>
              <a:defRPr sz="8611">
                <a:solidFill>
                  <a:schemeClr val="tx1">
                    <a:tint val="75000"/>
                  </a:schemeClr>
                </a:solidFill>
              </a:defRPr>
            </a:lvl3pPr>
            <a:lvl4pPr marL="7405284" indent="0">
              <a:buNone/>
              <a:defRPr sz="7560">
                <a:solidFill>
                  <a:schemeClr val="tx1">
                    <a:tint val="75000"/>
                  </a:schemeClr>
                </a:solidFill>
              </a:defRPr>
            </a:lvl4pPr>
            <a:lvl5pPr marL="9873716" indent="0">
              <a:buNone/>
              <a:defRPr sz="7560">
                <a:solidFill>
                  <a:schemeClr val="tx1">
                    <a:tint val="75000"/>
                  </a:schemeClr>
                </a:solidFill>
              </a:defRPr>
            </a:lvl5pPr>
            <a:lvl6pPr marL="12342144" indent="0">
              <a:buNone/>
              <a:defRPr sz="7560">
                <a:solidFill>
                  <a:schemeClr val="tx1">
                    <a:tint val="75000"/>
                  </a:schemeClr>
                </a:solidFill>
              </a:defRPr>
            </a:lvl6pPr>
            <a:lvl7pPr marL="14810575" indent="0">
              <a:buNone/>
              <a:defRPr sz="7560">
                <a:solidFill>
                  <a:schemeClr val="tx1">
                    <a:tint val="75000"/>
                  </a:schemeClr>
                </a:solidFill>
              </a:defRPr>
            </a:lvl7pPr>
            <a:lvl8pPr marL="17279002" indent="0">
              <a:buNone/>
              <a:defRPr sz="7560">
                <a:solidFill>
                  <a:schemeClr val="tx1">
                    <a:tint val="75000"/>
                  </a:schemeClr>
                </a:solidFill>
              </a:defRPr>
            </a:lvl8pPr>
            <a:lvl9pPr marL="19747428" indent="0">
              <a:buNone/>
              <a:defRPr sz="75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08D0C-1E73-0A4F-82D9-254A22936925}"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0994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801600" y="47792644"/>
            <a:ext cx="114787680" cy="135172452"/>
          </a:xfrm>
        </p:spPr>
        <p:txBody>
          <a:bodyPr/>
          <a:lstStyle>
            <a:lvl1pPr>
              <a:defRPr sz="15121"/>
            </a:lvl1pPr>
            <a:lvl2pPr>
              <a:defRPr sz="12916"/>
            </a:lvl2pPr>
            <a:lvl3pPr>
              <a:defRPr sz="10816"/>
            </a:lvl3pPr>
            <a:lvl4pPr>
              <a:defRPr sz="9765"/>
            </a:lvl4pPr>
            <a:lvl5pPr>
              <a:defRPr sz="9765"/>
            </a:lvl5pPr>
            <a:lvl6pPr>
              <a:defRPr sz="9765"/>
            </a:lvl6pPr>
            <a:lvl7pPr>
              <a:defRPr sz="9765"/>
            </a:lvl7pPr>
            <a:lvl8pPr>
              <a:defRPr sz="9765"/>
            </a:lvl8pPr>
            <a:lvl9pPr>
              <a:defRPr sz="9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8442720" y="47792644"/>
            <a:ext cx="114787680" cy="135172452"/>
          </a:xfrm>
        </p:spPr>
        <p:txBody>
          <a:bodyPr/>
          <a:lstStyle>
            <a:lvl1pPr>
              <a:defRPr sz="15121"/>
            </a:lvl1pPr>
            <a:lvl2pPr>
              <a:defRPr sz="12916"/>
            </a:lvl2pPr>
            <a:lvl3pPr>
              <a:defRPr sz="10816"/>
            </a:lvl3pPr>
            <a:lvl4pPr>
              <a:defRPr sz="9765"/>
            </a:lvl4pPr>
            <a:lvl5pPr>
              <a:defRPr sz="9765"/>
            </a:lvl5pPr>
            <a:lvl6pPr>
              <a:defRPr sz="9765"/>
            </a:lvl6pPr>
            <a:lvl7pPr>
              <a:defRPr sz="9765"/>
            </a:lvl7pPr>
            <a:lvl8pPr>
              <a:defRPr sz="9765"/>
            </a:lvl8pPr>
            <a:lvl9pPr>
              <a:defRPr sz="9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B08D0C-1E73-0A4F-82D9-254A22936925}"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665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3"/>
            <a:ext cx="460857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1" y="8596636"/>
            <a:ext cx="22625053" cy="3582667"/>
          </a:xfrm>
        </p:spPr>
        <p:txBody>
          <a:bodyPr anchor="b"/>
          <a:lstStyle>
            <a:lvl1pPr marL="0" indent="0">
              <a:buNone/>
              <a:defRPr sz="12916" b="1"/>
            </a:lvl1pPr>
            <a:lvl2pPr marL="2468425" indent="0">
              <a:buNone/>
              <a:defRPr sz="10816" b="1"/>
            </a:lvl2pPr>
            <a:lvl3pPr marL="4936859" indent="0">
              <a:buNone/>
              <a:defRPr sz="9765" b="1"/>
            </a:lvl3pPr>
            <a:lvl4pPr marL="7405284" indent="0">
              <a:buNone/>
              <a:defRPr sz="8611" b="1"/>
            </a:lvl4pPr>
            <a:lvl5pPr marL="9873716" indent="0">
              <a:buNone/>
              <a:defRPr sz="8611" b="1"/>
            </a:lvl5pPr>
            <a:lvl6pPr marL="12342144" indent="0">
              <a:buNone/>
              <a:defRPr sz="8611" b="1"/>
            </a:lvl6pPr>
            <a:lvl7pPr marL="14810575" indent="0">
              <a:buNone/>
              <a:defRPr sz="8611" b="1"/>
            </a:lvl7pPr>
            <a:lvl8pPr marL="17279002" indent="0">
              <a:buNone/>
              <a:defRPr sz="8611" b="1"/>
            </a:lvl8pPr>
            <a:lvl9pPr marL="19747428" indent="0">
              <a:buNone/>
              <a:defRPr sz="8611" b="1"/>
            </a:lvl9pPr>
          </a:lstStyle>
          <a:p>
            <a:pPr lvl="0"/>
            <a:r>
              <a:rPr lang="en-US"/>
              <a:t>Click to edit Master text styles</a:t>
            </a:r>
          </a:p>
        </p:txBody>
      </p:sp>
      <p:sp>
        <p:nvSpPr>
          <p:cNvPr id="4" name="Content Placeholder 3"/>
          <p:cNvSpPr>
            <a:spLocks noGrp="1"/>
          </p:cNvSpPr>
          <p:nvPr>
            <p:ph sz="half" idx="2"/>
          </p:nvPr>
        </p:nvSpPr>
        <p:spPr>
          <a:xfrm>
            <a:off x="2560321" y="12179303"/>
            <a:ext cx="22625053" cy="22127213"/>
          </a:xfrm>
        </p:spPr>
        <p:txBody>
          <a:bodyPr/>
          <a:lstStyle>
            <a:lvl1pPr>
              <a:defRPr sz="12916"/>
            </a:lvl1pPr>
            <a:lvl2pPr>
              <a:defRPr sz="10816"/>
            </a:lvl2pPr>
            <a:lvl3pPr>
              <a:defRPr sz="9765"/>
            </a:lvl3pPr>
            <a:lvl4pPr>
              <a:defRPr sz="8611"/>
            </a:lvl4pPr>
            <a:lvl5pPr>
              <a:defRPr sz="8611"/>
            </a:lvl5pPr>
            <a:lvl6pPr>
              <a:defRPr sz="8611"/>
            </a:lvl6pPr>
            <a:lvl7pPr>
              <a:defRPr sz="8611"/>
            </a:lvl7pPr>
            <a:lvl8pPr>
              <a:defRPr sz="8611"/>
            </a:lvl8pPr>
            <a:lvl9pPr>
              <a:defRPr sz="86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8" y="8596636"/>
            <a:ext cx="22633940" cy="3582667"/>
          </a:xfrm>
        </p:spPr>
        <p:txBody>
          <a:bodyPr anchor="b"/>
          <a:lstStyle>
            <a:lvl1pPr marL="0" indent="0">
              <a:buNone/>
              <a:defRPr sz="12916" b="1"/>
            </a:lvl1pPr>
            <a:lvl2pPr marL="2468425" indent="0">
              <a:buNone/>
              <a:defRPr sz="10816" b="1"/>
            </a:lvl2pPr>
            <a:lvl3pPr marL="4936859" indent="0">
              <a:buNone/>
              <a:defRPr sz="9765" b="1"/>
            </a:lvl3pPr>
            <a:lvl4pPr marL="7405284" indent="0">
              <a:buNone/>
              <a:defRPr sz="8611" b="1"/>
            </a:lvl4pPr>
            <a:lvl5pPr marL="9873716" indent="0">
              <a:buNone/>
              <a:defRPr sz="8611" b="1"/>
            </a:lvl5pPr>
            <a:lvl6pPr marL="12342144" indent="0">
              <a:buNone/>
              <a:defRPr sz="8611" b="1"/>
            </a:lvl6pPr>
            <a:lvl7pPr marL="14810575" indent="0">
              <a:buNone/>
              <a:defRPr sz="8611" b="1"/>
            </a:lvl7pPr>
            <a:lvl8pPr marL="17279002" indent="0">
              <a:buNone/>
              <a:defRPr sz="8611" b="1"/>
            </a:lvl8pPr>
            <a:lvl9pPr marL="19747428" indent="0">
              <a:buNone/>
              <a:defRPr sz="8611" b="1"/>
            </a:lvl9pPr>
          </a:lstStyle>
          <a:p>
            <a:pPr lvl="0"/>
            <a:r>
              <a:rPr lang="en-US"/>
              <a:t>Click to edit Master text styles</a:t>
            </a:r>
          </a:p>
        </p:txBody>
      </p:sp>
      <p:sp>
        <p:nvSpPr>
          <p:cNvPr id="6" name="Content Placeholder 5"/>
          <p:cNvSpPr>
            <a:spLocks noGrp="1"/>
          </p:cNvSpPr>
          <p:nvPr>
            <p:ph sz="quarter" idx="4"/>
          </p:nvPr>
        </p:nvSpPr>
        <p:spPr>
          <a:xfrm>
            <a:off x="26012148" y="12179303"/>
            <a:ext cx="22633940" cy="22127213"/>
          </a:xfrm>
        </p:spPr>
        <p:txBody>
          <a:bodyPr/>
          <a:lstStyle>
            <a:lvl1pPr>
              <a:defRPr sz="12916"/>
            </a:lvl1pPr>
            <a:lvl2pPr>
              <a:defRPr sz="10816"/>
            </a:lvl2pPr>
            <a:lvl3pPr>
              <a:defRPr sz="9765"/>
            </a:lvl3pPr>
            <a:lvl4pPr>
              <a:defRPr sz="8611"/>
            </a:lvl4pPr>
            <a:lvl5pPr>
              <a:defRPr sz="8611"/>
            </a:lvl5pPr>
            <a:lvl6pPr>
              <a:defRPr sz="8611"/>
            </a:lvl6pPr>
            <a:lvl7pPr>
              <a:defRPr sz="8611"/>
            </a:lvl7pPr>
            <a:lvl8pPr>
              <a:defRPr sz="8611"/>
            </a:lvl8pPr>
            <a:lvl9pPr>
              <a:defRPr sz="86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B08D0C-1E73-0A4F-82D9-254A22936925}" type="datetimeFigureOut">
              <a:rPr lang="en-US" smtClean="0"/>
              <a:pPr/>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49319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B08D0C-1E73-0A4F-82D9-254A22936925}" type="datetimeFigureOut">
              <a:rPr lang="en-US" smtClean="0"/>
              <a:pPr/>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086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8D0C-1E73-0A4F-82D9-254A22936925}" type="datetimeFigureOut">
              <a:rPr lang="en-US" smtClean="0"/>
              <a:pPr/>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445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33" y="1529080"/>
            <a:ext cx="16846553" cy="6507480"/>
          </a:xfrm>
        </p:spPr>
        <p:txBody>
          <a:bodyPr anchor="b"/>
          <a:lstStyle>
            <a:lvl1pPr algn="l">
              <a:defRPr sz="10816" b="1"/>
            </a:lvl1pPr>
          </a:lstStyle>
          <a:p>
            <a:r>
              <a:rPr lang="en-US"/>
              <a:t>Click to edit Master title style</a:t>
            </a:r>
          </a:p>
        </p:txBody>
      </p:sp>
      <p:sp>
        <p:nvSpPr>
          <p:cNvPr id="3" name="Content Placeholder 2"/>
          <p:cNvSpPr>
            <a:spLocks noGrp="1"/>
          </p:cNvSpPr>
          <p:nvPr>
            <p:ph idx="1"/>
          </p:nvPr>
        </p:nvSpPr>
        <p:spPr>
          <a:xfrm>
            <a:off x="20020280" y="1529093"/>
            <a:ext cx="28625800" cy="32777433"/>
          </a:xfrm>
        </p:spPr>
        <p:txBody>
          <a:bodyPr/>
          <a:lstStyle>
            <a:lvl1pPr>
              <a:defRPr sz="17325"/>
            </a:lvl1pPr>
            <a:lvl2pPr>
              <a:defRPr sz="15121"/>
            </a:lvl2pPr>
            <a:lvl3pPr>
              <a:defRPr sz="12916"/>
            </a:lvl3pPr>
            <a:lvl4pPr>
              <a:defRPr sz="10816"/>
            </a:lvl4pPr>
            <a:lvl5pPr>
              <a:defRPr sz="10816"/>
            </a:lvl5pPr>
            <a:lvl6pPr>
              <a:defRPr sz="10816"/>
            </a:lvl6pPr>
            <a:lvl7pPr>
              <a:defRPr sz="10816"/>
            </a:lvl7pPr>
            <a:lvl8pPr>
              <a:defRPr sz="10816"/>
            </a:lvl8pPr>
            <a:lvl9pPr>
              <a:defRPr sz="108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33" y="8036573"/>
            <a:ext cx="16846553" cy="26269953"/>
          </a:xfrm>
        </p:spPr>
        <p:txBody>
          <a:bodyPr/>
          <a:lstStyle>
            <a:lvl1pPr marL="0" indent="0">
              <a:buNone/>
              <a:defRPr sz="7560"/>
            </a:lvl1pPr>
            <a:lvl2pPr marL="2468425" indent="0">
              <a:buNone/>
              <a:defRPr sz="6511"/>
            </a:lvl2pPr>
            <a:lvl3pPr marL="4936859" indent="0">
              <a:buNone/>
              <a:defRPr sz="5355"/>
            </a:lvl3pPr>
            <a:lvl4pPr marL="7405284" indent="0">
              <a:buNone/>
              <a:defRPr sz="4831"/>
            </a:lvl4pPr>
            <a:lvl5pPr marL="9873716" indent="0">
              <a:buNone/>
              <a:defRPr sz="4831"/>
            </a:lvl5pPr>
            <a:lvl6pPr marL="12342144" indent="0">
              <a:buNone/>
              <a:defRPr sz="4831"/>
            </a:lvl6pPr>
            <a:lvl7pPr marL="14810575" indent="0">
              <a:buNone/>
              <a:defRPr sz="4831"/>
            </a:lvl7pPr>
            <a:lvl8pPr marL="17279002" indent="0">
              <a:buNone/>
              <a:defRPr sz="4831"/>
            </a:lvl8pPr>
            <a:lvl9pPr marL="19747428" indent="0">
              <a:buNone/>
              <a:defRPr sz="4831"/>
            </a:lvl9pPr>
          </a:lstStyle>
          <a:p>
            <a:pPr lvl="0"/>
            <a:r>
              <a:rPr lang="en-US"/>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8492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4"/>
            <a:ext cx="30723840" cy="3173733"/>
          </a:xfrm>
        </p:spPr>
        <p:txBody>
          <a:bodyPr anchor="b"/>
          <a:lstStyle>
            <a:lvl1pPr algn="l">
              <a:defRPr sz="10816" b="1"/>
            </a:lvl1pPr>
          </a:lstStyle>
          <a:p>
            <a:r>
              <a:rPr lang="en-US"/>
              <a:t>Click to edit Master title style</a:t>
            </a:r>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325"/>
            </a:lvl1pPr>
            <a:lvl2pPr marL="2468425" indent="0">
              <a:buNone/>
              <a:defRPr sz="15121"/>
            </a:lvl2pPr>
            <a:lvl3pPr marL="4936859" indent="0">
              <a:buNone/>
              <a:defRPr sz="12916"/>
            </a:lvl3pPr>
            <a:lvl4pPr marL="7405284" indent="0">
              <a:buNone/>
              <a:defRPr sz="10816"/>
            </a:lvl4pPr>
            <a:lvl5pPr marL="9873716" indent="0">
              <a:buNone/>
              <a:defRPr sz="10816"/>
            </a:lvl5pPr>
            <a:lvl6pPr marL="12342144" indent="0">
              <a:buNone/>
              <a:defRPr sz="10816"/>
            </a:lvl6pPr>
            <a:lvl7pPr marL="14810575" indent="0">
              <a:buNone/>
              <a:defRPr sz="10816"/>
            </a:lvl7pPr>
            <a:lvl8pPr marL="17279002" indent="0">
              <a:buNone/>
              <a:defRPr sz="10816"/>
            </a:lvl8pPr>
            <a:lvl9pPr marL="19747428" indent="0">
              <a:buNone/>
              <a:defRPr sz="10816"/>
            </a:lvl9pPr>
          </a:lstStyle>
          <a:p>
            <a:endParaRPr lang="en-US"/>
          </a:p>
        </p:txBody>
      </p:sp>
      <p:sp>
        <p:nvSpPr>
          <p:cNvPr id="4" name="Text Placeholder 3"/>
          <p:cNvSpPr>
            <a:spLocks noGrp="1"/>
          </p:cNvSpPr>
          <p:nvPr>
            <p:ph type="body" sz="half" idx="2"/>
          </p:nvPr>
        </p:nvSpPr>
        <p:spPr>
          <a:xfrm>
            <a:off x="10036813" y="30057097"/>
            <a:ext cx="30723840" cy="4507227"/>
          </a:xfrm>
        </p:spPr>
        <p:txBody>
          <a:bodyPr/>
          <a:lstStyle>
            <a:lvl1pPr marL="0" indent="0">
              <a:buNone/>
              <a:defRPr sz="7560"/>
            </a:lvl1pPr>
            <a:lvl2pPr marL="2468425" indent="0">
              <a:buNone/>
              <a:defRPr sz="6511"/>
            </a:lvl2pPr>
            <a:lvl3pPr marL="4936859" indent="0">
              <a:buNone/>
              <a:defRPr sz="5355"/>
            </a:lvl3pPr>
            <a:lvl4pPr marL="7405284" indent="0">
              <a:buNone/>
              <a:defRPr sz="4831"/>
            </a:lvl4pPr>
            <a:lvl5pPr marL="9873716" indent="0">
              <a:buNone/>
              <a:defRPr sz="4831"/>
            </a:lvl5pPr>
            <a:lvl6pPr marL="12342144" indent="0">
              <a:buNone/>
              <a:defRPr sz="4831"/>
            </a:lvl6pPr>
            <a:lvl7pPr marL="14810575" indent="0">
              <a:buNone/>
              <a:defRPr sz="4831"/>
            </a:lvl7pPr>
            <a:lvl8pPr marL="17279002" indent="0">
              <a:buNone/>
              <a:defRPr sz="4831"/>
            </a:lvl8pPr>
            <a:lvl9pPr marL="19747428" indent="0">
              <a:buNone/>
              <a:defRPr sz="4831"/>
            </a:lvl9pPr>
          </a:lstStyle>
          <a:p>
            <a:pPr lvl="0"/>
            <a:r>
              <a:rPr lang="en-US"/>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8773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470144" tIns="235072" rIns="470144" bIns="235072" rtlCol="0" anchor="ctr">
            <a:normAutofit/>
          </a:bodyPr>
          <a:lstStyle/>
          <a:p>
            <a:r>
              <a:rPr lang="en-US"/>
              <a:t>Click to edit Master title style</a:t>
            </a:r>
          </a:p>
        </p:txBody>
      </p:sp>
      <p:sp>
        <p:nvSpPr>
          <p:cNvPr id="3" name="Text Placeholder 2"/>
          <p:cNvSpPr>
            <a:spLocks noGrp="1"/>
          </p:cNvSpPr>
          <p:nvPr>
            <p:ph type="body" idx="1"/>
          </p:nvPr>
        </p:nvSpPr>
        <p:spPr>
          <a:xfrm>
            <a:off x="2560320" y="8961129"/>
            <a:ext cx="46085760" cy="25345392"/>
          </a:xfrm>
          <a:prstGeom prst="rect">
            <a:avLst/>
          </a:prstGeom>
        </p:spPr>
        <p:txBody>
          <a:bodyPr vert="horz" lIns="470144" tIns="235072" rIns="470144" bIns="23507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5595569"/>
            <a:ext cx="11948160" cy="2044700"/>
          </a:xfrm>
          <a:prstGeom prst="rect">
            <a:avLst/>
          </a:prstGeom>
        </p:spPr>
        <p:txBody>
          <a:bodyPr vert="horz" lIns="470144" tIns="235072" rIns="470144" bIns="235072" rtlCol="0" anchor="ctr"/>
          <a:lstStyle>
            <a:lvl1pPr algn="l">
              <a:defRPr sz="6511">
                <a:solidFill>
                  <a:schemeClr val="tx1">
                    <a:tint val="75000"/>
                  </a:schemeClr>
                </a:solidFill>
              </a:defRPr>
            </a:lvl1pPr>
          </a:lstStyle>
          <a:p>
            <a:fld id="{43B08D0C-1E73-0A4F-82D9-254A22936925}" type="datetimeFigureOut">
              <a:rPr lang="en-US" smtClean="0"/>
              <a:pPr/>
              <a:t>4/18/2022</a:t>
            </a:fld>
            <a:endParaRPr lang="en-US"/>
          </a:p>
        </p:txBody>
      </p:sp>
      <p:sp>
        <p:nvSpPr>
          <p:cNvPr id="5" name="Footer Placeholder 4"/>
          <p:cNvSpPr>
            <a:spLocks noGrp="1"/>
          </p:cNvSpPr>
          <p:nvPr>
            <p:ph type="ftr" sz="quarter" idx="3"/>
          </p:nvPr>
        </p:nvSpPr>
        <p:spPr>
          <a:xfrm>
            <a:off x="17495520" y="35595569"/>
            <a:ext cx="16215360" cy="2044700"/>
          </a:xfrm>
          <a:prstGeom prst="rect">
            <a:avLst/>
          </a:prstGeom>
        </p:spPr>
        <p:txBody>
          <a:bodyPr vert="horz" lIns="470144" tIns="235072" rIns="470144" bIns="235072" rtlCol="0" anchor="ctr"/>
          <a:lstStyle>
            <a:lvl1pPr algn="ctr">
              <a:defRPr sz="651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9"/>
            <a:ext cx="11948160" cy="2044700"/>
          </a:xfrm>
          <a:prstGeom prst="rect">
            <a:avLst/>
          </a:prstGeom>
        </p:spPr>
        <p:txBody>
          <a:bodyPr vert="horz" lIns="470144" tIns="235072" rIns="470144" bIns="235072" rtlCol="0" anchor="ctr"/>
          <a:lstStyle>
            <a:lvl1pPr algn="r">
              <a:defRPr sz="6511">
                <a:solidFill>
                  <a:schemeClr val="tx1">
                    <a:tint val="75000"/>
                  </a:schemeClr>
                </a:solidFill>
              </a:defRPr>
            </a:lvl1pPr>
          </a:lstStyle>
          <a:p>
            <a:fld id="{4DA07336-9B73-7942-B20F-D3B584F99537}" type="slidenum">
              <a:rPr lang="en-US" smtClean="0"/>
              <a:pPr/>
              <a:t>‹#›</a:t>
            </a:fld>
            <a:endParaRPr lang="en-US"/>
          </a:p>
        </p:txBody>
      </p:sp>
    </p:spTree>
    <p:extLst>
      <p:ext uri="{BB962C8B-B14F-4D97-AF65-F5344CB8AC3E}">
        <p14:creationId xmlns:p14="http://schemas.microsoft.com/office/powerpoint/2010/main" val="100997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68425" rtl="0" eaLnBrk="1" latinLnBrk="0" hangingPunct="1">
        <a:spcBef>
          <a:spcPct val="0"/>
        </a:spcBef>
        <a:buNone/>
        <a:defRPr sz="23732" kern="1200">
          <a:solidFill>
            <a:schemeClr val="tx1"/>
          </a:solidFill>
          <a:latin typeface="+mj-lt"/>
          <a:ea typeface="+mj-ea"/>
          <a:cs typeface="+mj-cs"/>
        </a:defRPr>
      </a:lvl1pPr>
    </p:titleStyle>
    <p:bodyStyle>
      <a:lvl1pPr marL="1851322" indent="-1851322" algn="l" defTabSz="2468425" rtl="0" eaLnBrk="1" latinLnBrk="0" hangingPunct="1">
        <a:spcBef>
          <a:spcPct val="20000"/>
        </a:spcBef>
        <a:buFont typeface="Arial"/>
        <a:buChar char="•"/>
        <a:defRPr sz="17325" kern="1200">
          <a:solidFill>
            <a:schemeClr val="tx1"/>
          </a:solidFill>
          <a:latin typeface="+mn-lt"/>
          <a:ea typeface="+mn-ea"/>
          <a:cs typeface="+mn-cs"/>
        </a:defRPr>
      </a:lvl1pPr>
      <a:lvl2pPr marL="4011196" indent="-1542764" algn="l" defTabSz="2468425" rtl="0" eaLnBrk="1" latinLnBrk="0" hangingPunct="1">
        <a:spcBef>
          <a:spcPct val="20000"/>
        </a:spcBef>
        <a:buFont typeface="Arial"/>
        <a:buChar char="–"/>
        <a:defRPr sz="15121" kern="1200">
          <a:solidFill>
            <a:schemeClr val="tx1"/>
          </a:solidFill>
          <a:latin typeface="+mn-lt"/>
          <a:ea typeface="+mn-ea"/>
          <a:cs typeface="+mn-cs"/>
        </a:defRPr>
      </a:lvl2pPr>
      <a:lvl3pPr marL="6171071" indent="-1234212" algn="l" defTabSz="2468425" rtl="0" eaLnBrk="1" latinLnBrk="0" hangingPunct="1">
        <a:spcBef>
          <a:spcPct val="20000"/>
        </a:spcBef>
        <a:buFont typeface="Arial"/>
        <a:buChar char="•"/>
        <a:defRPr sz="12916" kern="1200">
          <a:solidFill>
            <a:schemeClr val="tx1"/>
          </a:solidFill>
          <a:latin typeface="+mn-lt"/>
          <a:ea typeface="+mn-ea"/>
          <a:cs typeface="+mn-cs"/>
        </a:defRPr>
      </a:lvl3pPr>
      <a:lvl4pPr marL="8639504" indent="-1234212" algn="l" defTabSz="2468425" rtl="0" eaLnBrk="1" latinLnBrk="0" hangingPunct="1">
        <a:spcBef>
          <a:spcPct val="20000"/>
        </a:spcBef>
        <a:buFont typeface="Arial"/>
        <a:buChar char="–"/>
        <a:defRPr sz="10816" kern="1200">
          <a:solidFill>
            <a:schemeClr val="tx1"/>
          </a:solidFill>
          <a:latin typeface="+mn-lt"/>
          <a:ea typeface="+mn-ea"/>
          <a:cs typeface="+mn-cs"/>
        </a:defRPr>
      </a:lvl4pPr>
      <a:lvl5pPr marL="11107930" indent="-1234212" algn="l" defTabSz="2468425" rtl="0" eaLnBrk="1" latinLnBrk="0" hangingPunct="1">
        <a:spcBef>
          <a:spcPct val="20000"/>
        </a:spcBef>
        <a:buFont typeface="Arial"/>
        <a:buChar char="»"/>
        <a:defRPr sz="10816" kern="1200">
          <a:solidFill>
            <a:schemeClr val="tx1"/>
          </a:solidFill>
          <a:latin typeface="+mn-lt"/>
          <a:ea typeface="+mn-ea"/>
          <a:cs typeface="+mn-cs"/>
        </a:defRPr>
      </a:lvl5pPr>
      <a:lvl6pPr marL="13576356" indent="-1234212" algn="l" defTabSz="2468425" rtl="0" eaLnBrk="1" latinLnBrk="0" hangingPunct="1">
        <a:spcBef>
          <a:spcPct val="20000"/>
        </a:spcBef>
        <a:buFont typeface="Arial"/>
        <a:buChar char="•"/>
        <a:defRPr sz="10816" kern="1200">
          <a:solidFill>
            <a:schemeClr val="tx1"/>
          </a:solidFill>
          <a:latin typeface="+mn-lt"/>
          <a:ea typeface="+mn-ea"/>
          <a:cs typeface="+mn-cs"/>
        </a:defRPr>
      </a:lvl6pPr>
      <a:lvl7pPr marL="16044788" indent="-1234212" algn="l" defTabSz="2468425" rtl="0" eaLnBrk="1" latinLnBrk="0" hangingPunct="1">
        <a:spcBef>
          <a:spcPct val="20000"/>
        </a:spcBef>
        <a:buFont typeface="Arial"/>
        <a:buChar char="•"/>
        <a:defRPr sz="10816" kern="1200">
          <a:solidFill>
            <a:schemeClr val="tx1"/>
          </a:solidFill>
          <a:latin typeface="+mn-lt"/>
          <a:ea typeface="+mn-ea"/>
          <a:cs typeface="+mn-cs"/>
        </a:defRPr>
      </a:lvl7pPr>
      <a:lvl8pPr marL="18513215" indent="-1234212" algn="l" defTabSz="2468425" rtl="0" eaLnBrk="1" latinLnBrk="0" hangingPunct="1">
        <a:spcBef>
          <a:spcPct val="20000"/>
        </a:spcBef>
        <a:buFont typeface="Arial"/>
        <a:buChar char="•"/>
        <a:defRPr sz="10816" kern="1200">
          <a:solidFill>
            <a:schemeClr val="tx1"/>
          </a:solidFill>
          <a:latin typeface="+mn-lt"/>
          <a:ea typeface="+mn-ea"/>
          <a:cs typeface="+mn-cs"/>
        </a:defRPr>
      </a:lvl8pPr>
      <a:lvl9pPr marL="20981641" indent="-1234212" algn="l" defTabSz="2468425" rtl="0" eaLnBrk="1" latinLnBrk="0" hangingPunct="1">
        <a:spcBef>
          <a:spcPct val="20000"/>
        </a:spcBef>
        <a:buFont typeface="Arial"/>
        <a:buChar char="•"/>
        <a:defRPr sz="10816" kern="1200">
          <a:solidFill>
            <a:schemeClr val="tx1"/>
          </a:solidFill>
          <a:latin typeface="+mn-lt"/>
          <a:ea typeface="+mn-ea"/>
          <a:cs typeface="+mn-cs"/>
        </a:defRPr>
      </a:lvl9pPr>
    </p:bodyStyle>
    <p:otherStyle>
      <a:defPPr>
        <a:defRPr lang="en-US"/>
      </a:defPPr>
      <a:lvl1pPr marL="0" algn="l" defTabSz="2468425" rtl="0" eaLnBrk="1" latinLnBrk="0" hangingPunct="1">
        <a:defRPr sz="9765" kern="1200">
          <a:solidFill>
            <a:schemeClr val="tx1"/>
          </a:solidFill>
          <a:latin typeface="+mn-lt"/>
          <a:ea typeface="+mn-ea"/>
          <a:cs typeface="+mn-cs"/>
        </a:defRPr>
      </a:lvl1pPr>
      <a:lvl2pPr marL="2468425" algn="l" defTabSz="2468425" rtl="0" eaLnBrk="1" latinLnBrk="0" hangingPunct="1">
        <a:defRPr sz="9765" kern="1200">
          <a:solidFill>
            <a:schemeClr val="tx1"/>
          </a:solidFill>
          <a:latin typeface="+mn-lt"/>
          <a:ea typeface="+mn-ea"/>
          <a:cs typeface="+mn-cs"/>
        </a:defRPr>
      </a:lvl2pPr>
      <a:lvl3pPr marL="4936859" algn="l" defTabSz="2468425" rtl="0" eaLnBrk="1" latinLnBrk="0" hangingPunct="1">
        <a:defRPr sz="9765" kern="1200">
          <a:solidFill>
            <a:schemeClr val="tx1"/>
          </a:solidFill>
          <a:latin typeface="+mn-lt"/>
          <a:ea typeface="+mn-ea"/>
          <a:cs typeface="+mn-cs"/>
        </a:defRPr>
      </a:lvl3pPr>
      <a:lvl4pPr marL="7405284" algn="l" defTabSz="2468425" rtl="0" eaLnBrk="1" latinLnBrk="0" hangingPunct="1">
        <a:defRPr sz="9765" kern="1200">
          <a:solidFill>
            <a:schemeClr val="tx1"/>
          </a:solidFill>
          <a:latin typeface="+mn-lt"/>
          <a:ea typeface="+mn-ea"/>
          <a:cs typeface="+mn-cs"/>
        </a:defRPr>
      </a:lvl4pPr>
      <a:lvl5pPr marL="9873716" algn="l" defTabSz="2468425" rtl="0" eaLnBrk="1" latinLnBrk="0" hangingPunct="1">
        <a:defRPr sz="9765" kern="1200">
          <a:solidFill>
            <a:schemeClr val="tx1"/>
          </a:solidFill>
          <a:latin typeface="+mn-lt"/>
          <a:ea typeface="+mn-ea"/>
          <a:cs typeface="+mn-cs"/>
        </a:defRPr>
      </a:lvl5pPr>
      <a:lvl6pPr marL="12342144" algn="l" defTabSz="2468425" rtl="0" eaLnBrk="1" latinLnBrk="0" hangingPunct="1">
        <a:defRPr sz="9765" kern="1200">
          <a:solidFill>
            <a:schemeClr val="tx1"/>
          </a:solidFill>
          <a:latin typeface="+mn-lt"/>
          <a:ea typeface="+mn-ea"/>
          <a:cs typeface="+mn-cs"/>
        </a:defRPr>
      </a:lvl6pPr>
      <a:lvl7pPr marL="14810575" algn="l" defTabSz="2468425" rtl="0" eaLnBrk="1" latinLnBrk="0" hangingPunct="1">
        <a:defRPr sz="9765" kern="1200">
          <a:solidFill>
            <a:schemeClr val="tx1"/>
          </a:solidFill>
          <a:latin typeface="+mn-lt"/>
          <a:ea typeface="+mn-ea"/>
          <a:cs typeface="+mn-cs"/>
        </a:defRPr>
      </a:lvl7pPr>
      <a:lvl8pPr marL="17279002" algn="l" defTabSz="2468425" rtl="0" eaLnBrk="1" latinLnBrk="0" hangingPunct="1">
        <a:defRPr sz="9765" kern="1200">
          <a:solidFill>
            <a:schemeClr val="tx1"/>
          </a:solidFill>
          <a:latin typeface="+mn-lt"/>
          <a:ea typeface="+mn-ea"/>
          <a:cs typeface="+mn-cs"/>
        </a:defRPr>
      </a:lvl8pPr>
      <a:lvl9pPr marL="19747428" algn="l" defTabSz="2468425" rtl="0" eaLnBrk="1" latinLnBrk="0" hangingPunct="1">
        <a:defRPr sz="9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8AEFE5FC-AA11-4DB3-AAA1-384A67D94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9724" y="17016983"/>
            <a:ext cx="12856464" cy="128564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0AC2F0C-B93F-40D1-B2C3-9D4A9FD76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8177" y="17012872"/>
            <a:ext cx="12852196" cy="128521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15568" y="1069848"/>
            <a:ext cx="45629808" cy="2940781"/>
          </a:xfrm>
          <a:prstGeom prst="rect">
            <a:avLst/>
          </a:prstGeom>
          <a:noFill/>
        </p:spPr>
        <p:txBody>
          <a:bodyPr wrap="square" lIns="95988" tIns="47994" rIns="95988" bIns="47994" rtlCol="0">
            <a:spAutoFit/>
          </a:bodyPr>
          <a:lstStyle/>
          <a:p>
            <a:r>
              <a:rPr lang="en-US" sz="9240" b="1" dirty="0">
                <a:solidFill>
                  <a:schemeClr val="tx2">
                    <a:lumMod val="50000"/>
                  </a:schemeClr>
                </a:solidFill>
                <a:latin typeface="Century Gothic"/>
                <a:cs typeface="Century Gothic"/>
              </a:rPr>
              <a:t>Tracking Spread of COVID Variants Across Texas </a:t>
            </a:r>
          </a:p>
          <a:p>
            <a:r>
              <a:rPr lang="en-US" sz="9240" b="1" dirty="0">
                <a:solidFill>
                  <a:schemeClr val="tx2">
                    <a:lumMod val="50000"/>
                  </a:schemeClr>
                </a:solidFill>
                <a:latin typeface="Century Gothic"/>
                <a:cs typeface="Century Gothic"/>
              </a:rPr>
              <a:t>Using Animations</a:t>
            </a:r>
          </a:p>
        </p:txBody>
      </p:sp>
      <p:sp>
        <p:nvSpPr>
          <p:cNvPr id="21" name="TextBox 20"/>
          <p:cNvSpPr txBox="1"/>
          <p:nvPr/>
        </p:nvSpPr>
        <p:spPr>
          <a:xfrm>
            <a:off x="1115568" y="3946779"/>
            <a:ext cx="35253039" cy="1098866"/>
          </a:xfrm>
          <a:prstGeom prst="rect">
            <a:avLst/>
          </a:prstGeom>
          <a:noFill/>
        </p:spPr>
        <p:txBody>
          <a:bodyPr wrap="square" lIns="95988" tIns="47994" rIns="95988" bIns="47994" rtlCol="0">
            <a:spAutoFit/>
          </a:bodyPr>
          <a:lstStyle/>
          <a:p>
            <a:r>
              <a:rPr lang="en-US" sz="6511" dirty="0">
                <a:solidFill>
                  <a:srgbClr val="10253F"/>
                </a:solidFill>
                <a:latin typeface="Century Gothic"/>
                <a:cs typeface="Century Gothic"/>
              </a:rPr>
              <a:t>Wenxuan Zhou</a:t>
            </a:r>
            <a:r>
              <a:rPr lang="en-US" sz="6511" baseline="30000" dirty="0">
                <a:solidFill>
                  <a:srgbClr val="10253F"/>
                </a:solidFill>
                <a:latin typeface="Century Gothic"/>
                <a:cs typeface="Century Gothic"/>
              </a:rPr>
              <a:t>1</a:t>
            </a:r>
            <a:r>
              <a:rPr lang="en-US" sz="6511" dirty="0">
                <a:solidFill>
                  <a:srgbClr val="10253F"/>
                </a:solidFill>
                <a:latin typeface="Century Gothic"/>
                <a:cs typeface="Century Gothic"/>
              </a:rPr>
              <a:t>, Amelia </a:t>
            </a:r>
            <a:r>
              <a:rPr lang="en-US" sz="6511" dirty="0" err="1">
                <a:solidFill>
                  <a:srgbClr val="10253F"/>
                </a:solidFill>
                <a:latin typeface="Century Gothic"/>
                <a:cs typeface="Century Gothic"/>
              </a:rPr>
              <a:t>Baumhart</a:t>
            </a:r>
            <a:r>
              <a:rPr lang="en-US" sz="6511" dirty="0">
                <a:solidFill>
                  <a:srgbClr val="10253F"/>
                </a:solidFill>
                <a:latin typeface="Century Gothic"/>
                <a:cs typeface="Century Gothic"/>
              </a:rPr>
              <a:t> Leveille</a:t>
            </a:r>
            <a:r>
              <a:rPr lang="en-US" sz="6511" baseline="30000" dirty="0">
                <a:solidFill>
                  <a:srgbClr val="10253F"/>
                </a:solidFill>
                <a:latin typeface="Century Gothic"/>
                <a:cs typeface="Century Gothic"/>
              </a:rPr>
              <a:t>1</a:t>
            </a:r>
            <a:r>
              <a:rPr lang="en-US" sz="6511" dirty="0">
                <a:solidFill>
                  <a:srgbClr val="10253F"/>
                </a:solidFill>
                <a:latin typeface="Century Gothic"/>
                <a:cs typeface="Century Gothic"/>
              </a:rPr>
              <a:t>, Lokesh Pugalenthi</a:t>
            </a:r>
            <a:r>
              <a:rPr lang="en-US" sz="6511" baseline="30000" dirty="0">
                <a:solidFill>
                  <a:srgbClr val="10253F"/>
                </a:solidFill>
                <a:latin typeface="Century Gothic"/>
                <a:cs typeface="Century Gothic"/>
              </a:rPr>
              <a:t>1</a:t>
            </a:r>
            <a:r>
              <a:rPr lang="en-US" sz="6511" dirty="0">
                <a:solidFill>
                  <a:srgbClr val="10253F"/>
                </a:solidFill>
                <a:latin typeface="Century Gothic"/>
                <a:cs typeface="Century Gothic"/>
              </a:rPr>
              <a:t>, </a:t>
            </a:r>
            <a:r>
              <a:rPr lang="en-US" sz="6511" dirty="0" err="1">
                <a:solidFill>
                  <a:srgbClr val="10253F"/>
                </a:solidFill>
                <a:latin typeface="Century Gothic"/>
                <a:cs typeface="Century Gothic"/>
              </a:rPr>
              <a:t>Dhivya</a:t>
            </a:r>
            <a:r>
              <a:rPr lang="en-US" sz="6511" dirty="0">
                <a:solidFill>
                  <a:srgbClr val="10253F"/>
                </a:solidFill>
                <a:latin typeface="Century Gothic"/>
                <a:cs typeface="Century Gothic"/>
              </a:rPr>
              <a:t> Arasappan</a:t>
            </a:r>
            <a:r>
              <a:rPr lang="en-US" sz="6511" baseline="30000" dirty="0">
                <a:solidFill>
                  <a:srgbClr val="10253F"/>
                </a:solidFill>
                <a:latin typeface="Century Gothic"/>
                <a:cs typeface="Century Gothic"/>
              </a:rPr>
              <a:t>2</a:t>
            </a:r>
            <a:endParaRPr lang="en-US" sz="6511" dirty="0">
              <a:solidFill>
                <a:srgbClr val="10253F"/>
              </a:solidFill>
              <a:latin typeface="Century Gothic"/>
              <a:cs typeface="Century Gothic"/>
            </a:endParaRPr>
          </a:p>
        </p:txBody>
      </p:sp>
      <p:grpSp>
        <p:nvGrpSpPr>
          <p:cNvPr id="12" name="Group 11"/>
          <p:cNvGrpSpPr/>
          <p:nvPr/>
        </p:nvGrpSpPr>
        <p:grpSpPr>
          <a:xfrm>
            <a:off x="1115568" y="18220281"/>
            <a:ext cx="10049256" cy="6555962"/>
            <a:chOff x="1203347" y="16894389"/>
            <a:chExt cx="13680707" cy="6243767"/>
          </a:xfrm>
        </p:grpSpPr>
        <p:sp>
          <p:nvSpPr>
            <p:cNvPr id="54" name="Rectangle 53"/>
            <p:cNvSpPr/>
            <p:nvPr/>
          </p:nvSpPr>
          <p:spPr>
            <a:xfrm>
              <a:off x="1203347" y="16894389"/>
              <a:ext cx="13680707" cy="1198834"/>
            </a:xfrm>
            <a:prstGeom prst="rect">
              <a:avLst/>
            </a:prstGeom>
            <a:solidFill>
              <a:srgbClr val="CC55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2" dirty="0"/>
            </a:p>
          </p:txBody>
        </p:sp>
        <p:sp>
          <p:nvSpPr>
            <p:cNvPr id="29" name="Rectangle 28"/>
            <p:cNvSpPr/>
            <p:nvPr/>
          </p:nvSpPr>
          <p:spPr>
            <a:xfrm>
              <a:off x="1203347" y="18203659"/>
              <a:ext cx="13671993" cy="4934497"/>
            </a:xfrm>
            <a:prstGeom prst="rect">
              <a:avLst/>
            </a:prstGeom>
          </p:spPr>
          <p:txBody>
            <a:bodyPr wrap="square">
              <a:spAutoFit/>
            </a:bodyPr>
            <a:lstStyle/>
            <a:p>
              <a:pPr marL="604916" indent="-600116">
                <a:lnSpc>
                  <a:spcPct val="150000"/>
                </a:lnSpc>
                <a:spcAft>
                  <a:spcPts val="1891"/>
                </a:spcAft>
                <a:buFont typeface="Arial" panose="020B0604020202020204" pitchFamily="34" charset="0"/>
                <a:buChar char="•"/>
              </a:pPr>
              <a:r>
                <a:rPr lang="en-US" sz="4305" dirty="0">
                  <a:latin typeface="Century Gothic"/>
                  <a:cs typeface="Century Gothic"/>
                </a:rPr>
                <a:t>What is the variant prevalence across the state for major variants?</a:t>
              </a:r>
            </a:p>
            <a:p>
              <a:pPr marL="604916" indent="-600116">
                <a:lnSpc>
                  <a:spcPct val="150000"/>
                </a:lnSpc>
                <a:spcAft>
                  <a:spcPts val="1891"/>
                </a:spcAft>
                <a:buFont typeface="Arial" panose="020B0604020202020204" pitchFamily="34" charset="0"/>
                <a:buChar char="•"/>
              </a:pPr>
              <a:r>
                <a:rPr lang="en-US" sz="4305" dirty="0">
                  <a:latin typeface="Century Gothic"/>
                  <a:cs typeface="Century Gothic"/>
                </a:rPr>
                <a:t>What is the transmission path of the Alpha and Delta variants in Texas?</a:t>
              </a:r>
              <a:endParaRPr lang="en-US" sz="2731" dirty="0">
                <a:latin typeface="Cambria"/>
                <a:cs typeface="Cambria"/>
              </a:endParaRPr>
            </a:p>
          </p:txBody>
        </p:sp>
        <p:sp>
          <p:nvSpPr>
            <p:cNvPr id="4" name="TextBox 3"/>
            <p:cNvSpPr txBox="1"/>
            <p:nvPr/>
          </p:nvSpPr>
          <p:spPr>
            <a:xfrm>
              <a:off x="1569331" y="17005797"/>
              <a:ext cx="11060605" cy="1042165"/>
            </a:xfrm>
            <a:prstGeom prst="rect">
              <a:avLst/>
            </a:prstGeom>
            <a:noFill/>
          </p:spPr>
          <p:txBody>
            <a:bodyPr wrap="square" rtlCol="0">
              <a:spAutoFit/>
            </a:bodyPr>
            <a:lstStyle/>
            <a:p>
              <a:r>
                <a:rPr lang="en-US" sz="6511" b="1" dirty="0">
                  <a:solidFill>
                    <a:schemeClr val="bg1"/>
                  </a:solidFill>
                  <a:latin typeface="Century Gothic"/>
                  <a:cs typeface="Century Gothic"/>
                </a:rPr>
                <a:t>Research Questions</a:t>
              </a:r>
            </a:p>
          </p:txBody>
        </p:sp>
      </p:grpSp>
      <p:grpSp>
        <p:nvGrpSpPr>
          <p:cNvPr id="15" name="Group 14"/>
          <p:cNvGrpSpPr/>
          <p:nvPr/>
        </p:nvGrpSpPr>
        <p:grpSpPr>
          <a:xfrm>
            <a:off x="1115568" y="26840216"/>
            <a:ext cx="10044862" cy="10497757"/>
            <a:chOff x="13654361" y="25829842"/>
            <a:chExt cx="11513526" cy="9997864"/>
          </a:xfrm>
        </p:grpSpPr>
        <p:sp>
          <p:nvSpPr>
            <p:cNvPr id="55" name="Rectangle 54"/>
            <p:cNvSpPr/>
            <p:nvPr/>
          </p:nvSpPr>
          <p:spPr>
            <a:xfrm>
              <a:off x="13654361" y="25829842"/>
              <a:ext cx="11513526" cy="1198834"/>
            </a:xfrm>
            <a:prstGeom prst="rect">
              <a:avLst/>
            </a:prstGeom>
            <a:solidFill>
              <a:srgbClr val="CC55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2" dirty="0"/>
            </a:p>
          </p:txBody>
        </p:sp>
        <p:sp>
          <p:nvSpPr>
            <p:cNvPr id="18" name="TextBox 17"/>
            <p:cNvSpPr txBox="1"/>
            <p:nvPr/>
          </p:nvSpPr>
          <p:spPr>
            <a:xfrm>
              <a:off x="13962501" y="25939413"/>
              <a:ext cx="11076260" cy="1042166"/>
            </a:xfrm>
            <a:prstGeom prst="rect">
              <a:avLst/>
            </a:prstGeom>
            <a:solidFill>
              <a:srgbClr val="CC5500"/>
            </a:solidFill>
          </p:spPr>
          <p:txBody>
            <a:bodyPr wrap="square" rtlCol="0">
              <a:spAutoFit/>
            </a:bodyPr>
            <a:lstStyle/>
            <a:p>
              <a:r>
                <a:rPr lang="en-US" sz="6511" b="1" dirty="0">
                  <a:solidFill>
                    <a:schemeClr val="bg1"/>
                  </a:solidFill>
                  <a:latin typeface="Century Gothic"/>
                  <a:cs typeface="Century Gothic"/>
                </a:rPr>
                <a:t>Methods and Materials</a:t>
              </a:r>
            </a:p>
          </p:txBody>
        </p:sp>
        <p:sp>
          <p:nvSpPr>
            <p:cNvPr id="28" name="Rectangle 27"/>
            <p:cNvSpPr/>
            <p:nvPr/>
          </p:nvSpPr>
          <p:spPr>
            <a:xfrm>
              <a:off x="13654361" y="27128133"/>
              <a:ext cx="11508082" cy="8699573"/>
            </a:xfrm>
            <a:prstGeom prst="rect">
              <a:avLst/>
            </a:prstGeom>
          </p:spPr>
          <p:txBody>
            <a:bodyPr wrap="square">
              <a:spAutoFit/>
            </a:bodyPr>
            <a:lstStyle/>
            <a:p>
              <a:pPr>
                <a:lnSpc>
                  <a:spcPct val="150000"/>
                </a:lnSpc>
                <a:spcAft>
                  <a:spcPts val="1891"/>
                </a:spcAft>
              </a:pPr>
              <a:r>
                <a:rPr lang="en-US" sz="4305" dirty="0">
                  <a:latin typeface="Century Gothic" panose="020B0502020202020204" pitchFamily="34" charset="0"/>
                  <a:cs typeface="Cambria"/>
                </a:rPr>
                <a:t>Data Source: </a:t>
              </a:r>
            </a:p>
            <a:p>
              <a:pPr marL="600116" indent="-600116">
                <a:lnSpc>
                  <a:spcPct val="150000"/>
                </a:lnSpc>
                <a:spcAft>
                  <a:spcPts val="1891"/>
                </a:spcAft>
                <a:buFont typeface="Arial" panose="020B0604020202020204" pitchFamily="34" charset="0"/>
                <a:buChar char="•"/>
              </a:pPr>
              <a:r>
                <a:rPr lang="en-US" sz="4305" dirty="0">
                  <a:latin typeface="Century Gothic" panose="020B0502020202020204" pitchFamily="34" charset="0"/>
                  <a:cs typeface="Cambria"/>
                </a:rPr>
                <a:t>Strain information and location data from GISAID</a:t>
              </a:r>
            </a:p>
            <a:p>
              <a:pPr marL="600116" indent="-600116">
                <a:lnSpc>
                  <a:spcPct val="150000"/>
                </a:lnSpc>
                <a:spcAft>
                  <a:spcPts val="1891"/>
                </a:spcAft>
                <a:buFont typeface="Arial" panose="020B0604020202020204" pitchFamily="34" charset="0"/>
                <a:buChar char="•"/>
              </a:pPr>
              <a:r>
                <a:rPr lang="en-US" sz="4305" dirty="0">
                  <a:latin typeface="Century Gothic" panose="020B0502020202020204" pitchFamily="34" charset="0"/>
                  <a:cs typeface="Cambria"/>
                </a:rPr>
                <a:t>Location data was grouped into Trauma Service Areas (TSA)</a:t>
              </a:r>
            </a:p>
            <a:p>
              <a:pPr>
                <a:lnSpc>
                  <a:spcPct val="150000"/>
                </a:lnSpc>
                <a:spcAft>
                  <a:spcPts val="1891"/>
                </a:spcAft>
              </a:pPr>
              <a:r>
                <a:rPr lang="en-US" sz="4305" dirty="0">
                  <a:latin typeface="Century Gothic" panose="020B0502020202020204" pitchFamily="34" charset="0"/>
                  <a:cs typeface="Cambria"/>
                </a:rPr>
                <a:t>Methods: </a:t>
              </a:r>
            </a:p>
            <a:p>
              <a:pPr marL="600116" indent="-600116">
                <a:lnSpc>
                  <a:spcPct val="150000"/>
                </a:lnSpc>
                <a:spcAft>
                  <a:spcPts val="1891"/>
                </a:spcAft>
                <a:buFont typeface="Arial" panose="020B0604020202020204" pitchFamily="34" charset="0"/>
                <a:buChar char="•"/>
              </a:pPr>
              <a:r>
                <a:rPr lang="en-US" sz="4305" dirty="0">
                  <a:latin typeface="Century Gothic" panose="020B0502020202020204" pitchFamily="34" charset="0"/>
                  <a:cs typeface="Cambria"/>
                </a:rPr>
                <a:t>Hypergeometric test</a:t>
              </a:r>
            </a:p>
            <a:p>
              <a:pPr marL="600116" indent="-600116">
                <a:lnSpc>
                  <a:spcPct val="150000"/>
                </a:lnSpc>
                <a:spcAft>
                  <a:spcPts val="1891"/>
                </a:spcAft>
                <a:buFont typeface="Arial" panose="020B0604020202020204" pitchFamily="34" charset="0"/>
                <a:buChar char="•"/>
              </a:pPr>
              <a:r>
                <a:rPr lang="en-US" sz="4305" dirty="0">
                  <a:latin typeface="Century Gothic" panose="020B0502020202020204" pitchFamily="34" charset="0"/>
                  <a:cs typeface="Cambria"/>
                </a:rPr>
                <a:t>Animations</a:t>
              </a:r>
            </a:p>
          </p:txBody>
        </p:sp>
      </p:grpSp>
      <p:grpSp>
        <p:nvGrpSpPr>
          <p:cNvPr id="11" name="Group 10"/>
          <p:cNvGrpSpPr/>
          <p:nvPr/>
        </p:nvGrpSpPr>
        <p:grpSpPr>
          <a:xfrm>
            <a:off x="1115568" y="6046221"/>
            <a:ext cx="10044862" cy="10275910"/>
            <a:chOff x="1131522" y="6794844"/>
            <a:chExt cx="13522324" cy="9786581"/>
          </a:xfrm>
        </p:grpSpPr>
        <p:sp>
          <p:nvSpPr>
            <p:cNvPr id="36" name="Rectangle 35"/>
            <p:cNvSpPr/>
            <p:nvPr/>
          </p:nvSpPr>
          <p:spPr>
            <a:xfrm>
              <a:off x="1131522" y="8095708"/>
              <a:ext cx="13515930" cy="8485717"/>
            </a:xfrm>
            <a:prstGeom prst="rect">
              <a:avLst/>
            </a:prstGeom>
          </p:spPr>
          <p:txBody>
            <a:bodyPr wrap="square">
              <a:spAutoFit/>
            </a:bodyPr>
            <a:lstStyle/>
            <a:p>
              <a:pPr>
                <a:lnSpc>
                  <a:spcPct val="150000"/>
                </a:lnSpc>
              </a:pPr>
              <a:r>
                <a:rPr lang="en-US" sz="4305" dirty="0">
                  <a:latin typeface="Century Gothic"/>
                  <a:cs typeface="Century Gothic"/>
                </a:rPr>
                <a:t>Severe acute respiratory syndrome coronavirus‑2 (SARS‑CoV‑2) is a novel RNA virus that is responsible for the COVID‑19 pandemic. Genetic variants of SARS-CoV-2 have been emerging and circulating the world throughout the pandemic, and it is important to classify and monitor these variants.</a:t>
              </a:r>
            </a:p>
          </p:txBody>
        </p:sp>
        <p:sp>
          <p:nvSpPr>
            <p:cNvPr id="39" name="Rectangle 38"/>
            <p:cNvSpPr/>
            <p:nvPr/>
          </p:nvSpPr>
          <p:spPr>
            <a:xfrm>
              <a:off x="1131522" y="6794844"/>
              <a:ext cx="13522324" cy="1198834"/>
            </a:xfrm>
            <a:prstGeom prst="rect">
              <a:avLst/>
            </a:prstGeom>
            <a:solidFill>
              <a:srgbClr val="CC55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2" dirty="0"/>
            </a:p>
          </p:txBody>
        </p:sp>
        <p:sp>
          <p:nvSpPr>
            <p:cNvPr id="42" name="TextBox 41"/>
            <p:cNvSpPr txBox="1"/>
            <p:nvPr/>
          </p:nvSpPr>
          <p:spPr>
            <a:xfrm>
              <a:off x="1494378" y="6906988"/>
              <a:ext cx="11896823" cy="1042166"/>
            </a:xfrm>
            <a:prstGeom prst="rect">
              <a:avLst/>
            </a:prstGeom>
            <a:solidFill>
              <a:srgbClr val="CC5500"/>
            </a:solidFill>
          </p:spPr>
          <p:txBody>
            <a:bodyPr wrap="square" rtlCol="0">
              <a:spAutoFit/>
            </a:bodyPr>
            <a:lstStyle/>
            <a:p>
              <a:r>
                <a:rPr lang="en-US" sz="6511" b="1" dirty="0">
                  <a:solidFill>
                    <a:schemeClr val="bg1"/>
                  </a:solidFill>
                  <a:latin typeface="Century Gothic"/>
                  <a:cs typeface="Century Gothic"/>
                </a:rPr>
                <a:t>Background</a:t>
              </a:r>
            </a:p>
          </p:txBody>
        </p:sp>
      </p:grpSp>
      <p:grpSp>
        <p:nvGrpSpPr>
          <p:cNvPr id="5" name="Group 4"/>
          <p:cNvGrpSpPr/>
          <p:nvPr/>
        </p:nvGrpSpPr>
        <p:grpSpPr>
          <a:xfrm>
            <a:off x="13651992" y="30010239"/>
            <a:ext cx="23899986" cy="7296441"/>
            <a:chOff x="31014275" y="6693243"/>
            <a:chExt cx="13524595" cy="6979702"/>
          </a:xfrm>
        </p:grpSpPr>
        <p:sp>
          <p:nvSpPr>
            <p:cNvPr id="56" name="Rectangle 55"/>
            <p:cNvSpPr/>
            <p:nvPr/>
          </p:nvSpPr>
          <p:spPr>
            <a:xfrm>
              <a:off x="31014275" y="6693243"/>
              <a:ext cx="13522324" cy="1259535"/>
            </a:xfrm>
            <a:prstGeom prst="rect">
              <a:avLst/>
            </a:prstGeom>
            <a:solidFill>
              <a:srgbClr val="CC55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2" dirty="0"/>
            </a:p>
          </p:txBody>
        </p:sp>
        <p:sp>
          <p:nvSpPr>
            <p:cNvPr id="19" name="TextBox 18"/>
            <p:cNvSpPr txBox="1"/>
            <p:nvPr/>
          </p:nvSpPr>
          <p:spPr>
            <a:xfrm>
              <a:off x="31177392" y="6809278"/>
              <a:ext cx="11476050" cy="1095821"/>
            </a:xfrm>
            <a:prstGeom prst="rect">
              <a:avLst/>
            </a:prstGeom>
            <a:solidFill>
              <a:srgbClr val="CC5500"/>
            </a:solidFill>
          </p:spPr>
          <p:txBody>
            <a:bodyPr wrap="square" rtlCol="0">
              <a:spAutoFit/>
            </a:bodyPr>
            <a:lstStyle/>
            <a:p>
              <a:r>
                <a:rPr lang="en-US" sz="6511" b="1" dirty="0">
                  <a:solidFill>
                    <a:schemeClr val="bg1"/>
                  </a:solidFill>
                  <a:latin typeface="Century Gothic"/>
                  <a:cs typeface="Century Gothic"/>
                </a:rPr>
                <a:t>Results</a:t>
              </a:r>
            </a:p>
          </p:txBody>
        </p:sp>
        <p:sp>
          <p:nvSpPr>
            <p:cNvPr id="43" name="Rectangle 42"/>
            <p:cNvSpPr/>
            <p:nvPr/>
          </p:nvSpPr>
          <p:spPr>
            <a:xfrm>
              <a:off x="31016544" y="8001512"/>
              <a:ext cx="13522326" cy="5671433"/>
            </a:xfrm>
            <a:prstGeom prst="rect">
              <a:avLst/>
            </a:prstGeom>
          </p:spPr>
          <p:txBody>
            <a:bodyPr wrap="square">
              <a:spAutoFit/>
            </a:bodyPr>
            <a:lstStyle/>
            <a:p>
              <a:pPr marL="600116" indent="-600116">
                <a:lnSpc>
                  <a:spcPct val="150000"/>
                </a:lnSpc>
                <a:buFont typeface="Arial" panose="020B0604020202020204" pitchFamily="34" charset="0"/>
                <a:buChar char="•"/>
              </a:pPr>
              <a:r>
                <a:rPr lang="en-US" sz="4305" dirty="0">
                  <a:latin typeface="Century Gothic"/>
                  <a:cs typeface="Century Gothic"/>
                </a:rPr>
                <a:t>The Alpha variant became prevalent in Texas from January to April 2021</a:t>
              </a:r>
            </a:p>
            <a:p>
              <a:pPr marL="600116" indent="-600116">
                <a:lnSpc>
                  <a:spcPct val="150000"/>
                </a:lnSpc>
                <a:buFont typeface="Arial" panose="020B0604020202020204" pitchFamily="34" charset="0"/>
                <a:buChar char="•"/>
              </a:pPr>
              <a:r>
                <a:rPr lang="en-US" sz="4305" dirty="0">
                  <a:latin typeface="Century Gothic"/>
                  <a:cs typeface="Century Gothic"/>
                </a:rPr>
                <a:t>The Delta variant occurred in Texas in April and spread quickly to East Texas</a:t>
              </a:r>
            </a:p>
            <a:p>
              <a:pPr marL="600116" indent="-600116">
                <a:lnSpc>
                  <a:spcPct val="150000"/>
                </a:lnSpc>
                <a:buFont typeface="Arial" panose="020B0604020202020204" pitchFamily="34" charset="0"/>
                <a:buChar char="•"/>
              </a:pPr>
              <a:r>
                <a:rPr lang="en-US" sz="4305" dirty="0">
                  <a:latin typeface="Century Gothic"/>
                  <a:cs typeface="Century Gothic"/>
                </a:rPr>
                <a:t>Both variants were found first in East Texas</a:t>
              </a:r>
            </a:p>
            <a:p>
              <a:pPr marL="600116" indent="-600116">
                <a:lnSpc>
                  <a:spcPct val="150000"/>
                </a:lnSpc>
                <a:buFont typeface="Arial" panose="020B0604020202020204" pitchFamily="34" charset="0"/>
                <a:buChar char="•"/>
              </a:pPr>
              <a:r>
                <a:rPr lang="en-US" sz="4305" dirty="0">
                  <a:latin typeface="Century Gothic"/>
                  <a:cs typeface="Century Gothic"/>
                </a:rPr>
                <a:t>At the early stage of both variants’ prevalence, many cases were found in TSA Q and TSA E, which might be due to the large number of international traveling in Houston and Dallas</a:t>
              </a:r>
            </a:p>
          </p:txBody>
        </p:sp>
      </p:grpSp>
      <p:grpSp>
        <p:nvGrpSpPr>
          <p:cNvPr id="6" name="Group 5"/>
          <p:cNvGrpSpPr/>
          <p:nvPr/>
        </p:nvGrpSpPr>
        <p:grpSpPr>
          <a:xfrm>
            <a:off x="40041576" y="6046222"/>
            <a:ext cx="10044862" cy="13744425"/>
            <a:chOff x="31014275" y="15107623"/>
            <a:chExt cx="13522324" cy="13089928"/>
          </a:xfrm>
        </p:grpSpPr>
        <p:sp>
          <p:nvSpPr>
            <p:cNvPr id="57" name="Rectangle 56"/>
            <p:cNvSpPr/>
            <p:nvPr/>
          </p:nvSpPr>
          <p:spPr>
            <a:xfrm>
              <a:off x="31014275" y="15107623"/>
              <a:ext cx="13522324" cy="1198834"/>
            </a:xfrm>
            <a:prstGeom prst="rect">
              <a:avLst/>
            </a:prstGeom>
            <a:solidFill>
              <a:srgbClr val="CC55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2" dirty="0"/>
            </a:p>
          </p:txBody>
        </p:sp>
        <p:sp>
          <p:nvSpPr>
            <p:cNvPr id="44" name="TextBox 43"/>
            <p:cNvSpPr txBox="1"/>
            <p:nvPr/>
          </p:nvSpPr>
          <p:spPr>
            <a:xfrm>
              <a:off x="31376177" y="15219768"/>
              <a:ext cx="12321325" cy="1042166"/>
            </a:xfrm>
            <a:prstGeom prst="rect">
              <a:avLst/>
            </a:prstGeom>
            <a:solidFill>
              <a:srgbClr val="CC5500"/>
            </a:solidFill>
          </p:spPr>
          <p:txBody>
            <a:bodyPr wrap="square" rtlCol="0">
              <a:spAutoFit/>
            </a:bodyPr>
            <a:lstStyle/>
            <a:p>
              <a:r>
                <a:rPr lang="en-US" sz="6511" b="1" dirty="0">
                  <a:solidFill>
                    <a:schemeClr val="bg1"/>
                  </a:solidFill>
                  <a:latin typeface="Century Gothic"/>
                  <a:cs typeface="Century Gothic"/>
                </a:rPr>
                <a:t>Conclusion</a:t>
              </a:r>
            </a:p>
          </p:txBody>
        </p:sp>
        <p:sp>
          <p:nvSpPr>
            <p:cNvPr id="45" name="Rectangle 44"/>
            <p:cNvSpPr/>
            <p:nvPr/>
          </p:nvSpPr>
          <p:spPr>
            <a:xfrm>
              <a:off x="31014275" y="16408488"/>
              <a:ext cx="13515930" cy="11789063"/>
            </a:xfrm>
            <a:prstGeom prst="rect">
              <a:avLst/>
            </a:prstGeom>
          </p:spPr>
          <p:txBody>
            <a:bodyPr wrap="square">
              <a:spAutoFit/>
            </a:bodyPr>
            <a:lstStyle/>
            <a:p>
              <a:pPr marL="600116" indent="-600116">
                <a:lnSpc>
                  <a:spcPct val="150000"/>
                </a:lnSpc>
                <a:spcAft>
                  <a:spcPts val="1891"/>
                </a:spcAft>
                <a:buFont typeface="Arial" panose="020B0604020202020204" pitchFamily="34" charset="0"/>
                <a:buChar char="•"/>
              </a:pPr>
              <a:r>
                <a:rPr lang="en-US" sz="4305" dirty="0">
                  <a:latin typeface="Century Gothic"/>
                  <a:cs typeface="Century Gothic"/>
                </a:rPr>
                <a:t>The animations were created using an R script. To view the full animation, scan the QR code</a:t>
              </a:r>
            </a:p>
            <a:p>
              <a:pPr marL="600116" indent="-600116">
                <a:lnSpc>
                  <a:spcPct val="150000"/>
                </a:lnSpc>
                <a:spcAft>
                  <a:spcPts val="1891"/>
                </a:spcAft>
                <a:buFont typeface="Arial" panose="020B0604020202020204" pitchFamily="34" charset="0"/>
                <a:buChar char="•"/>
              </a:pPr>
              <a:r>
                <a:rPr lang="en-US" sz="4305" dirty="0">
                  <a:latin typeface="Century Gothic"/>
                  <a:cs typeface="Century Gothic"/>
                </a:rPr>
                <a:t>The script can be reused to track new variants, and the analysis is not very computationally intensive</a:t>
              </a:r>
            </a:p>
            <a:p>
              <a:pPr marL="600116" indent="-600116">
                <a:lnSpc>
                  <a:spcPct val="150000"/>
                </a:lnSpc>
                <a:spcAft>
                  <a:spcPts val="1891"/>
                </a:spcAft>
                <a:buFont typeface="Arial" panose="020B0604020202020204" pitchFamily="34" charset="0"/>
                <a:buChar char="•"/>
              </a:pPr>
              <a:r>
                <a:rPr lang="en-US" sz="4305" dirty="0">
                  <a:latin typeface="Century Gothic"/>
                  <a:cs typeface="Century Gothic"/>
                </a:rPr>
                <a:t>Our modeling of COVID variant phylogenetics could help reveal the transmission patterns of COVID variants, which will aid in predicting the rise of new strains and its transmission in the future</a:t>
              </a:r>
            </a:p>
          </p:txBody>
        </p:sp>
      </p:grpSp>
      <p:grpSp>
        <p:nvGrpSpPr>
          <p:cNvPr id="7" name="Group 6"/>
          <p:cNvGrpSpPr/>
          <p:nvPr/>
        </p:nvGrpSpPr>
        <p:grpSpPr>
          <a:xfrm>
            <a:off x="40041575" y="20372834"/>
            <a:ext cx="10049256" cy="7292174"/>
            <a:chOff x="31014275" y="25829842"/>
            <a:chExt cx="13692172" cy="6944927"/>
          </a:xfrm>
        </p:grpSpPr>
        <p:sp>
          <p:nvSpPr>
            <p:cNvPr id="58" name="Rectangle 57"/>
            <p:cNvSpPr/>
            <p:nvPr/>
          </p:nvSpPr>
          <p:spPr>
            <a:xfrm>
              <a:off x="31014275" y="25829842"/>
              <a:ext cx="13692172" cy="1198834"/>
            </a:xfrm>
            <a:prstGeom prst="rect">
              <a:avLst/>
            </a:prstGeom>
            <a:solidFill>
              <a:srgbClr val="CC55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2" dirty="0"/>
            </a:p>
          </p:txBody>
        </p:sp>
        <p:sp>
          <p:nvSpPr>
            <p:cNvPr id="32" name="TextBox 31"/>
            <p:cNvSpPr txBox="1"/>
            <p:nvPr/>
          </p:nvSpPr>
          <p:spPr>
            <a:xfrm>
              <a:off x="31380562" y="25943228"/>
              <a:ext cx="11805491" cy="1042166"/>
            </a:xfrm>
            <a:prstGeom prst="rect">
              <a:avLst/>
            </a:prstGeom>
            <a:noFill/>
          </p:spPr>
          <p:txBody>
            <a:bodyPr wrap="square" rtlCol="0">
              <a:spAutoFit/>
            </a:bodyPr>
            <a:lstStyle/>
            <a:p>
              <a:r>
                <a:rPr lang="en-US" sz="6511" b="1" dirty="0">
                  <a:solidFill>
                    <a:schemeClr val="bg1"/>
                  </a:solidFill>
                  <a:latin typeface="Century Gothic"/>
                  <a:cs typeface="Century Gothic"/>
                </a:rPr>
                <a:t>Acknowledgments</a:t>
              </a:r>
            </a:p>
          </p:txBody>
        </p:sp>
        <p:sp>
          <p:nvSpPr>
            <p:cNvPr id="41" name="Rectangle 40"/>
            <p:cNvSpPr/>
            <p:nvPr/>
          </p:nvSpPr>
          <p:spPr>
            <a:xfrm>
              <a:off x="31014278" y="27128290"/>
              <a:ext cx="13683450" cy="5646479"/>
            </a:xfrm>
            <a:prstGeom prst="rect">
              <a:avLst/>
            </a:prstGeom>
          </p:spPr>
          <p:txBody>
            <a:bodyPr wrap="square">
              <a:spAutoFit/>
            </a:bodyPr>
            <a:lstStyle/>
            <a:p>
              <a:pPr>
                <a:lnSpc>
                  <a:spcPct val="150000"/>
                </a:lnSpc>
              </a:pPr>
              <a:r>
                <a:rPr lang="en-US" sz="4305" dirty="0">
                  <a:latin typeface="Century Gothic"/>
                  <a:cs typeface="Century Gothic"/>
                </a:rPr>
                <a:t>I would like to express my gratitude to Dr. Spencer Fox and Anna </a:t>
              </a:r>
              <a:r>
                <a:rPr lang="en-US" sz="4305" dirty="0" err="1">
                  <a:latin typeface="Century Gothic"/>
                  <a:cs typeface="Century Gothic"/>
                </a:rPr>
                <a:t>Battenhouse</a:t>
              </a:r>
              <a:r>
                <a:rPr lang="en-US" sz="4305" dirty="0">
                  <a:latin typeface="Century Gothic"/>
                  <a:cs typeface="Century Gothic"/>
                </a:rPr>
                <a:t> for their support throughout the course of this project. Funding was provided by TIDES FRI Summer Research Fellowships. </a:t>
              </a:r>
            </a:p>
          </p:txBody>
        </p:sp>
      </p:grpSp>
      <p:grpSp>
        <p:nvGrpSpPr>
          <p:cNvPr id="8" name="Group 7"/>
          <p:cNvGrpSpPr/>
          <p:nvPr/>
        </p:nvGrpSpPr>
        <p:grpSpPr>
          <a:xfrm>
            <a:off x="40041576" y="28501848"/>
            <a:ext cx="10049257" cy="8834773"/>
            <a:chOff x="31014274" y="30811552"/>
            <a:chExt cx="13984471" cy="8414063"/>
          </a:xfrm>
        </p:grpSpPr>
        <p:sp>
          <p:nvSpPr>
            <p:cNvPr id="59" name="Rectangle 58"/>
            <p:cNvSpPr/>
            <p:nvPr/>
          </p:nvSpPr>
          <p:spPr>
            <a:xfrm>
              <a:off x="31014275" y="30811552"/>
              <a:ext cx="13984470" cy="1198834"/>
            </a:xfrm>
            <a:prstGeom prst="rect">
              <a:avLst/>
            </a:prstGeom>
            <a:solidFill>
              <a:srgbClr val="CC55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32" dirty="0"/>
            </a:p>
          </p:txBody>
        </p:sp>
        <p:sp>
          <p:nvSpPr>
            <p:cNvPr id="52" name="TextBox 51"/>
            <p:cNvSpPr txBox="1"/>
            <p:nvPr/>
          </p:nvSpPr>
          <p:spPr>
            <a:xfrm>
              <a:off x="31388381" y="30924394"/>
              <a:ext cx="11805488" cy="1042165"/>
            </a:xfrm>
            <a:prstGeom prst="rect">
              <a:avLst/>
            </a:prstGeom>
            <a:solidFill>
              <a:srgbClr val="CC5500"/>
            </a:solidFill>
          </p:spPr>
          <p:txBody>
            <a:bodyPr wrap="square" rtlCol="0">
              <a:spAutoFit/>
            </a:bodyPr>
            <a:lstStyle/>
            <a:p>
              <a:r>
                <a:rPr lang="en-US" sz="6511" b="1" dirty="0">
                  <a:solidFill>
                    <a:schemeClr val="bg1"/>
                  </a:solidFill>
                  <a:latin typeface="Century Gothic"/>
                  <a:cs typeface="Century Gothic"/>
                </a:rPr>
                <a:t>References</a:t>
              </a:r>
            </a:p>
          </p:txBody>
        </p:sp>
        <p:sp>
          <p:nvSpPr>
            <p:cNvPr id="53" name="Rectangle 52"/>
            <p:cNvSpPr/>
            <p:nvPr/>
          </p:nvSpPr>
          <p:spPr>
            <a:xfrm>
              <a:off x="31014274" y="32109998"/>
              <a:ext cx="13975562" cy="7115617"/>
            </a:xfrm>
            <a:prstGeom prst="rect">
              <a:avLst/>
            </a:prstGeom>
          </p:spPr>
          <p:txBody>
            <a:bodyPr wrap="square">
              <a:spAutoFit/>
            </a:bodyPr>
            <a:lstStyle/>
            <a:p>
              <a:pPr>
                <a:lnSpc>
                  <a:spcPct val="150000"/>
                </a:lnSpc>
              </a:pPr>
              <a:r>
                <a:rPr lang="en-US" sz="2940" dirty="0">
                  <a:latin typeface="Century Gothic"/>
                  <a:cs typeface="Century Gothic"/>
                </a:rPr>
                <a:t>CDC. “Coronavirus Disease 2019 (COVID-19).” Centers for Disease Control and Prevention, 11 Feb. 2020, https://www.cdc.gov/coronavirus/2019-ncov/variants/variant-info.html.</a:t>
              </a:r>
            </a:p>
            <a:p>
              <a:pPr>
                <a:lnSpc>
                  <a:spcPct val="150000"/>
                </a:lnSpc>
              </a:pPr>
              <a:r>
                <a:rPr lang="en-US" sz="2940" dirty="0">
                  <a:latin typeface="Century Gothic"/>
                  <a:cs typeface="Century Gothic"/>
                </a:rPr>
                <a:t>GISAID, https://www.gisaid.org/.</a:t>
              </a:r>
            </a:p>
            <a:p>
              <a:pPr>
                <a:lnSpc>
                  <a:spcPct val="150000"/>
                </a:lnSpc>
              </a:pPr>
              <a:r>
                <a:rPr lang="en-US" sz="2940" dirty="0">
                  <a:latin typeface="Century Gothic"/>
                  <a:cs typeface="Century Gothic"/>
                </a:rPr>
                <a:t>Islam, M. </a:t>
              </a:r>
              <a:r>
                <a:rPr lang="en-US" sz="2940" dirty="0" err="1">
                  <a:latin typeface="Century Gothic"/>
                  <a:cs typeface="Century Gothic"/>
                </a:rPr>
                <a:t>Rafiul</a:t>
              </a:r>
              <a:r>
                <a:rPr lang="en-US" sz="2940" dirty="0">
                  <a:latin typeface="Century Gothic"/>
                  <a:cs typeface="Century Gothic"/>
                </a:rPr>
                <a:t>, et al. “Genome-Wide Analysis of SARS-CoV-2 Virus Strains Circulating Worldwide Implicates Heterogeneity.” Scientific Reports, vol. 10, no. 1, Dec. 2020, p. 14004. DOI.org (</a:t>
              </a:r>
              <a:r>
                <a:rPr lang="en-US" sz="2940" dirty="0" err="1">
                  <a:latin typeface="Century Gothic"/>
                  <a:cs typeface="Century Gothic"/>
                </a:rPr>
                <a:t>Crossref</a:t>
              </a:r>
              <a:r>
                <a:rPr lang="en-US" sz="2940" dirty="0">
                  <a:latin typeface="Century Gothic"/>
                  <a:cs typeface="Century Gothic"/>
                </a:rPr>
                <a:t>), https://doi.org/10.1038/s41598-020-70812-6.</a:t>
              </a:r>
            </a:p>
            <a:p>
              <a:pPr>
                <a:lnSpc>
                  <a:spcPct val="150000"/>
                </a:lnSpc>
              </a:pPr>
              <a:r>
                <a:rPr lang="en-US" sz="2940" dirty="0">
                  <a:latin typeface="Century Gothic"/>
                  <a:cs typeface="Century Gothic"/>
                </a:rPr>
                <a:t>The Wilke Lab, https://wilkelab.org/.</a:t>
              </a:r>
            </a:p>
          </p:txBody>
        </p:sp>
      </p:grpSp>
      <p:pic>
        <p:nvPicPr>
          <p:cNvPr id="60" name="Picture 59" descr="PMSu_159_university_primary.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3937915" y="195962"/>
            <a:ext cx="11604143" cy="5670207"/>
          </a:xfrm>
          <a:prstGeom prst="rect">
            <a:avLst/>
          </a:prstGeom>
        </p:spPr>
      </p:pic>
      <p:pic>
        <p:nvPicPr>
          <p:cNvPr id="9" name="Picture 8">
            <a:extLst>
              <a:ext uri="{FF2B5EF4-FFF2-40B4-BE49-F238E27FC236}">
                <a16:creationId xmlns:a16="http://schemas.microsoft.com/office/drawing/2014/main" id="{2D70B46C-4166-4FC8-88BF-1B2B2590530D}"/>
              </a:ext>
            </a:extLst>
          </p:cNvPr>
          <p:cNvPicPr>
            <a:picLocks noChangeAspect="1"/>
          </p:cNvPicPr>
          <p:nvPr/>
        </p:nvPicPr>
        <p:blipFill>
          <a:blip r:embed="rId5"/>
          <a:stretch>
            <a:fillRect/>
          </a:stretch>
        </p:blipFill>
        <p:spPr>
          <a:xfrm>
            <a:off x="44585001" y="113532"/>
            <a:ext cx="5932690" cy="5932690"/>
          </a:xfrm>
          <a:prstGeom prst="rect">
            <a:avLst/>
          </a:prstGeom>
        </p:spPr>
      </p:pic>
      <p:pic>
        <p:nvPicPr>
          <p:cNvPr id="22" name="Picture 21">
            <a:extLst>
              <a:ext uri="{FF2B5EF4-FFF2-40B4-BE49-F238E27FC236}">
                <a16:creationId xmlns:a16="http://schemas.microsoft.com/office/drawing/2014/main" id="{90E77345-C5B6-4493-9A22-5E177F4EAD9C}"/>
              </a:ext>
            </a:extLst>
          </p:cNvPr>
          <p:cNvPicPr>
            <a:picLocks noChangeAspect="1"/>
          </p:cNvPicPr>
          <p:nvPr/>
        </p:nvPicPr>
        <p:blipFill>
          <a:blip r:embed="rId6"/>
          <a:stretch>
            <a:fillRect/>
          </a:stretch>
        </p:blipFill>
        <p:spPr>
          <a:xfrm>
            <a:off x="26319861" y="6149282"/>
            <a:ext cx="12894623" cy="10782898"/>
          </a:xfrm>
          <a:prstGeom prst="rect">
            <a:avLst/>
          </a:prstGeom>
        </p:spPr>
      </p:pic>
      <p:pic>
        <p:nvPicPr>
          <p:cNvPr id="24" name="Picture 23">
            <a:extLst>
              <a:ext uri="{FF2B5EF4-FFF2-40B4-BE49-F238E27FC236}">
                <a16:creationId xmlns:a16="http://schemas.microsoft.com/office/drawing/2014/main" id="{4F61FF9B-E73D-4E6B-99FF-74BCE33DF6C4}"/>
              </a:ext>
            </a:extLst>
          </p:cNvPr>
          <p:cNvPicPr>
            <a:picLocks noChangeAspect="1"/>
          </p:cNvPicPr>
          <p:nvPr/>
        </p:nvPicPr>
        <p:blipFill>
          <a:blip r:embed="rId7"/>
          <a:stretch>
            <a:fillRect/>
          </a:stretch>
        </p:blipFill>
        <p:spPr>
          <a:xfrm>
            <a:off x="12492880" y="6149285"/>
            <a:ext cx="12423952" cy="10909861"/>
          </a:xfrm>
          <a:prstGeom prst="rect">
            <a:avLst/>
          </a:prstGeom>
        </p:spPr>
      </p:pic>
      <p:sp>
        <p:nvSpPr>
          <p:cNvPr id="25" name="TextBox 24">
            <a:extLst>
              <a:ext uri="{FF2B5EF4-FFF2-40B4-BE49-F238E27FC236}">
                <a16:creationId xmlns:a16="http://schemas.microsoft.com/office/drawing/2014/main" id="{1F98F1A1-151C-4193-9F5A-692EFDC6C40E}"/>
              </a:ext>
            </a:extLst>
          </p:cNvPr>
          <p:cNvSpPr txBox="1"/>
          <p:nvPr/>
        </p:nvSpPr>
        <p:spPr>
          <a:xfrm>
            <a:off x="12490704" y="16974466"/>
            <a:ext cx="11905736" cy="625556"/>
          </a:xfrm>
          <a:prstGeom prst="rect">
            <a:avLst/>
          </a:prstGeom>
          <a:noFill/>
        </p:spPr>
        <p:txBody>
          <a:bodyPr wrap="square" rtlCol="0">
            <a:spAutoFit/>
          </a:bodyPr>
          <a:lstStyle/>
          <a:p>
            <a:r>
              <a:rPr lang="en-US" sz="3465" b="1" dirty="0">
                <a:latin typeface="Century Gothic" panose="020B0502020202020204" pitchFamily="34" charset="0"/>
              </a:rPr>
              <a:t>Figure 1. Number of COVID Samples submitted by TSA</a:t>
            </a:r>
          </a:p>
        </p:txBody>
      </p:sp>
      <p:sp>
        <p:nvSpPr>
          <p:cNvPr id="65" name="TextBox 64">
            <a:extLst>
              <a:ext uri="{FF2B5EF4-FFF2-40B4-BE49-F238E27FC236}">
                <a16:creationId xmlns:a16="http://schemas.microsoft.com/office/drawing/2014/main" id="{7E16F5BA-A807-4E64-9C37-173BCD854483}"/>
              </a:ext>
            </a:extLst>
          </p:cNvPr>
          <p:cNvSpPr txBox="1"/>
          <p:nvPr/>
        </p:nvSpPr>
        <p:spPr>
          <a:xfrm>
            <a:off x="26319861" y="16971264"/>
            <a:ext cx="7892359" cy="625556"/>
          </a:xfrm>
          <a:prstGeom prst="rect">
            <a:avLst/>
          </a:prstGeom>
          <a:noFill/>
        </p:spPr>
        <p:txBody>
          <a:bodyPr wrap="square" rtlCol="0">
            <a:spAutoFit/>
          </a:bodyPr>
          <a:lstStyle/>
          <a:p>
            <a:r>
              <a:rPr lang="en-US" sz="3465" b="1" dirty="0">
                <a:latin typeface="Century Gothic" panose="020B0502020202020204" pitchFamily="34" charset="0"/>
              </a:rPr>
              <a:t>Figure 2. Variant Distribution by TSA</a:t>
            </a:r>
          </a:p>
        </p:txBody>
      </p:sp>
      <p:sp>
        <p:nvSpPr>
          <p:cNvPr id="66" name="TextBox 65">
            <a:extLst>
              <a:ext uri="{FF2B5EF4-FFF2-40B4-BE49-F238E27FC236}">
                <a16:creationId xmlns:a16="http://schemas.microsoft.com/office/drawing/2014/main" id="{160DC1CD-A6DF-412D-B2FA-96BE1185405E}"/>
              </a:ext>
            </a:extLst>
          </p:cNvPr>
          <p:cNvSpPr txBox="1"/>
          <p:nvPr/>
        </p:nvSpPr>
        <p:spPr>
          <a:xfrm>
            <a:off x="12490704" y="28630544"/>
            <a:ext cx="11985226" cy="1158779"/>
          </a:xfrm>
          <a:prstGeom prst="rect">
            <a:avLst/>
          </a:prstGeom>
          <a:noFill/>
        </p:spPr>
        <p:txBody>
          <a:bodyPr wrap="square" rtlCol="0">
            <a:spAutoFit/>
          </a:bodyPr>
          <a:lstStyle/>
          <a:p>
            <a:r>
              <a:rPr lang="en-US" sz="3465" b="1" dirty="0">
                <a:latin typeface="Century Gothic" panose="020B0502020202020204" pitchFamily="34" charset="0"/>
              </a:rPr>
              <a:t>Figure 3. Number of Alpha Cases by TSA in April 2021</a:t>
            </a:r>
          </a:p>
          <a:p>
            <a:r>
              <a:rPr lang="en-US" sz="3465" b="1" dirty="0">
                <a:latin typeface="Century Gothic" panose="020B0502020202020204" pitchFamily="34" charset="0"/>
              </a:rPr>
              <a:t>(for full animation, scan the QR code)</a:t>
            </a:r>
          </a:p>
        </p:txBody>
      </p:sp>
      <p:sp>
        <p:nvSpPr>
          <p:cNvPr id="67" name="TextBox 66">
            <a:extLst>
              <a:ext uri="{FF2B5EF4-FFF2-40B4-BE49-F238E27FC236}">
                <a16:creationId xmlns:a16="http://schemas.microsoft.com/office/drawing/2014/main" id="{88E25B72-27A0-4F12-A684-C629226AD938}"/>
              </a:ext>
            </a:extLst>
          </p:cNvPr>
          <p:cNvSpPr txBox="1"/>
          <p:nvPr/>
        </p:nvSpPr>
        <p:spPr>
          <a:xfrm>
            <a:off x="26319861" y="28629864"/>
            <a:ext cx="11985226" cy="1158779"/>
          </a:xfrm>
          <a:prstGeom prst="rect">
            <a:avLst/>
          </a:prstGeom>
          <a:noFill/>
        </p:spPr>
        <p:txBody>
          <a:bodyPr wrap="square" rtlCol="0">
            <a:spAutoFit/>
          </a:bodyPr>
          <a:lstStyle/>
          <a:p>
            <a:r>
              <a:rPr lang="en-US" sz="3465" b="1" dirty="0">
                <a:latin typeface="Century Gothic" panose="020B0502020202020204" pitchFamily="34" charset="0"/>
              </a:rPr>
              <a:t>Figure 4. Number of Delta Cases by TSA in August 2021</a:t>
            </a:r>
          </a:p>
          <a:p>
            <a:r>
              <a:rPr lang="en-US" sz="3465" b="1" dirty="0">
                <a:latin typeface="Century Gothic" panose="020B0502020202020204" pitchFamily="34" charset="0"/>
              </a:rPr>
              <a:t>(for full animation, scan the QR code)</a:t>
            </a:r>
          </a:p>
        </p:txBody>
      </p:sp>
      <p:sp>
        <p:nvSpPr>
          <p:cNvPr id="26" name="TextBox 25">
            <a:extLst>
              <a:ext uri="{FF2B5EF4-FFF2-40B4-BE49-F238E27FC236}">
                <a16:creationId xmlns:a16="http://schemas.microsoft.com/office/drawing/2014/main" id="{9894F1D9-F934-4FAB-A7D3-F4AA9CE9F71C}"/>
              </a:ext>
            </a:extLst>
          </p:cNvPr>
          <p:cNvSpPr txBox="1"/>
          <p:nvPr/>
        </p:nvSpPr>
        <p:spPr>
          <a:xfrm>
            <a:off x="1115568" y="5098926"/>
            <a:ext cx="31923618" cy="803297"/>
          </a:xfrm>
          <a:prstGeom prst="rect">
            <a:avLst/>
          </a:prstGeom>
          <a:noFill/>
        </p:spPr>
        <p:txBody>
          <a:bodyPr wrap="square" rtlCol="0">
            <a:spAutoFit/>
          </a:bodyPr>
          <a:lstStyle/>
          <a:p>
            <a:r>
              <a:rPr lang="en-US" sz="4620" baseline="30000" dirty="0">
                <a:latin typeface="Century Gothic" panose="020B0502020202020204" pitchFamily="34" charset="0"/>
              </a:rPr>
              <a:t>1</a:t>
            </a:r>
            <a:r>
              <a:rPr lang="en-US" sz="4620" dirty="0">
                <a:latin typeface="Century Gothic" panose="020B0502020202020204" pitchFamily="34" charset="0"/>
              </a:rPr>
              <a:t>College of Natural Sciences; </a:t>
            </a:r>
            <a:r>
              <a:rPr lang="en-US" sz="4620" baseline="30000" dirty="0">
                <a:latin typeface="Century Gothic" panose="020B0502020202020204" pitchFamily="34" charset="0"/>
              </a:rPr>
              <a:t>2</a:t>
            </a:r>
            <a:r>
              <a:rPr lang="en-US" sz="4620" dirty="0">
                <a:latin typeface="Century Gothic" panose="020B0502020202020204" pitchFamily="34" charset="0"/>
              </a:rPr>
              <a:t>Center for Biomedical Research Support</a:t>
            </a:r>
          </a:p>
        </p:txBody>
      </p:sp>
      <p:pic>
        <p:nvPicPr>
          <p:cNvPr id="33" name="Picture 32">
            <a:extLst>
              <a:ext uri="{FF2B5EF4-FFF2-40B4-BE49-F238E27FC236}">
                <a16:creationId xmlns:a16="http://schemas.microsoft.com/office/drawing/2014/main" id="{76C61870-4F20-4534-8232-A0C0ADA5CB16}"/>
              </a:ext>
            </a:extLst>
          </p:cNvPr>
          <p:cNvPicPr>
            <a:picLocks noChangeAspect="1"/>
          </p:cNvPicPr>
          <p:nvPr/>
        </p:nvPicPr>
        <p:blipFill>
          <a:blip r:embed="rId8"/>
          <a:stretch>
            <a:fillRect/>
          </a:stretch>
        </p:blipFill>
        <p:spPr>
          <a:xfrm>
            <a:off x="9509046" y="33497493"/>
            <a:ext cx="3804812" cy="3840480"/>
          </a:xfrm>
          <a:prstGeom prst="rect">
            <a:avLst/>
          </a:prstGeom>
        </p:spPr>
      </p:pic>
    </p:spTree>
    <p:extLst>
      <p:ext uri="{BB962C8B-B14F-4D97-AF65-F5344CB8AC3E}">
        <p14:creationId xmlns:p14="http://schemas.microsoft.com/office/powerpoint/2010/main" val="331666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6959</TotalTime>
  <Words>498</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Century Gothic</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Clapsaddle</dc:creator>
  <cp:lastModifiedBy>Zhou Wenxuan</cp:lastModifiedBy>
  <cp:revision>245</cp:revision>
  <cp:lastPrinted>2014-03-11T18:42:08Z</cp:lastPrinted>
  <dcterms:created xsi:type="dcterms:W3CDTF">2011-08-16T16:17:04Z</dcterms:created>
  <dcterms:modified xsi:type="dcterms:W3CDTF">2022-04-18T06:35:35Z</dcterms:modified>
</cp:coreProperties>
</file>