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4E369-ABB0-4CC3-A019-40154C5AA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41DE6E-591F-4167-A447-625F553A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7A912-6BAD-433A-9793-46A532B9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1D43-0DA2-469F-85A6-0CA218D29F5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76078C-270D-44F7-A25C-6373E65B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400C9D-0379-489D-8716-4EA2E55A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FEA-1E1E-423C-B5B0-EF9B078F1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6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AEA07-22FA-41DA-82D5-544E972A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5EEED4-D78E-4468-9C7F-7EDE72C5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C8679-0343-4888-9A11-3D0406FB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1D43-0DA2-469F-85A6-0CA218D29F5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8B5940-F202-4371-9926-F83703A9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E1B176-0702-4C82-8F2D-D128FB8F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FEA-1E1E-423C-B5B0-EF9B078F1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33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159898-B5B5-4B3C-8DC1-9450DC51D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FDF3A0-CDE1-4DA2-BAAE-952796025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CFA2AE-3BD0-49B5-BD2D-435A5E23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1D43-0DA2-469F-85A6-0CA218D29F5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BE8CB-11B9-47E8-B0E7-68E8D4F8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1B3BF-748C-437F-996B-2A10012A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FEA-1E1E-423C-B5B0-EF9B078F1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43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5AD1E-DAD4-4CF7-8E84-FBE15718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FB14D9-C61A-476D-9B4D-5A2480BE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A4E4CC-860F-4D67-A8D1-D3FA2A33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1D43-0DA2-469F-85A6-0CA218D29F5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B97299-EF53-4BB7-9ADB-28662666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F80D29-5771-40BC-84B1-BA0B59EA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FEA-1E1E-423C-B5B0-EF9B078F1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16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1DFE7-7B94-41B2-848B-6CD18EE8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E33067-E456-4202-927A-CF1957D64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FC03A9-BAAA-46AA-86B8-9C1FCC39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1D43-0DA2-469F-85A6-0CA218D29F5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888904-904B-428A-9F66-7B232F48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E400D-59B4-4296-AF6F-6B28BAB5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FEA-1E1E-423C-B5B0-EF9B078F1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20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6F777-7D25-4123-ADE6-D7E45C17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3E9CD7-7E2C-4D2B-A685-588596FB1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AE2914-5964-43A7-82EF-4101AB26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D0E08B-F703-41BC-A866-67DEF806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1D43-0DA2-469F-85A6-0CA218D29F5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273647-CBBF-481B-A4F4-EF6E6AEC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57311A-F97F-47DD-A0CB-3D558D2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FEA-1E1E-423C-B5B0-EF9B078F1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19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90D02-5563-4EED-B431-28207460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D05067-09F8-4AE8-9425-8B968B04D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B148DB-54C4-40A2-A7A4-ED52F1D4F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DC104A-941B-4B5C-AD93-C8B163ECF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B40B94-2AEE-4494-9AC9-EFBA3AD27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FE8D2F6-B60A-4BAF-A235-796BEB30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1D43-0DA2-469F-85A6-0CA218D29F5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79B63F-3FE6-465C-95FE-E91DD059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3C1FBC-B151-442B-92AE-359CF2D8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FEA-1E1E-423C-B5B0-EF9B078F1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53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BCD0D-BE30-40CC-8FC5-DEA152A2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DCC04A-D417-4D24-9C5C-32CC545E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1D43-0DA2-469F-85A6-0CA218D29F5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CD0681-22A6-447C-93E6-39378E3F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F3A9EF-44E6-4A47-970B-F988028D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FEA-1E1E-423C-B5B0-EF9B078F1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72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2AB067-16F5-4B9C-89E3-A84A3FE0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1D43-0DA2-469F-85A6-0CA218D29F5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6CDAD8-FF6E-47C7-BCBB-D5CFFC1E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DF1E1E-7651-4817-A331-4B270085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FEA-1E1E-423C-B5B0-EF9B078F1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89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A59F8-43DC-4722-AF3E-823427F4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30809-3D98-40D8-A198-06BEBECD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A9F47-A0AB-4D79-9A87-2A609D80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BA106E-637E-4A25-81D6-CDBBF01C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1D43-0DA2-469F-85A6-0CA218D29F5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895660-D163-4687-8160-FCA9951C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B42A91-5E08-4DDC-9897-9BF96885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FEA-1E1E-423C-B5B0-EF9B078F1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38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836DB-1ACD-4663-B9FF-B768F8E6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84CF7A-2261-4EEA-ACEC-67011C124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30565F-38B5-4429-8040-3CB8E80EF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8E0DC6-2954-4FA3-8554-D7C6CC3D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1D43-0DA2-469F-85A6-0CA218D29F5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E4E571-1652-4DC6-BCDC-025207BC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B0C327-DEE4-47ED-A875-5FA63FA5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9FEA-1E1E-423C-B5B0-EF9B078F1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54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4AFF66-7E2C-4348-A6FD-01F5A10C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3896A9-1193-424A-8115-BF8C03F15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DC6446-E1A7-442C-8144-0AD56D931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61D43-0DA2-469F-85A6-0CA218D29F5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E59FDE-6E38-44BD-B254-E46504D90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78D029-F703-4A87-9911-890765320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9FEA-1E1E-423C-B5B0-EF9B078F1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E8753-3FD1-4F4B-A26E-1617D30F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172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畫背景的小星點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86927-3CF7-468A-9929-375EA01F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geometry shader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中利用頂點的位置去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產生星點要出現的位置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利用很短的線段來讓它看起來像星點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32E9B5-9D4F-41F5-A87A-157AF8719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65" y="2769371"/>
            <a:ext cx="8657070" cy="4572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FAD6067-6CAB-4BFE-B4C0-C441D9500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5" y="3631389"/>
            <a:ext cx="8745252" cy="14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286A9-AFDE-4E98-BEFD-60B7C7F1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899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背景的小星點會隨時間改變顏色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09DF1-1B89-4768-9AC1-3E87A6D47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uniform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中會隨時間改變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shader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main:                                                     shader: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9E1507-56EE-4AD2-9935-FFE0BAF74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6" y="2582737"/>
            <a:ext cx="2686050" cy="19369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F9B08E-06BC-49E7-9036-72AAEC748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89" y="4719543"/>
            <a:ext cx="5000887" cy="13735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250703-B289-4117-9E98-86DD001F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478" y="3063874"/>
            <a:ext cx="3237885" cy="97472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EFFBC5E-DEED-4335-8C0E-5F6DA5FB5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479" y="4619281"/>
            <a:ext cx="3279011" cy="2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7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72AE2-FEC6-4094-BF50-282644416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85800"/>
            <a:ext cx="5181600" cy="54911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藍色的小星點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0496EA-21C6-4CC0-9DF6-0CC04F0F0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5800"/>
            <a:ext cx="5181600" cy="54911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藍綠色的小星點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E382660-7114-4FDD-A4A7-B47685801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238327"/>
            <a:ext cx="4825915" cy="434332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70042EC-C8AB-4A6A-9DA0-56EF19C7E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41" y="1238327"/>
            <a:ext cx="5166159" cy="43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2CB8B-C534-44EC-8150-A533531A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15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月亮伊布身上的白色網格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29879-8199-4A03-ADB9-64D0575CB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6"/>
            <a:ext cx="10515600" cy="473868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primitive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的頂點兩兩連線起來畫出三角形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傳隨時間改變的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uniform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shader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shader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來決定三角形的邊要不要畫，做出漸層出現的白色網格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main:				shader: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FC0D1B-CC7B-41CD-BA74-3DAB52F84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36936"/>
            <a:ext cx="3126660" cy="304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3D0DD5-5900-4D40-83E0-EAFE04B19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30" y="4035413"/>
            <a:ext cx="5149045" cy="155894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96CCF57-00EE-4331-83C2-D09D735B9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6936"/>
            <a:ext cx="3313941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7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26F54-2BFE-463E-AD03-D3E4A6DB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49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爆炸效果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94D3A-C631-4E61-8A66-8873F56BB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透過傳進來的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primitive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頂點位置計算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primitive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讓頂點位置朝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方向平移一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main: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段距離，決定距離的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magnitude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uniform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(magnitude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的改變大小一開始增加較快，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後面增加較慢，模擬真實的爆炸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721AC3-6200-4883-9544-8B6F2B2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8026"/>
            <a:ext cx="4606842" cy="10734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705A9F3-521F-4C62-A7F6-7F44F21DF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90" y="3333694"/>
            <a:ext cx="2851210" cy="26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1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8EA910-C36D-406B-849C-7748B22D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6750"/>
            <a:ext cx="10515600" cy="551021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shader: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64492D-3E6B-4E74-A407-0D7FF7136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9697"/>
            <a:ext cx="4258950" cy="14002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27701AB-AF47-4EEF-BC5B-E280ACFF5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7183"/>
            <a:ext cx="3322150" cy="2953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5FD9AC-F597-45CD-9198-08143518A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07112"/>
            <a:ext cx="5371641" cy="28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5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3CEBD-FD5B-43B9-8EEC-EAEFBE03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4C520C-D86A-46EB-ABEA-957C45CD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483393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可以決定要不要轉、要不要爆炸、身上要不要有網格等，可以做出如影片中展現的各種組合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748B33-4818-4B5B-B38B-272C9FD33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4" y="2289893"/>
            <a:ext cx="3571946" cy="38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233</Words>
  <Application>Microsoft Office PowerPoint</Application>
  <PresentationFormat>寬螢幕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畫背景的小星點</vt:lpstr>
      <vt:lpstr>背景的小星點會隨時間改變顏色</vt:lpstr>
      <vt:lpstr>PowerPoint 簡報</vt:lpstr>
      <vt:lpstr>月亮伊布身上的白色網格</vt:lpstr>
      <vt:lpstr>爆炸效果</vt:lpstr>
      <vt:lpstr>PowerPoint 簡報</vt:lpstr>
      <vt:lpstr>keyboard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畫背景的小星點</dc:title>
  <dc:creator>成文瑄</dc:creator>
  <cp:lastModifiedBy>成文瑄</cp:lastModifiedBy>
  <cp:revision>9</cp:revision>
  <dcterms:created xsi:type="dcterms:W3CDTF">2021-01-11T14:08:59Z</dcterms:created>
  <dcterms:modified xsi:type="dcterms:W3CDTF">2021-01-11T15:35:50Z</dcterms:modified>
</cp:coreProperties>
</file>