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1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6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5886-BDB6-9041-8438-AFC790E1C00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BA04-C86A-CF4D-A889-CAE0346B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14" idx="3"/>
            <a:endCxn id="9" idx="3"/>
          </p:cNvCxnSpPr>
          <p:nvPr/>
        </p:nvCxnSpPr>
        <p:spPr>
          <a:xfrm flipH="1">
            <a:off x="6134098" y="3900639"/>
            <a:ext cx="941599" cy="2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3"/>
            <a:endCxn id="8" idx="3"/>
          </p:cNvCxnSpPr>
          <p:nvPr/>
        </p:nvCxnSpPr>
        <p:spPr>
          <a:xfrm flipH="1" flipV="1">
            <a:off x="6161408" y="3094856"/>
            <a:ext cx="914289" cy="1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04" y="2930127"/>
            <a:ext cx="532089" cy="366550"/>
          </a:xfrm>
          <a:prstGeom prst="rect">
            <a:avLst/>
          </a:prstGeom>
        </p:spPr>
      </p:pic>
      <p:pic>
        <p:nvPicPr>
          <p:cNvPr id="5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22" y="2984060"/>
            <a:ext cx="402664" cy="25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76" y="3370354"/>
            <a:ext cx="472580" cy="36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22" y="3807700"/>
            <a:ext cx="402664" cy="25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44" y="2965857"/>
            <a:ext cx="402664" cy="25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34" y="3773671"/>
            <a:ext cx="402664" cy="25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16" y="3365408"/>
            <a:ext cx="472580" cy="36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0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24" y="2937592"/>
            <a:ext cx="472580" cy="36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04" y="3758329"/>
            <a:ext cx="532089" cy="366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08" y="2930127"/>
            <a:ext cx="532089" cy="366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08" y="3717364"/>
            <a:ext cx="532089" cy="366550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4" idx="3"/>
            <a:endCxn id="5" idx="1"/>
          </p:cNvCxnSpPr>
          <p:nvPr/>
        </p:nvCxnSpPr>
        <p:spPr>
          <a:xfrm flipV="1">
            <a:off x="2416993" y="3113059"/>
            <a:ext cx="372829" cy="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7" idx="1"/>
          </p:cNvCxnSpPr>
          <p:nvPr/>
        </p:nvCxnSpPr>
        <p:spPr>
          <a:xfrm flipV="1">
            <a:off x="2416993" y="3936699"/>
            <a:ext cx="372829" cy="4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6" idx="1"/>
          </p:cNvCxnSpPr>
          <p:nvPr/>
        </p:nvCxnSpPr>
        <p:spPr>
          <a:xfrm>
            <a:off x="3192486" y="3113059"/>
            <a:ext cx="335590" cy="440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6" idx="1"/>
          </p:cNvCxnSpPr>
          <p:nvPr/>
        </p:nvCxnSpPr>
        <p:spPr>
          <a:xfrm flipV="1">
            <a:off x="3192486" y="3553160"/>
            <a:ext cx="335590" cy="3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3"/>
            <a:endCxn id="9" idx="1"/>
          </p:cNvCxnSpPr>
          <p:nvPr/>
        </p:nvCxnSpPr>
        <p:spPr>
          <a:xfrm>
            <a:off x="5123696" y="3548214"/>
            <a:ext cx="607738" cy="35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  <a:endCxn id="10" idx="3"/>
          </p:cNvCxnSpPr>
          <p:nvPr/>
        </p:nvCxnSpPr>
        <p:spPr>
          <a:xfrm flipH="1">
            <a:off x="5123696" y="3094856"/>
            <a:ext cx="635048" cy="453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3"/>
            <a:endCxn id="11" idx="1"/>
          </p:cNvCxnSpPr>
          <p:nvPr/>
        </p:nvCxnSpPr>
        <p:spPr>
          <a:xfrm>
            <a:off x="3192486" y="3113059"/>
            <a:ext cx="631038" cy="733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3"/>
            <a:endCxn id="8" idx="1"/>
          </p:cNvCxnSpPr>
          <p:nvPr/>
        </p:nvCxnSpPr>
        <p:spPr>
          <a:xfrm flipV="1">
            <a:off x="4296104" y="3094856"/>
            <a:ext cx="1462640" cy="2554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3372" y="3787326"/>
            <a:ext cx="15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ottleneck link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97017" y="3197827"/>
            <a:ext cx="10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 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899212" y="3473122"/>
            <a:ext cx="10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 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76710" y="3185523"/>
            <a:ext cx="11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 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78905" y="3433508"/>
            <a:ext cx="11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 2</a:t>
            </a:r>
            <a:endParaRPr lang="en-US" dirty="0"/>
          </a:p>
        </p:txBody>
      </p:sp>
      <p:cxnSp>
        <p:nvCxnSpPr>
          <p:cNvPr id="40" name="Straight Connector 39"/>
          <p:cNvCxnSpPr>
            <a:stCxn id="10" idx="1"/>
            <a:endCxn id="6" idx="3"/>
          </p:cNvCxnSpPr>
          <p:nvPr/>
        </p:nvCxnSpPr>
        <p:spPr>
          <a:xfrm flipH="1">
            <a:off x="4000656" y="3548214"/>
            <a:ext cx="650460" cy="4946"/>
          </a:xfrm>
          <a:prstGeom prst="line">
            <a:avLst/>
          </a:prstGeom>
          <a:ln>
            <a:solidFill>
              <a:srgbClr val="4F81BD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0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2" y="2926518"/>
            <a:ext cx="472580" cy="36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296104" y="3618423"/>
            <a:ext cx="0" cy="30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8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870095" y="1621136"/>
            <a:ext cx="163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Remove rule 1 (delayed)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557542" y="2351207"/>
            <a:ext cx="2589408" cy="91440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39" y="2604787"/>
            <a:ext cx="646147" cy="41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04" y="2604787"/>
            <a:ext cx="646147" cy="41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3854741" y="2720539"/>
            <a:ext cx="2017212" cy="0"/>
          </a:xfrm>
          <a:prstGeom prst="line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17096" y="2351207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ule 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703770" y="3012666"/>
            <a:ext cx="99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A</a:t>
            </a:r>
            <a:endParaRPr lang="en-US" dirty="0"/>
          </a:p>
        </p:txBody>
      </p:sp>
      <p:pic>
        <p:nvPicPr>
          <p:cNvPr id="2" name="Picture 1" descr="ER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90" y="3959518"/>
            <a:ext cx="1138990" cy="113899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3817730" y="2922424"/>
            <a:ext cx="2017212" cy="0"/>
          </a:xfrm>
          <a:prstGeom prst="line">
            <a:avLst/>
          </a:prstGeom>
          <a:ln w="3810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52246" y="2858637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ule 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22158" y="2970786"/>
            <a:ext cx="98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79247" y="13071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45" name="Straight Connector 44"/>
          <p:cNvCxnSpPr>
            <a:endCxn id="7" idx="0"/>
          </p:cNvCxnSpPr>
          <p:nvPr/>
        </p:nvCxnSpPr>
        <p:spPr>
          <a:xfrm>
            <a:off x="5279247" y="1829710"/>
            <a:ext cx="938731" cy="775077"/>
          </a:xfrm>
          <a:prstGeom prst="line">
            <a:avLst/>
          </a:prstGeom>
          <a:ln w="38100" cmpd="sng">
            <a:solidFill>
              <a:schemeClr val="accent3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17096" y="1829710"/>
            <a:ext cx="489188" cy="395982"/>
          </a:xfrm>
          <a:prstGeom prst="line">
            <a:avLst/>
          </a:prstGeom>
          <a:ln w="38100" cmpd="sng">
            <a:solidFill>
              <a:schemeClr val="accent3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528213" y="2235378"/>
            <a:ext cx="489188" cy="395982"/>
          </a:xfrm>
          <a:prstGeom prst="line">
            <a:avLst/>
          </a:prstGeom>
          <a:ln w="38100" cmpd="sng">
            <a:solidFill>
              <a:schemeClr val="accent3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56413" y="1715841"/>
            <a:ext cx="133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Install rule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744735" y="2634620"/>
            <a:ext cx="487714" cy="0"/>
          </a:xfrm>
          <a:prstGeom prst="line">
            <a:avLst/>
          </a:prstGeom>
          <a:ln w="38100" cmpd="sng">
            <a:solidFill>
              <a:schemeClr val="accent2"/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205139" y="2634620"/>
            <a:ext cx="473279" cy="9693"/>
          </a:xfrm>
          <a:prstGeom prst="line">
            <a:avLst/>
          </a:prstGeom>
          <a:ln w="38100" cmpd="sng">
            <a:solidFill>
              <a:schemeClr val="accent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2990534" y="2991337"/>
            <a:ext cx="688062" cy="2053"/>
          </a:xfrm>
          <a:prstGeom prst="line">
            <a:avLst/>
          </a:prstGeom>
          <a:ln w="38100" cmpd="sng">
            <a:solidFill>
              <a:schemeClr val="accent2"/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717425" y="2991337"/>
            <a:ext cx="310090" cy="0"/>
          </a:xfrm>
          <a:prstGeom prst="line">
            <a:avLst/>
          </a:prstGeom>
          <a:ln w="38100" cmpd="sng">
            <a:solidFill>
              <a:schemeClr val="accent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75944" y="2403035"/>
            <a:ext cx="86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Packet</a:t>
            </a:r>
            <a:endParaRPr lang="en-US" i="1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87247" y="1255555"/>
            <a:ext cx="561975" cy="829618"/>
            <a:chOff x="4587247" y="1255555"/>
            <a:chExt cx="561975" cy="884238"/>
          </a:xfrm>
        </p:grpSpPr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247" y="1255555"/>
              <a:ext cx="561975" cy="88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600902" y="1675537"/>
              <a:ext cx="401715" cy="409636"/>
            </a:xfrm>
            <a:prstGeom prst="rect">
              <a:avLst/>
            </a:prstGeom>
            <a:solidFill>
              <a:srgbClr val="3F80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2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37" y="3682158"/>
            <a:ext cx="532089" cy="366550"/>
          </a:xfrm>
          <a:prstGeom prst="rect">
            <a:avLst/>
          </a:prstGeom>
        </p:spPr>
      </p:pic>
      <p:cxnSp>
        <p:nvCxnSpPr>
          <p:cNvPr id="42" name="Straight Connector 41"/>
          <p:cNvCxnSpPr>
            <a:stCxn id="14" idx="0"/>
            <a:endCxn id="8" idx="3"/>
          </p:cNvCxnSpPr>
          <p:nvPr/>
        </p:nvCxnSpPr>
        <p:spPr>
          <a:xfrm flipH="1" flipV="1">
            <a:off x="6161408" y="3548214"/>
            <a:ext cx="695274" cy="133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3"/>
            <a:endCxn id="8" idx="3"/>
          </p:cNvCxnSpPr>
          <p:nvPr/>
        </p:nvCxnSpPr>
        <p:spPr>
          <a:xfrm flipH="1">
            <a:off x="6161408" y="3243646"/>
            <a:ext cx="969548" cy="304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0" y="3003804"/>
            <a:ext cx="532089" cy="366550"/>
          </a:xfrm>
          <a:prstGeom prst="rect">
            <a:avLst/>
          </a:prstGeom>
        </p:spPr>
      </p:pic>
      <p:pic>
        <p:nvPicPr>
          <p:cNvPr id="5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22" y="3424161"/>
            <a:ext cx="402664" cy="25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76" y="3370354"/>
            <a:ext cx="472580" cy="36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44" y="2801128"/>
            <a:ext cx="402664" cy="25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44" y="3419215"/>
            <a:ext cx="402664" cy="25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16" y="3365408"/>
            <a:ext cx="472580" cy="36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0" y="3677212"/>
            <a:ext cx="532089" cy="366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67" y="3060371"/>
            <a:ext cx="532089" cy="366550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4" idx="3"/>
            <a:endCxn id="5" idx="0"/>
          </p:cNvCxnSpPr>
          <p:nvPr/>
        </p:nvCxnSpPr>
        <p:spPr>
          <a:xfrm>
            <a:off x="2564409" y="3187079"/>
            <a:ext cx="426745" cy="237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2"/>
          </p:cNvCxnSpPr>
          <p:nvPr/>
        </p:nvCxnSpPr>
        <p:spPr>
          <a:xfrm flipV="1">
            <a:off x="2416993" y="3682158"/>
            <a:ext cx="574161" cy="260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6" idx="1"/>
          </p:cNvCxnSpPr>
          <p:nvPr/>
        </p:nvCxnSpPr>
        <p:spPr>
          <a:xfrm>
            <a:off x="3192486" y="3553160"/>
            <a:ext cx="3355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75" idx="3"/>
          </p:cNvCxnSpPr>
          <p:nvPr/>
        </p:nvCxnSpPr>
        <p:spPr>
          <a:xfrm flipV="1">
            <a:off x="5140308" y="2907336"/>
            <a:ext cx="1287143" cy="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1"/>
            <a:endCxn id="10" idx="3"/>
          </p:cNvCxnSpPr>
          <p:nvPr/>
        </p:nvCxnSpPr>
        <p:spPr>
          <a:xfrm flipH="1">
            <a:off x="5123696" y="3548214"/>
            <a:ext cx="635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1"/>
            <a:endCxn id="6" idx="3"/>
          </p:cNvCxnSpPr>
          <p:nvPr/>
        </p:nvCxnSpPr>
        <p:spPr>
          <a:xfrm flipH="1">
            <a:off x="4000656" y="3548214"/>
            <a:ext cx="650460" cy="4946"/>
          </a:xfrm>
          <a:prstGeom prst="line">
            <a:avLst/>
          </a:prstGeom>
          <a:ln w="38100" cmpd="sng">
            <a:solidFill>
              <a:srgbClr val="4F81BD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4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76" y="2747321"/>
            <a:ext cx="472580" cy="36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Connector 51"/>
          <p:cNvCxnSpPr>
            <a:stCxn id="35" idx="2"/>
            <a:endCxn id="6" idx="0"/>
          </p:cNvCxnSpPr>
          <p:nvPr/>
        </p:nvCxnSpPr>
        <p:spPr>
          <a:xfrm>
            <a:off x="3764366" y="3112932"/>
            <a:ext cx="0" cy="257422"/>
          </a:xfrm>
          <a:prstGeom prst="line">
            <a:avLst/>
          </a:prstGeom>
          <a:ln w="38100" cmpd="sng">
            <a:solidFill>
              <a:srgbClr val="4F81BD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0"/>
            <a:endCxn id="35" idx="3"/>
          </p:cNvCxnSpPr>
          <p:nvPr/>
        </p:nvCxnSpPr>
        <p:spPr>
          <a:xfrm flipH="1" flipV="1">
            <a:off x="4000656" y="2930127"/>
            <a:ext cx="886750" cy="435281"/>
          </a:xfrm>
          <a:prstGeom prst="line">
            <a:avLst/>
          </a:prstGeom>
          <a:ln w="38100" cmpd="sng">
            <a:solidFill>
              <a:srgbClr val="4F81BD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3"/>
            <a:endCxn id="7" idx="1"/>
          </p:cNvCxnSpPr>
          <p:nvPr/>
        </p:nvCxnSpPr>
        <p:spPr>
          <a:xfrm>
            <a:off x="4000656" y="2930127"/>
            <a:ext cx="736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6" idx="3"/>
            <a:endCxn id="7" idx="3"/>
          </p:cNvCxnSpPr>
          <p:nvPr/>
        </p:nvCxnSpPr>
        <p:spPr>
          <a:xfrm flipH="1" flipV="1">
            <a:off x="5140308" y="2930127"/>
            <a:ext cx="596714" cy="3107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62" y="2724061"/>
            <a:ext cx="532089" cy="36655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33" y="3057611"/>
            <a:ext cx="532089" cy="36655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4164396" y="3127887"/>
            <a:ext cx="394139" cy="21415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4085706" y="3415581"/>
            <a:ext cx="362891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029006" y="3161507"/>
            <a:ext cx="0" cy="2350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4085706" y="3677380"/>
            <a:ext cx="362891" cy="0"/>
          </a:xfrm>
          <a:prstGeom prst="line">
            <a:avLst/>
          </a:prstGeom>
          <a:ln>
            <a:solidFill>
              <a:srgbClr val="8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3576871" y="3138827"/>
            <a:ext cx="0" cy="235028"/>
          </a:xfrm>
          <a:prstGeom prst="line">
            <a:avLst/>
          </a:prstGeom>
          <a:ln>
            <a:solidFill>
              <a:srgbClr val="8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350816" y="2985447"/>
            <a:ext cx="394139" cy="214150"/>
          </a:xfrm>
          <a:prstGeom prst="line">
            <a:avLst/>
          </a:prstGeom>
          <a:ln>
            <a:solidFill>
              <a:srgbClr val="8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4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29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jin</dc:creator>
  <cp:lastModifiedBy>dong jin</cp:lastModifiedBy>
  <cp:revision>16</cp:revision>
  <cp:lastPrinted>2014-01-30T23:52:35Z</cp:lastPrinted>
  <dcterms:created xsi:type="dcterms:W3CDTF">2014-01-22T05:41:41Z</dcterms:created>
  <dcterms:modified xsi:type="dcterms:W3CDTF">2014-09-03T23:50:22Z</dcterms:modified>
</cp:coreProperties>
</file>