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1509b76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1509b76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509b767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509b767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f94f5e1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f94f5e1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1509b76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1509b76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1509b76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1509b76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1509b767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1509b767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1509b76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1509b76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1509b76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1509b76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1509b767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1509b767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509b76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509b76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cb761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cb761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509b767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1509b76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1509b767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1509b76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15a54d4e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15a54d4e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15a54d4ea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15a54d4ea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163bd742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2163bd742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15a54d4ea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15a54d4ea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15a54d4ea_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15a54d4ea_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15a55b8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215a55b8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215a54d4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215a54d4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15a54d4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15a54d4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163bd742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163bd742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f94f5e1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f94f5e1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163bd742d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163bd742d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163bd742d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163bd742d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94f5e1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94f5e1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1509b767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1509b767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509b767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509b767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ErfH_eBCSSER-ZVKnnuJd-lap5Gxz3mT7zRVmO2Je4k/edit?usp=sharing" TargetMode="External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twitter.com/en/docs/twitter-api/users/lookup/api-reference/get-users-id" TargetMode="External"/><Relationship Id="rId4" Type="http://schemas.openxmlformats.org/officeDocument/2006/relationships/hyperlink" Target="https://developer.twitter.com/en/docs/twitter-api/users/lookup/api-reference/get-users-by-username-username" TargetMode="External"/><Relationship Id="rId11" Type="http://schemas.openxmlformats.org/officeDocument/2006/relationships/hyperlink" Target="https://developer.twitter.com/en/docs/twitter-api/tweets/likes/api-reference/get-tweets-id-liking_users" TargetMode="External"/><Relationship Id="rId10" Type="http://schemas.openxmlformats.org/officeDocument/2006/relationships/hyperlink" Target="https://developer.twitter.com/en/docs/twitter-api/lists/list-follows/api-reference/get-users-id-followed_lists" TargetMode="External"/><Relationship Id="rId12" Type="http://schemas.openxmlformats.org/officeDocument/2006/relationships/hyperlink" Target="https://developer.twitter.com/en/docs/twitter-api/tweets/likes/api-reference/get-users-id-liked_tweets" TargetMode="External"/><Relationship Id="rId9" Type="http://schemas.openxmlformats.org/officeDocument/2006/relationships/hyperlink" Target="https://developer.twitter.com/en/docs/twitter-api/lists/list-follows/api-reference/get-lists-id-followers" TargetMode="External"/><Relationship Id="rId5" Type="http://schemas.openxmlformats.org/officeDocument/2006/relationships/hyperlink" Target="https://developer.twitter.com/en/docs/twitter-api/users/lookup/api-reference/get-users-me" TargetMode="External"/><Relationship Id="rId6" Type="http://schemas.openxmlformats.org/officeDocument/2006/relationships/hyperlink" Target="https://developer.twitter.com/en/docs/twitter-api/users/follows/api-reference/get-users-id-followers" TargetMode="External"/><Relationship Id="rId7" Type="http://schemas.openxmlformats.org/officeDocument/2006/relationships/hyperlink" Target="https://developer.twitter.com/en/docs/twitter-api/users/follows/api-reference/get-users-id-following" TargetMode="External"/><Relationship Id="rId8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9.jp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1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CS501 Mini Research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69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Hsueh-Yuan Chou, Haowei Li, Daniel Kim, Zack Wang, Lianghao Wu, David Yan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430450" y="445025"/>
            <a:ext cx="640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Yelp API Walk Through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https://docs.google.com/document/d/1ErfH_eBCSSER-ZVKnnuJd-lap5Gxz3mT7zRVmO2Je4k/edit?usp=sharing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2000"/>
            <a:ext cx="1704426" cy="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764675" y="415400"/>
            <a:ext cx="5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5" y="58975"/>
            <a:ext cx="1704426" cy="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SendBird Chat is an API that helps developers to build modern chat and messaging experience in </a:t>
            </a:r>
            <a:r>
              <a:rPr lang="en"/>
              <a:t>applications</a:t>
            </a:r>
            <a:r>
              <a:rPr lang="en"/>
              <a:t>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 the client-side implementation, SendBird provides classes and methods to initialize the chat, and connects to the server .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 the server-side, SendBird takes care of everything and ensures reliable </a:t>
            </a:r>
            <a:r>
              <a:rPr lang="en"/>
              <a:t>services</a:t>
            </a:r>
            <a:r>
              <a:rPr lang="en"/>
              <a:t> for chat within our application.    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SendBird also provides prebuilt UI components that allow us to craft a chat application interface with all the essential </a:t>
            </a:r>
            <a:r>
              <a:rPr lang="en"/>
              <a:t>features. </a:t>
            </a:r>
            <a:r>
              <a:rPr lang="en"/>
              <a:t>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20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411775" y="404525"/>
            <a:ext cx="499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SendBird Chat API Overview</a:t>
            </a:r>
            <a:endParaRPr b="1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2751300" cy="5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Install SendBird UIkit:</a:t>
            </a:r>
            <a:endParaRPr b="1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320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1387000" y="363138"/>
            <a:ext cx="499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User Interface</a:t>
            </a:r>
            <a:endParaRPr b="1" sz="2500"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00" y="2205525"/>
            <a:ext cx="4450000" cy="18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348675" y="1634675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“setting.gradle” file: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717475" y="1727100"/>
            <a:ext cx="4375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Software rarely </a:t>
            </a:r>
            <a:r>
              <a:rPr lang="en" sz="1500"/>
              <a:t>works</a:t>
            </a:r>
            <a:r>
              <a:rPr lang="en" sz="1500"/>
              <a:t> in isolation. Projects tend to rely on </a:t>
            </a:r>
            <a:r>
              <a:rPr lang="en" sz="1500"/>
              <a:t>reusable</a:t>
            </a:r>
            <a:r>
              <a:rPr lang="en" sz="1500"/>
              <a:t> functionality in the form of library.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Gradle can retrieve dependencies from one or many repositories. We define all the repositories inside the dependencyResolutionManagement.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1164100" y="219938"/>
            <a:ext cx="499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User Interface</a:t>
            </a:r>
            <a:endParaRPr b="1" sz="25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25" y="1783356"/>
            <a:ext cx="2751550" cy="11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212625" y="866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Install SendBird UIkit: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12625" y="1295575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“build.gradle” file:</a:t>
            </a:r>
            <a:endParaRPr/>
          </a:p>
        </p:txBody>
      </p:sp>
      <p:sp>
        <p:nvSpPr>
          <p:cNvPr id="156" name="Google Shape;156;p26"/>
          <p:cNvSpPr txBox="1"/>
          <p:nvPr/>
        </p:nvSpPr>
        <p:spPr>
          <a:xfrm>
            <a:off x="56050" y="3293525"/>
            <a:ext cx="472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Data Binding Library is a support library that allows you to bind UI components in your layouts to data sources using a declarative format rather than programmatically.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7400" y="1783350"/>
            <a:ext cx="42957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950" y="2742175"/>
            <a:ext cx="3571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4894375" y="1460325"/>
            <a:ext cx="3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databinding: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844850" y="2441525"/>
            <a:ext cx="381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databinding: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25" y="2288425"/>
            <a:ext cx="4295150" cy="19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4507775" y="2744400"/>
            <a:ext cx="463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-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Adding the uikit dependency by this line of code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1164100" y="219938"/>
            <a:ext cx="499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User Interface</a:t>
            </a:r>
            <a:endParaRPr b="1" sz="2500"/>
          </a:p>
        </p:txBody>
      </p:sp>
      <p:sp>
        <p:nvSpPr>
          <p:cNvPr id="169" name="Google Shape;169;p27"/>
          <p:cNvSpPr txBox="1"/>
          <p:nvPr/>
        </p:nvSpPr>
        <p:spPr>
          <a:xfrm>
            <a:off x="212625" y="866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Install SendBird UIkit: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12625" y="1406150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“build.gradle” file: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164100" y="219938"/>
            <a:ext cx="499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User Interface</a:t>
            </a:r>
            <a:endParaRPr b="1" sz="2500"/>
          </a:p>
        </p:txBody>
      </p:sp>
      <p:sp>
        <p:nvSpPr>
          <p:cNvPr id="177" name="Google Shape;177;p28"/>
          <p:cNvSpPr txBox="1"/>
          <p:nvPr/>
        </p:nvSpPr>
        <p:spPr>
          <a:xfrm>
            <a:off x="212625" y="866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Install SendBird UIkit: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25" y="2019188"/>
            <a:ext cx="46767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4889400" y="2371063"/>
            <a:ext cx="4350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the </a:t>
            </a:r>
            <a:r>
              <a:rPr lang="en"/>
              <a:t>MainActivity</a:t>
            </a:r>
            <a:r>
              <a:rPr lang="en"/>
              <a:t> inherits from the ChannelListActivity imported from the UIkit dependency. The application would have a chat </a:t>
            </a:r>
            <a:r>
              <a:rPr lang="en"/>
              <a:t>application</a:t>
            </a:r>
            <a:r>
              <a:rPr lang="en"/>
              <a:t> interface after the implementation.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12625" y="1406150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MainActivity: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098075" y="264202"/>
            <a:ext cx="657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Base Application</a:t>
            </a:r>
            <a:endParaRPr b="1" sz="25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25" y="1491197"/>
            <a:ext cx="4674924" cy="23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/>
        </p:nvSpPr>
        <p:spPr>
          <a:xfrm>
            <a:off x="130850" y="1091000"/>
            <a:ext cx="24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“build.gradle” file: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5144375" y="2156100"/>
            <a:ext cx="38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Implement the sendbird-android-sdk.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1098075" y="278227"/>
            <a:ext cx="657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Base Application</a:t>
            </a:r>
            <a:endParaRPr b="1" sz="250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625" y="857125"/>
            <a:ext cx="4349325" cy="4202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898250" y="1044125"/>
            <a:ext cx="3678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To integrate and run Sendbird UIKit with user information in our application, we need to initialize an UIkit instance first.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We can initialize the instance by passing the sendBirdUIKitAdapter instance as an argument to a parameter in the SendBirdUIKit.init() method.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550" y="998500"/>
            <a:ext cx="6519451" cy="7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1098075" y="264202"/>
            <a:ext cx="6571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Base Application</a:t>
            </a:r>
            <a:endParaRPr b="1" sz="2500"/>
          </a:p>
        </p:txBody>
      </p:sp>
      <p:sp>
        <p:nvSpPr>
          <p:cNvPr id="205" name="Google Shape;205;p31"/>
          <p:cNvSpPr txBox="1"/>
          <p:nvPr/>
        </p:nvSpPr>
        <p:spPr>
          <a:xfrm>
            <a:off x="719275" y="1775588"/>
            <a:ext cx="752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Setter methods inside the BaseApplication class that will be be called in the loginActivity.</a:t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925" y="2521700"/>
            <a:ext cx="3656126" cy="24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4127425" y="2521700"/>
            <a:ext cx="4730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Inside the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AndroidManifest.xml,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add the created BaseApplication to the name attribute under application tag.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This will make sure when the application process is started, BaseApplication is instantiated before any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application’s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component.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83600" y="510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LetsEat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LetsEat app is designed for lonely BU students to dine out with other BU students.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match users based on their majors and preference to types of cuisine. Users will choose to match or unmatch other users (swipe left or right) just like tinder.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matched, users are able to chat with each other.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Users are able to chat with others after they match and the app will suggest restaurants for them to dine. Also users can search the restaurants they want.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200"/>
            <a:ext cx="1083600" cy="10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4379700" y="2522700"/>
            <a:ext cx="4764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Set an onClickListener to the login button.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Will call the setter methods in the baseApplication class to set user’s credentials ,kind of like fragment communication.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SendBirdUIKit.connect will establish connection to SendBird server with the information provided in the SendBirdUIKitAdapter in the baseApplication class.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-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If a connection is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successfully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built, the app will move to the mainAcitivity where the chat 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interface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 is implemented 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" y="-63075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/>
        </p:nvSpPr>
        <p:spPr>
          <a:xfrm>
            <a:off x="1105075" y="201125"/>
            <a:ext cx="759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Implementation: Login Activity Implementation</a:t>
            </a:r>
            <a:endParaRPr b="1" sz="25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75" y="2415600"/>
            <a:ext cx="4066123" cy="26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477" y="791850"/>
            <a:ext cx="3260275" cy="162376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/>
        </p:nvSpPr>
        <p:spPr>
          <a:xfrm>
            <a:off x="3517750" y="1009275"/>
            <a:ext cx="457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Basic stuff: Finding views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0" y="0"/>
            <a:ext cx="1009275" cy="10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1098075" y="264200"/>
            <a:ext cx="759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 Demo</a:t>
            </a:r>
            <a:endParaRPr b="1"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1236400" y="429238"/>
            <a:ext cx="70116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API Overview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</a:t>
            </a:r>
            <a:r>
              <a:rPr lang="en"/>
              <a:t>are </a:t>
            </a:r>
            <a:r>
              <a:rPr lang="en"/>
              <a:t>we using Twitter API?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One of the core </a:t>
            </a:r>
            <a:r>
              <a:rPr lang="en" sz="1600"/>
              <a:t>concepts</a:t>
            </a:r>
            <a:r>
              <a:rPr lang="en" sz="1600"/>
              <a:t> of our app is “MATCH”. We are going to match users with similar interests, or match users with common topics.  Twitter is a platform where users can share their lives and interests. It perfectly matches our requirements.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To better match users, we need plenty of datas. </a:t>
            </a:r>
            <a:r>
              <a:rPr lang="en" sz="1600"/>
              <a:t>Twitter is a very popular social media platform, it has a large amount of users. It’s convenient for us to match users through this platform.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48" y="383335"/>
            <a:ext cx="634525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976900" y="445025"/>
            <a:ext cx="78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reference index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84100"/>
            <a:ext cx="39807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F1419"/>
                </a:solidFill>
                <a:highlight>
                  <a:srgbClr val="FFFFFF"/>
                </a:highlight>
              </a:rPr>
              <a:t>Users lookup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/2/users/:id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/2/users/by/username/:username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/2/users/me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F1419"/>
                </a:solidFill>
                <a:highlight>
                  <a:srgbClr val="FFFFFF"/>
                </a:highlight>
              </a:rPr>
              <a:t>Follows</a:t>
            </a:r>
            <a:endParaRPr b="1">
              <a:solidFill>
                <a:srgbClr val="0F1419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/2/users/:id/followers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/2/users/:id/following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8" y="421048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5370775" y="1147100"/>
            <a:ext cx="31920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F1419"/>
                </a:solidFill>
                <a:highlight>
                  <a:srgbClr val="FFFFFF"/>
                </a:highlight>
              </a:rPr>
              <a:t>List follows</a:t>
            </a:r>
            <a:endParaRPr b="1">
              <a:solidFill>
                <a:srgbClr val="0F1419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F1419"/>
              </a:buClr>
              <a:buSzPts val="105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/2/lists/:id/followers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19"/>
              </a:buClr>
              <a:buSzPts val="105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/2/users/:id/followed_lists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3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F141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F1419"/>
                </a:solidFill>
                <a:highlight>
                  <a:srgbClr val="FFFFFF"/>
                </a:highlight>
              </a:rPr>
              <a:t>Likes</a:t>
            </a:r>
            <a:endParaRPr b="1">
              <a:solidFill>
                <a:srgbClr val="0F1419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0F1419"/>
              </a:buClr>
              <a:buSzPts val="105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/2/tweets/:id/liking_users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-295275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19"/>
              </a:buClr>
              <a:buSzPts val="1050"/>
              <a:buChar char="●"/>
            </a:pPr>
            <a:r>
              <a:rPr lang="en" sz="1200">
                <a:solidFill>
                  <a:srgbClr val="067ACC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 /2/users/:id/liked_tweets</a:t>
            </a:r>
            <a:endParaRPr sz="1200">
              <a:solidFill>
                <a:srgbClr val="067AC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F141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/>
              <a:t>Volley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 networking library managed by the RequestQueue and mainly used for smaller Networking purposes in Android.</a:t>
            </a:r>
            <a:endParaRPr sz="1200"/>
          </a:p>
        </p:txBody>
      </p:sp>
      <p:pic>
        <p:nvPicPr>
          <p:cNvPr id="245" name="Google Shape;24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21048"/>
            <a:ext cx="634525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999100" y="445025"/>
            <a:ext cx="783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request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21048"/>
            <a:ext cx="634525" cy="6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/>
        </p:nvSpPr>
        <p:spPr>
          <a:xfrm>
            <a:off x="873275" y="11249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50" y="1196486"/>
            <a:ext cx="7295624" cy="350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58300" y="445025"/>
            <a:ext cx="777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response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21048"/>
            <a:ext cx="634525" cy="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99" y="1346181"/>
            <a:ext cx="7773900" cy="3131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App Demo</a:t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421048"/>
            <a:ext cx="634525" cy="6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51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7400"/>
              <a:t>Q&amp;A</a:t>
            </a:r>
            <a:endParaRPr sz="7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779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200"/>
              <a:t>Thank You</a:t>
            </a:r>
            <a:endParaRPr sz="6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499626" y="1051200"/>
            <a:ext cx="7987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2222A"/>
                </a:solidFill>
                <a:latin typeface="Nunito"/>
                <a:ea typeface="Nunito"/>
                <a:cs typeface="Nunito"/>
                <a:sym typeface="Nunito"/>
              </a:rPr>
              <a:t>Software Development Life Cycle</a:t>
            </a:r>
            <a:endParaRPr b="1" sz="2700">
              <a:solidFill>
                <a:srgbClr val="22222A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225" y="1109663"/>
            <a:ext cx="59436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10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60550" y="111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Yelp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SendBird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Twitter</a:t>
            </a:r>
            <a:endParaRPr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110" y="3058210"/>
            <a:ext cx="634525" cy="6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-35890" l="7500" r="-7499" t="35890"/>
          <a:stretch/>
        </p:blipFill>
        <p:spPr>
          <a:xfrm>
            <a:off x="1761913" y="1176313"/>
            <a:ext cx="1341351" cy="7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8125" y="1930800"/>
            <a:ext cx="754500" cy="7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-1350049" y="91750"/>
            <a:ext cx="7908000" cy="9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875525" y="1360300"/>
            <a:ext cx="31701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50">
                <a:solidFill>
                  <a:srgbClr val="292929"/>
                </a:solidFill>
                <a:highlight>
                  <a:srgbClr val="FFFFFF"/>
                </a:highlight>
              </a:rPr>
              <a:t>Broker pattern</a:t>
            </a:r>
            <a:endParaRPr b="1"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75" y="1291075"/>
            <a:ext cx="5728925" cy="34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242449" y="0"/>
            <a:ext cx="7393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Broker Pattern</a:t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00" y="1701950"/>
            <a:ext cx="61626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50" y="693025"/>
            <a:ext cx="6265624" cy="507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2226975" y="445025"/>
            <a:ext cx="660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Yelp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51250" y="959675"/>
            <a:ext cx="8520600" cy="37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we use Yelp API?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yelp to provide user restaurants search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is open, friendly resource for api.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suggest restaurants for users depend on their preference.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restaurants rating and reviews from yelp.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50" y="161375"/>
            <a:ext cx="1704426" cy="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324775" y="41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 Overview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51175" y="1337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Two available APIs on yelp: </a:t>
            </a:r>
            <a:r>
              <a:rPr lang="en">
                <a:solidFill>
                  <a:srgbClr val="202124"/>
                </a:solidFill>
              </a:rPr>
              <a:t>Fusion</a:t>
            </a:r>
            <a:r>
              <a:rPr lang="en">
                <a:solidFill>
                  <a:srgbClr val="202124"/>
                </a:solidFill>
              </a:rPr>
              <a:t> and GraphQL</a:t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We use Yelp Fusion</a:t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</a:rPr>
              <a:t>Data is placed with categories (endpoints)</a:t>
            </a:r>
            <a:endParaRPr>
              <a:solidFill>
                <a:srgbClr val="20212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These endpoints make it easier to get a bulk of data from one or two requests</a:t>
            </a:r>
            <a:endParaRPr>
              <a:solidFill>
                <a:srgbClr val="202124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" y="99875"/>
            <a:ext cx="1704426" cy="9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23500" y="193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     Fusion Endpoints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704426" cy="9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01" y="878075"/>
            <a:ext cx="6609480" cy="418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