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C5C"/>
    <a:srgbClr val="FE7676"/>
    <a:srgbClr val="FE8C8C"/>
    <a:srgbClr val="FD6363"/>
    <a:srgbClr val="FD7777"/>
    <a:srgbClr val="FC3030"/>
    <a:srgbClr val="46DAC1"/>
    <a:srgbClr val="FFFFFF"/>
    <a:srgbClr val="F4D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97968-7AA6-4B0B-9A9E-D95F90606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671B9A-DDF2-465C-A5AD-8978B0D83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2844B-A8BE-444D-96B1-11055F6C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D86C-FCD5-45A4-8AC2-537FC97CC582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619B2D-5CF0-4962-943D-C6D1A8D9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6C4053-9219-46CE-B7A6-30E621C5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6A8F-278D-4056-9D28-65B78B6F0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41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1A34B-178B-46F0-9A05-74C1AC54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47E809-FAB2-4AA3-8C5B-113C390DB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00C573-853F-4C81-A0E5-650694E2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D86C-FCD5-45A4-8AC2-537FC97CC582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2F743F-5D9B-414E-AFD0-D73B68C9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DEEFED-7058-4363-A226-C4DA80F1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6A8F-278D-4056-9D28-65B78B6F0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51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933DEE-6724-422F-AAA7-09F61A5D4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D3FC7C-881A-427C-93F4-D5CCC3B85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BDFBA9-2DD7-4929-BE0D-AF114F6C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D86C-FCD5-45A4-8AC2-537FC97CC582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A7AC21-18CD-453A-88CC-9670D8B1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E9266A-580D-4471-BEC1-D04D2731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6A8F-278D-4056-9D28-65B78B6F0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7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0613B-A9BC-41CB-B296-358BC822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38326-BB6F-4F30-8368-F0A31D9A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612AB-9039-483E-B68F-D1CC7963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D86C-FCD5-45A4-8AC2-537FC97CC582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40CA04-00C0-48EC-A747-E79DA751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4A7985-2863-462E-ADD5-3F5EF5D0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6A8F-278D-4056-9D28-65B78B6F0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69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3E321-5550-437F-AA62-78EEEA25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96082-796D-4716-8554-6E9D46E92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05010-9FCA-41A2-BEBD-0CDF166B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D86C-FCD5-45A4-8AC2-537FC97CC582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6B63B4-B599-4B2A-B3E9-C14CFFC1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F014B-72CE-4DA3-AFB1-7D451958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6A8F-278D-4056-9D28-65B78B6F0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9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7FD32-A432-4B5C-8A5A-27A1D33F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ACD98-44AC-45AB-B862-0AA607563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EC8DC5-9A67-4576-8110-2145EB54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25D66B-C72C-407E-8713-79ED0779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D86C-FCD5-45A4-8AC2-537FC97CC582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49733E-7B7A-4E1A-B411-F2B36CFC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EBB028-DA9B-4842-A90A-E10FD155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6A8F-278D-4056-9D28-65B78B6F0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32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3781B-83E2-415B-82B2-792FFD01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4F9756-EAA9-42CF-8905-685A565E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FBC1D8-BABF-4BD4-98AB-587E5DD2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E70312-495B-4C5F-9BD6-730947CB4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6B0379-D9FF-41F9-94C9-B9D3D4483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FC9B04-4B3D-4399-AE87-2197BF5B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D86C-FCD5-45A4-8AC2-537FC97CC582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390440-1062-42B0-B2E6-1202176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792E51-07D5-46AC-89B9-1B5EB200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6A8F-278D-4056-9D28-65B78B6F0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26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32642-F821-4048-A3B6-DA045E89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5E996A-421C-4639-9AAB-DCA2BFCF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D86C-FCD5-45A4-8AC2-537FC97CC582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6C488A-DE6A-4416-AD57-F728DD65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201E45-0B94-4DC1-A32E-ACC7E2D2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6A8F-278D-4056-9D28-65B78B6F0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3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9419C73-0CA5-44F6-AEFB-F8A93B28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D86C-FCD5-45A4-8AC2-537FC97CC582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EEED4A-DE1C-4D8D-BB64-779BA7B0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03C04B-C347-482F-98F3-D46C876F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6A8F-278D-4056-9D28-65B78B6F0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20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E5E92-D439-4C5C-ABA3-510C0141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923B1-6272-452A-AAA7-9C4639701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F28124-3BDB-41B3-AD89-51EE20D2B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04F739-2EB4-40FE-A760-201B7594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D86C-FCD5-45A4-8AC2-537FC97CC582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6B6752-6652-414E-B823-9C247AC6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0C38CF-4AEA-4931-B312-19EA30D2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6A8F-278D-4056-9D28-65B78B6F0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43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85163-EBCB-44D8-A9DE-7C030B6B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E47F48-1875-48D9-A243-405D93629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847A14-940B-477E-9897-CA0B3FD48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EFB85E-379F-4C3A-A391-390EB74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D86C-FCD5-45A4-8AC2-537FC97CC582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9E377A-FACD-4D96-B863-498D75DA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5BCDAB-E1B6-400B-BD75-337E381F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6A8F-278D-4056-9D28-65B78B6F0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16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B980AD-44B4-4918-9CB1-A510B91B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974230-C759-48BE-A948-15F983FF3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702EA-CBDF-4603-9689-FFA16312A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3D86C-FCD5-45A4-8AC2-537FC97CC582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61699-0A95-48F1-BFF9-EC274E0B6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2C22B5-EA46-453C-82D5-5A85D4B45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6A8F-278D-4056-9D28-65B78B6F0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24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57B0A54-816D-4551-969A-3A554E51E98B}"/>
              </a:ext>
            </a:extLst>
          </p:cNvPr>
          <p:cNvSpPr txBox="1"/>
          <p:nvPr/>
        </p:nvSpPr>
        <p:spPr>
          <a:xfrm>
            <a:off x="1593669" y="478970"/>
            <a:ext cx="8038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Gen Jyuu Gothic P Light" panose="020B0103020203020207" pitchFamily="34" charset="-120"/>
              </a:rPr>
              <a:t>聆聽疼痛 </a:t>
            </a:r>
            <a:r>
              <a:rPr lang="en-US" altLang="zh-TW" sz="4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Gen Jyuu Gothic P Light" panose="020B0103020203020207" pitchFamily="34" charset="-120"/>
              </a:rPr>
              <a:t>|</a:t>
            </a:r>
            <a:r>
              <a:rPr lang="zh-TW" altLang="en-US" sz="4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Gen Jyuu Gothic P Light" panose="020B0103020203020207" pitchFamily="34" charset="-120"/>
              </a:rPr>
              <a:t> </a:t>
            </a:r>
            <a:r>
              <a:rPr lang="en-US" altLang="zh-TW" sz="4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Gen Jyuu Gothic P Light" panose="020B0103020203020207" pitchFamily="34" charset="-120"/>
              </a:rPr>
              <a:t>L</a:t>
            </a:r>
            <a:r>
              <a:rPr lang="en-US" altLang="zh-TW" sz="4800" dirty="0">
                <a:latin typeface="Raleway" pitchFamily="2" charset="0"/>
                <a:ea typeface="Noto Sans CJK TC Regular" panose="020B0500000000000000" pitchFamily="34" charset="-120"/>
                <a:cs typeface="Gen Jyuu Gothic P Light" panose="020B0103020203020207" pitchFamily="34" charset="-120"/>
              </a:rPr>
              <a:t>istening to pain</a:t>
            </a:r>
            <a:endParaRPr lang="zh-TW" altLang="en-US" sz="4800" dirty="0">
              <a:latin typeface="Raleway" pitchFamily="2" charset="0"/>
              <a:ea typeface="Noto Sans CJK TC Regular" panose="020B0500000000000000" pitchFamily="34" charset="-120"/>
              <a:cs typeface="Gen Jyuu Gothic P Light" panose="020B0103020203020207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08DF7D-C10D-403F-AC3F-73C9BF2C9670}"/>
              </a:ext>
            </a:extLst>
          </p:cNvPr>
          <p:cNvSpPr txBox="1"/>
          <p:nvPr/>
        </p:nvSpPr>
        <p:spPr>
          <a:xfrm>
            <a:off x="1733004" y="1437588"/>
            <a:ext cx="8038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Raleway Light" pitchFamily="2" charset="0"/>
                <a:ea typeface="Noto Sans CJK TC Regular" panose="020B0500000000000000" pitchFamily="34" charset="-120"/>
                <a:cs typeface="Gen Jyuu Gothic P Light" panose="020B0103020203020207" pitchFamily="34" charset="-120"/>
              </a:rPr>
              <a:t>聆聽疼痛 </a:t>
            </a:r>
            <a:r>
              <a:rPr lang="en-US" altLang="zh-TW" sz="4800" dirty="0">
                <a:latin typeface="Raleway Light" pitchFamily="2" charset="0"/>
                <a:ea typeface="Noto Sans CJK TC Regular" panose="020B0500000000000000" pitchFamily="34" charset="-120"/>
                <a:cs typeface="Gen Jyuu Gothic P Light" panose="020B0103020203020207" pitchFamily="34" charset="-120"/>
              </a:rPr>
              <a:t>|</a:t>
            </a:r>
            <a:r>
              <a:rPr lang="zh-TW" altLang="en-US" sz="4800" dirty="0">
                <a:latin typeface="Raleway Light" pitchFamily="2" charset="0"/>
                <a:ea typeface="Noto Sans CJK TC Regular" panose="020B0500000000000000" pitchFamily="34" charset="-120"/>
                <a:cs typeface="Gen Jyuu Gothic P Light" panose="020B0103020203020207" pitchFamily="34" charset="-120"/>
              </a:rPr>
              <a:t> </a:t>
            </a:r>
            <a:r>
              <a:rPr lang="en-US" altLang="zh-TW" sz="4800" dirty="0">
                <a:latin typeface="Raleway Light" pitchFamily="2" charset="0"/>
                <a:ea typeface="Noto Sans CJK TC Regular" panose="020B0500000000000000" pitchFamily="34" charset="-120"/>
                <a:cs typeface="Gen Jyuu Gothic P Light" panose="020B0103020203020207" pitchFamily="34" charset="-120"/>
              </a:rPr>
              <a:t>Listening to pain</a:t>
            </a:r>
            <a:endParaRPr lang="zh-TW" altLang="en-US" sz="4800" dirty="0">
              <a:latin typeface="Raleway Light" pitchFamily="2" charset="0"/>
              <a:ea typeface="Noto Sans CJK TC Regular" panose="020B0500000000000000" pitchFamily="34" charset="-120"/>
              <a:cs typeface="Gen Jyuu Gothic P Light" panose="020B0103020203020207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8EB9BA6-5967-4FA7-83DD-6AF77C1D87A9}"/>
              </a:ext>
            </a:extLst>
          </p:cNvPr>
          <p:cNvSpPr txBox="1"/>
          <p:nvPr/>
        </p:nvSpPr>
        <p:spPr>
          <a:xfrm>
            <a:off x="2285999" y="4589416"/>
            <a:ext cx="425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n>
                  <a:solidFill>
                    <a:schemeClr val="bg1"/>
                  </a:solidFill>
                </a:ln>
                <a:solidFill>
                  <a:srgbClr val="FE7676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Gen Jyuu Gothic P Light" panose="020B0103020203020207" pitchFamily="34" charset="-120"/>
              </a:rPr>
              <a:t>聆聽疼痛  </a:t>
            </a:r>
            <a:r>
              <a:rPr lang="en-US" altLang="zh-TW" sz="2400" b="1" dirty="0">
                <a:ln>
                  <a:solidFill>
                    <a:schemeClr val="bg1"/>
                  </a:solidFill>
                </a:ln>
                <a:solidFill>
                  <a:srgbClr val="FE7676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Gen Jyuu Gothic P Light" panose="020B0103020203020207" pitchFamily="34" charset="-120"/>
              </a:rPr>
              <a:t>|</a:t>
            </a:r>
            <a:r>
              <a:rPr lang="zh-TW" altLang="en-US" sz="2400" b="1" dirty="0">
                <a:ln>
                  <a:solidFill>
                    <a:schemeClr val="bg1"/>
                  </a:solidFill>
                </a:ln>
                <a:solidFill>
                  <a:srgbClr val="FE7676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Gen Jyuu Gothic P Light" panose="020B0103020203020207" pitchFamily="34" charset="-120"/>
              </a:rPr>
              <a:t> </a:t>
            </a:r>
            <a:r>
              <a:rPr lang="zh-TW" altLang="en-US" sz="2400" b="1" dirty="0">
                <a:ln>
                  <a:solidFill>
                    <a:schemeClr val="bg1"/>
                  </a:solidFill>
                </a:ln>
                <a:solidFill>
                  <a:srgbClr val="FE7676"/>
                </a:solidFill>
                <a:latin typeface="Raleway Light" pitchFamily="2" charset="0"/>
                <a:ea typeface="Noto Sans CJK TC Regular" panose="020B0500000000000000" pitchFamily="34" charset="-120"/>
                <a:cs typeface="Gen Jyuu Gothic P Light" panose="020B0103020203020207" pitchFamily="34" charset="-120"/>
              </a:rPr>
              <a:t> </a:t>
            </a:r>
            <a:r>
              <a:rPr lang="en-US" altLang="zh-TW" sz="2400" b="1" dirty="0">
                <a:ln>
                  <a:solidFill>
                    <a:schemeClr val="bg1"/>
                  </a:solidFill>
                </a:ln>
                <a:solidFill>
                  <a:srgbClr val="FE7676"/>
                </a:solidFill>
                <a:latin typeface="Raleway SemiBold" pitchFamily="2" charset="0"/>
                <a:ea typeface="Noto Sans CJK TC Regular" panose="020B0500000000000000" pitchFamily="34" charset="-120"/>
                <a:cs typeface="Gen Jyuu Gothic P Light" panose="020B0103020203020207" pitchFamily="34" charset="-120"/>
              </a:rPr>
              <a:t>Listening to pain</a:t>
            </a:r>
            <a:endParaRPr lang="zh-TW" altLang="en-US" sz="2400" b="1" dirty="0">
              <a:ln>
                <a:solidFill>
                  <a:schemeClr val="bg1"/>
                </a:solidFill>
              </a:ln>
              <a:solidFill>
                <a:srgbClr val="FE7676"/>
              </a:solidFill>
              <a:latin typeface="Raleway SemiBold" pitchFamily="2" charset="0"/>
              <a:ea typeface="Noto Sans CJK TC Regular" panose="020B0500000000000000" pitchFamily="34" charset="-120"/>
              <a:cs typeface="Gen Jyuu Gothic P Light" panose="020B0103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761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0AB14-3DB6-48AC-AAC0-37739DB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E241B9-935B-41D4-BEA0-B0C74E69C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2731453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3" baseType="lpstr">
      <vt:lpstr>Gen Jyuu Gothic P Light</vt:lpstr>
      <vt:lpstr>Noto Sans CJK TC Bold</vt:lpstr>
      <vt:lpstr>Noto Sans CJK TC Regular</vt:lpstr>
      <vt:lpstr>新細明體</vt:lpstr>
      <vt:lpstr>Arial</vt:lpstr>
      <vt:lpstr>Calibri</vt:lpstr>
      <vt:lpstr>Calibri Light</vt:lpstr>
      <vt:lpstr>Raleway</vt:lpstr>
      <vt:lpstr>Raleway Light</vt:lpstr>
      <vt:lpstr>Raleway SemiBold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聆聽疼痛</dc:title>
  <dc:creator>文揚 林</dc:creator>
  <cp:lastModifiedBy>文揚 林</cp:lastModifiedBy>
  <cp:revision>8</cp:revision>
  <dcterms:created xsi:type="dcterms:W3CDTF">2021-06-05T12:02:04Z</dcterms:created>
  <dcterms:modified xsi:type="dcterms:W3CDTF">2021-06-05T16:31:16Z</dcterms:modified>
</cp:coreProperties>
</file>