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0e9eae65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0e9eae65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0e9eae6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0e9eae6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anva.com/design/DAFUhJJlKrY/zrkgSv_ZpOFdKKNVkjHNtw/view?utm_content=DAFUhJJlKrY&amp;utm_campaign=designshare&amp;utm_medium=link2&amp;utm_source=sharebutt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 link here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https://www.canva.com/design/DAFUhJJlKrY/zrkgSv_ZpOFdKKNVkjHNtw/view?utm_content=DAFUhJJlKrY&amp;utm_campaign=designshare&amp;utm_medium=link2&amp;utm_source=sharebutton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what it’s for, how users should interact with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by lon lat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Want to be able to filter, color, show by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Capabilities***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