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  <p15:guide id="8" orient="horz" pos="3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7F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8" y="288"/>
      </p:cViewPr>
      <p:guideLst>
        <p:guide orient="horz" pos="2205"/>
        <p:guide pos="3817"/>
        <p:guide pos="574"/>
        <p:guide pos="7129"/>
        <p:guide orient="horz" pos="3952"/>
        <p:guide orient="horz" pos="346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9C8F-A68A-4DE5-91C3-67D345E2551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1B75-F31F-473C-B653-A1D439D46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8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6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1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5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62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8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2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6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86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6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83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0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4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86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4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6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4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1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9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9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30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02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743903" y="719872"/>
            <a:ext cx="61209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1026885" cy="815331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5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0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5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1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515B-3077-4111-9A61-B488A1FED38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F75E-3085-4A88-8F96-4B069FEE4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notesSlide" Target="../notesSlides/notesSlide2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notesSlide" Target="../notesSlides/notesSlide2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19" Type="http://schemas.openxmlformats.org/officeDocument/2006/relationships/image" Target="../media/image4.jp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99871" y="3265224"/>
            <a:ext cx="6392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员工转正述职</a:t>
            </a:r>
            <a:r>
              <a:rPr lang="en-US" altLang="zh-CN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述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52735" y="4205264"/>
            <a:ext cx="52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THE PERSONAL POSITIVE DEBRIEFING TEMPLATE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49165"/>
            <a:ext cx="1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97F0"/>
                </a:solidFill>
              </a:rPr>
              <a:t>YOUR LOGO</a:t>
            </a:r>
            <a:endParaRPr lang="zh-CN" altLang="en-US" sz="2000" b="1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这里请输入您的公司名称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述职人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5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7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6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5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4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9" grpId="0"/>
      <p:bldP spid="40" grpId="0" animBg="1"/>
      <p:bldP spid="4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我的优势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33552" y="2012197"/>
            <a:ext cx="3460748" cy="3460748"/>
            <a:chOff x="4179570" y="1588770"/>
            <a:chExt cx="2735580" cy="2735580"/>
          </a:xfrm>
        </p:grpSpPr>
        <p:sp>
          <p:nvSpPr>
            <p:cNvPr id="9" name="椭圆 8"/>
            <p:cNvSpPr/>
            <p:nvPr/>
          </p:nvSpPr>
          <p:spPr>
            <a:xfrm>
              <a:off x="4179570" y="1588770"/>
              <a:ext cx="2735580" cy="2735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9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152400" dist="76200" dir="135000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368226" y="1777427"/>
              <a:ext cx="2358266" cy="23582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80536" y="1431980"/>
            <a:ext cx="1166781" cy="1166781"/>
            <a:chOff x="5512610" y="1118409"/>
            <a:chExt cx="1166781" cy="1166781"/>
          </a:xfrm>
        </p:grpSpPr>
        <p:sp>
          <p:nvSpPr>
            <p:cNvPr id="12" name="椭圆 11"/>
            <p:cNvSpPr/>
            <p:nvPr/>
          </p:nvSpPr>
          <p:spPr>
            <a:xfrm>
              <a:off x="5512610" y="11184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645696" y="12514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>
              <a:off x="5952367" y="1530305"/>
              <a:ext cx="287266" cy="336642"/>
              <a:chOff x="1776" y="1776"/>
              <a:chExt cx="64" cy="75"/>
            </a:xfrm>
            <a:solidFill>
              <a:schemeClr val="bg1"/>
            </a:solidFill>
            <a:effectLst/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6895035" y="3146480"/>
            <a:ext cx="1166781" cy="1166781"/>
            <a:chOff x="7227109" y="2832909"/>
            <a:chExt cx="1166781" cy="1166781"/>
          </a:xfrm>
        </p:grpSpPr>
        <p:sp>
          <p:nvSpPr>
            <p:cNvPr id="25" name="椭圆 24"/>
            <p:cNvSpPr/>
            <p:nvPr/>
          </p:nvSpPr>
          <p:spPr>
            <a:xfrm>
              <a:off x="7227109" y="28329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360195" y="29659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18"/>
            <p:cNvGrpSpPr>
              <a:grpSpLocks noChangeAspect="1"/>
            </p:cNvGrpSpPr>
            <p:nvPr/>
          </p:nvGrpSpPr>
          <p:grpSpPr bwMode="auto">
            <a:xfrm>
              <a:off x="7645844" y="3247027"/>
              <a:ext cx="320918" cy="29903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66036" y="3146480"/>
            <a:ext cx="1166781" cy="1166781"/>
            <a:chOff x="3798110" y="2832909"/>
            <a:chExt cx="1166781" cy="1166781"/>
          </a:xfrm>
        </p:grpSpPr>
        <p:sp>
          <p:nvSpPr>
            <p:cNvPr id="34" name="椭圆 33"/>
            <p:cNvSpPr/>
            <p:nvPr/>
          </p:nvSpPr>
          <p:spPr>
            <a:xfrm>
              <a:off x="3798110" y="2832909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31196" y="2965995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4206344" y="3251776"/>
              <a:ext cx="350311" cy="354447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180536" y="4860981"/>
            <a:ext cx="1166781" cy="1166781"/>
            <a:chOff x="5512610" y="4547410"/>
            <a:chExt cx="1166781" cy="1166781"/>
          </a:xfrm>
        </p:grpSpPr>
        <p:sp>
          <p:nvSpPr>
            <p:cNvPr id="40" name="椭圆 39"/>
            <p:cNvSpPr/>
            <p:nvPr/>
          </p:nvSpPr>
          <p:spPr>
            <a:xfrm>
              <a:off x="5512610" y="4547410"/>
              <a:ext cx="1166781" cy="1166781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645696" y="4680496"/>
              <a:ext cx="900609" cy="900609"/>
            </a:xfrm>
            <a:prstGeom prst="ellipse">
              <a:avLst/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2700000" scaled="1"/>
                <a:tileRect/>
              </a:gradFill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930425" y="4950620"/>
              <a:ext cx="331151" cy="360360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43" name="Freeform 502"/>
              <p:cNvSpPr>
                <a:spLocks/>
              </p:cNvSpPr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503"/>
              <p:cNvSpPr>
                <a:spLocks/>
              </p:cNvSpPr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504"/>
              <p:cNvSpPr>
                <a:spLocks/>
              </p:cNvSpPr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5"/>
              <p:cNvSpPr>
                <a:spLocks/>
              </p:cNvSpPr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670130" y="4403617"/>
            <a:ext cx="2331058" cy="1378757"/>
            <a:chOff x="1258030" y="3593783"/>
            <a:chExt cx="2331058" cy="1378757"/>
          </a:xfrm>
        </p:grpSpPr>
        <p:sp>
          <p:nvSpPr>
            <p:cNvPr id="48" name="文本框 45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02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49" name="文本框 46"/>
            <p:cNvSpPr txBox="1"/>
            <p:nvPr/>
          </p:nvSpPr>
          <p:spPr>
            <a:xfrm>
              <a:off x="1799068" y="3696239"/>
              <a:ext cx="1790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EA5E66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  <a:endParaRPr lang="zh-CN" altLang="en-US" sz="2400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47"/>
            <p:cNvSpPr txBox="1"/>
            <p:nvPr/>
          </p:nvSpPr>
          <p:spPr>
            <a:xfrm>
              <a:off x="1438395" y="3993811"/>
              <a:ext cx="2124918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42205" y="2100161"/>
            <a:ext cx="2382715" cy="1378757"/>
            <a:chOff x="1258030" y="3593783"/>
            <a:chExt cx="2382715" cy="1378757"/>
          </a:xfrm>
        </p:grpSpPr>
        <p:sp>
          <p:nvSpPr>
            <p:cNvPr id="52" name="文本框 49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04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53" name="文本框 50"/>
            <p:cNvSpPr txBox="1"/>
            <p:nvPr/>
          </p:nvSpPr>
          <p:spPr>
            <a:xfrm>
              <a:off x="1799068" y="3680197"/>
              <a:ext cx="1841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FFAB3F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54" name="文本框 51"/>
            <p:cNvSpPr txBox="1"/>
            <p:nvPr/>
          </p:nvSpPr>
          <p:spPr>
            <a:xfrm>
              <a:off x="1438395" y="3993811"/>
              <a:ext cx="210146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33258" y="1386754"/>
            <a:ext cx="2434048" cy="1378757"/>
            <a:chOff x="797900" y="3593783"/>
            <a:chExt cx="2434048" cy="1378757"/>
          </a:xfrm>
        </p:grpSpPr>
        <p:sp>
          <p:nvSpPr>
            <p:cNvPr id="56" name="文本框 53"/>
            <p:cNvSpPr txBox="1"/>
            <p:nvPr/>
          </p:nvSpPr>
          <p:spPr>
            <a:xfrm>
              <a:off x="79790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01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57" name="文本框 54"/>
            <p:cNvSpPr txBox="1"/>
            <p:nvPr/>
          </p:nvSpPr>
          <p:spPr>
            <a:xfrm>
              <a:off x="1338938" y="3680197"/>
              <a:ext cx="18930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EA6103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58" name="文本框 55"/>
            <p:cNvSpPr txBox="1"/>
            <p:nvPr/>
          </p:nvSpPr>
          <p:spPr>
            <a:xfrm>
              <a:off x="978264" y="3993811"/>
              <a:ext cx="211862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822837" y="5045116"/>
            <a:ext cx="2438735" cy="1378757"/>
            <a:chOff x="1258030" y="3593783"/>
            <a:chExt cx="2438735" cy="1378757"/>
          </a:xfrm>
        </p:grpSpPr>
        <p:sp>
          <p:nvSpPr>
            <p:cNvPr id="60" name="文本框 57"/>
            <p:cNvSpPr txBox="1"/>
            <p:nvPr/>
          </p:nvSpPr>
          <p:spPr>
            <a:xfrm>
              <a:off x="1258030" y="3593783"/>
              <a:ext cx="87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297F0"/>
                  </a:solidFill>
                </a:rPr>
                <a:t>03</a:t>
              </a:r>
              <a:endParaRPr lang="zh-CN" altLang="en-US" sz="2800" b="1" dirty="0">
                <a:solidFill>
                  <a:srgbClr val="0297F0"/>
                </a:solidFill>
              </a:endParaRPr>
            </a:p>
          </p:txBody>
        </p:sp>
        <p:sp>
          <p:nvSpPr>
            <p:cNvPr id="61" name="文本框 58"/>
            <p:cNvSpPr txBox="1"/>
            <p:nvPr/>
          </p:nvSpPr>
          <p:spPr>
            <a:xfrm>
              <a:off x="1799068" y="3664155"/>
              <a:ext cx="1897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dirty="0">
                  <a:solidFill>
                    <a:srgbClr val="0099A9"/>
                  </a:solidFill>
                  <a:uFill>
                    <a:solidFill>
                      <a:srgbClr val="595959"/>
                    </a:solidFill>
                  </a:u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rgbClr val="666666"/>
                  </a:solidFill>
                  <a:uFill>
                    <a:solidFill>
                      <a:srgbClr val="595959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点击添加标题</a:t>
              </a:r>
              <a:endParaRPr lang="zh-CN" altLang="en-US" sz="2400" dirty="0">
                <a:solidFill>
                  <a:srgbClr val="666666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文本框 59"/>
            <p:cNvSpPr txBox="1"/>
            <p:nvPr/>
          </p:nvSpPr>
          <p:spPr>
            <a:xfrm>
              <a:off x="1438395" y="3993811"/>
              <a:ext cx="212370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518486" y="3037017"/>
            <a:ext cx="2490880" cy="1031825"/>
            <a:chOff x="4850560" y="2723446"/>
            <a:chExt cx="2490880" cy="1031825"/>
          </a:xfrm>
        </p:grpSpPr>
        <p:sp>
          <p:nvSpPr>
            <p:cNvPr id="64" name="文本框 60"/>
            <p:cNvSpPr txBox="1"/>
            <p:nvPr/>
          </p:nvSpPr>
          <p:spPr>
            <a:xfrm>
              <a:off x="4850560" y="3324384"/>
              <a:ext cx="2490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u="sng" dirty="0">
                  <a:solidFill>
                    <a:srgbClr val="0297F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我的优势</a:t>
              </a:r>
            </a:p>
          </p:txBody>
        </p:sp>
        <p:sp>
          <p:nvSpPr>
            <p:cNvPr id="65" name="Freeform 48"/>
            <p:cNvSpPr>
              <a:spLocks noEditPoints="1"/>
            </p:cNvSpPr>
            <p:nvPr/>
          </p:nvSpPr>
          <p:spPr bwMode="auto">
            <a:xfrm>
              <a:off x="5829190" y="2723446"/>
              <a:ext cx="547085" cy="595011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5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1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4" accel="7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1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3" presetID="2" presetClass="entr" presetSubtype="4" accel="7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accel="7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7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7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8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我的劣势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6940" y="1628800"/>
            <a:ext cx="2243119" cy="4200749"/>
            <a:chOff x="4262511" y="1878036"/>
            <a:chExt cx="2321170" cy="4346917"/>
          </a:xfrm>
        </p:grpSpPr>
        <p:sp>
          <p:nvSpPr>
            <p:cNvPr id="12" name="矩形 11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43206" y="204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22128" y="26601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01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75302" y="1628800"/>
            <a:ext cx="2243119" cy="4200749"/>
            <a:chOff x="4262511" y="1878036"/>
            <a:chExt cx="2321170" cy="4346917"/>
          </a:xfrm>
        </p:grpSpPr>
        <p:sp>
          <p:nvSpPr>
            <p:cNvPr id="24" name="矩形 23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491568" y="204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723664" y="1628800"/>
            <a:ext cx="2243119" cy="4200749"/>
            <a:chOff x="4262511" y="1878036"/>
            <a:chExt cx="2321170" cy="4346917"/>
          </a:xfrm>
        </p:grpSpPr>
        <p:sp>
          <p:nvSpPr>
            <p:cNvPr id="31" name="矩形 30"/>
            <p:cNvSpPr/>
            <p:nvPr/>
          </p:nvSpPr>
          <p:spPr>
            <a:xfrm>
              <a:off x="4262511" y="1878036"/>
              <a:ext cx="2321170" cy="4346917"/>
            </a:xfrm>
            <a:prstGeom prst="rect">
              <a:avLst/>
            </a:prstGeom>
            <a:gradFill rotWithShape="1">
              <a:gsLst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000">
                  <a:srgbClr val="D5D5D5"/>
                </a:gs>
              </a:gsLst>
              <a:lin ang="7800000" scaled="0"/>
            </a:gradFill>
            <a:ln w="28575">
              <a:gradFill>
                <a:gsLst>
                  <a:gs pos="0">
                    <a:srgbClr val="F3F3F3"/>
                  </a:gs>
                  <a:gs pos="42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152400" dist="101600" dir="10200000" sx="101000" sy="101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508696" y="2120704"/>
              <a:ext cx="1828801" cy="3861580"/>
            </a:xfrm>
            <a:prstGeom prst="rect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508696" y="2954215"/>
              <a:ext cx="1828801" cy="661182"/>
            </a:xfrm>
            <a:prstGeom prst="rect">
              <a:avLst/>
            </a:prstGeom>
            <a:gradFill>
              <a:gsLst>
                <a:gs pos="0">
                  <a:srgbClr val="F7F7F7"/>
                </a:gs>
                <a:gs pos="42000">
                  <a:schemeClr val="bg1">
                    <a:lumMod val="85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239930" y="204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2426748" y="3453653"/>
            <a:ext cx="1762948" cy="21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点击此处添加文本信息，点击此处添加文本信息，点击此处添加文本信息，点击此处添加文本信息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5213210" y="3453653"/>
            <a:ext cx="1762948" cy="18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点击此处添加文本信息，点击此处添加文本信息，点击此处添加文本信息，点击此处添加文本信息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7961572" y="3453653"/>
            <a:ext cx="1762948" cy="18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uFill>
                  <a:solidFill>
                    <a:srgbClr val="808080"/>
                  </a:solidFill>
                </a:uFill>
                <a:cs typeface="+mn-ea"/>
                <a:sym typeface="+mn-lt"/>
              </a:rPr>
              <a:t>点击此处添加文本信息，点击此处添加文本信息，点击此处添加文本信息，点击此处添加文本信息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68312" y="26705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02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18851" y="267058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297F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03</a:t>
            </a:r>
            <a:endParaRPr lang="zh-CN" altLang="en-US" sz="3600" b="1" dirty="0">
              <a:solidFill>
                <a:srgbClr val="0297F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6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0" grpId="0"/>
      <p:bldP spid="34" grpId="0"/>
      <p:bldP spid="35" grpId="0"/>
      <p:bldP spid="36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我的工作态度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0519" y="5681849"/>
            <a:ext cx="3397305" cy="109505"/>
            <a:chOff x="4020597" y="1674310"/>
            <a:chExt cx="3403442" cy="109703"/>
          </a:xfrm>
        </p:grpSpPr>
        <p:cxnSp>
          <p:nvCxnSpPr>
            <p:cNvPr id="61" name="直接连接符 60"/>
            <p:cNvCxnSpPr>
              <a:stCxn id="35" idx="0"/>
            </p:cNvCxnSpPr>
            <p:nvPr/>
          </p:nvCxnSpPr>
          <p:spPr>
            <a:xfrm>
              <a:off x="4020597" y="1675424"/>
              <a:ext cx="3386044" cy="4355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62" name="椭圆 6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63546" y="4686697"/>
            <a:ext cx="2234278" cy="109505"/>
            <a:chOff x="5185725" y="1674310"/>
            <a:chExt cx="2238314" cy="109703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5185725" y="1718973"/>
              <a:ext cx="2121855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60" name="椭圆 59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83244" y="3691545"/>
            <a:ext cx="1814580" cy="109505"/>
            <a:chOff x="5606181" y="1674310"/>
            <a:chExt cx="1817858" cy="109703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5606181" y="1718973"/>
              <a:ext cx="1701399" cy="5094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8" name="椭圆 57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27320" y="2696393"/>
            <a:ext cx="2270504" cy="109505"/>
            <a:chOff x="5149433" y="1674310"/>
            <a:chExt cx="2274606" cy="109703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5149433" y="1718973"/>
              <a:ext cx="2158147" cy="6462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6" name="椭圆 55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484914" y="1701241"/>
            <a:ext cx="3512910" cy="109505"/>
            <a:chOff x="3904783" y="1674310"/>
            <a:chExt cx="3519256" cy="109703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54" name="椭圆 5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2784155" y="1661821"/>
            <a:ext cx="2067605" cy="4136356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722934" y="1323832"/>
            <a:ext cx="1127347" cy="1293223"/>
            <a:chOff x="2722934" y="1323832"/>
            <a:chExt cx="1127347" cy="1293223"/>
          </a:xfrm>
        </p:grpSpPr>
        <p:sp>
          <p:nvSpPr>
            <p:cNvPr id="37" name="圆角矩形 36"/>
            <p:cNvSpPr/>
            <p:nvPr/>
          </p:nvSpPr>
          <p:spPr>
            <a:xfrm rot="2760000">
              <a:off x="2734301" y="1501076"/>
              <a:ext cx="1293223" cy="938736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ysClr val="windowText" lastClr="000000"/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2760000">
              <a:off x="2801121" y="1594831"/>
              <a:ext cx="1126688" cy="733577"/>
            </a:xfrm>
            <a:prstGeom prst="roundRect">
              <a:avLst>
                <a:gd name="adj" fmla="val 47577"/>
              </a:avLst>
            </a:prstGeom>
            <a:gradFill>
              <a:gsLst>
                <a:gs pos="0">
                  <a:sysClr val="windowText" lastClr="000000">
                    <a:alpha val="66000"/>
                  </a:sysClr>
                </a:gs>
                <a:gs pos="100000">
                  <a:srgbClr val="E8E8E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22934" y="1385081"/>
              <a:ext cx="874720" cy="725400"/>
              <a:chOff x="2722934" y="1385081"/>
              <a:chExt cx="874720" cy="72540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738158" y="1385081"/>
                <a:ext cx="818477" cy="725400"/>
                <a:chOff x="2738158" y="1385081"/>
                <a:chExt cx="818477" cy="725400"/>
              </a:xfrm>
            </p:grpSpPr>
            <p:sp>
              <p:nvSpPr>
                <p:cNvPr id="38" name="Freeform 5"/>
                <p:cNvSpPr>
                  <a:spLocks/>
                </p:cNvSpPr>
                <p:nvPr/>
              </p:nvSpPr>
              <p:spPr bwMode="auto">
                <a:xfrm rot="10800000">
                  <a:off x="2738158" y="1385081"/>
                  <a:ext cx="818477" cy="72540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203200" dist="63500" dir="2700000" algn="tl" rotWithShape="0">
                    <a:prstClr val="black">
                      <a:alpha val="32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5A9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 rot="10800000">
                  <a:off x="2829040" y="1465629"/>
                  <a:ext cx="636712" cy="56430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297F0"/>
                </a:solidFill>
                <a:ln w="1905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ysClr val="window" lastClr="FFFFFF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52400" dist="38100" dir="2700000" algn="tl" rotWithShape="0">
                    <a:prstClr val="black">
                      <a:alpha val="33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5A9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文本框 88"/>
              <p:cNvSpPr txBox="1"/>
              <p:nvPr/>
            </p:nvSpPr>
            <p:spPr>
              <a:xfrm>
                <a:off x="2722934" y="1524109"/>
                <a:ext cx="874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681495" y="5299966"/>
            <a:ext cx="1140993" cy="1293223"/>
            <a:chOff x="2681495" y="5299966"/>
            <a:chExt cx="1140993" cy="1293223"/>
          </a:xfrm>
        </p:grpSpPr>
        <p:grpSp>
          <p:nvGrpSpPr>
            <p:cNvPr id="24" name="组合 23"/>
            <p:cNvGrpSpPr/>
            <p:nvPr/>
          </p:nvGrpSpPr>
          <p:grpSpPr>
            <a:xfrm>
              <a:off x="2710365" y="5299966"/>
              <a:ext cx="1112123" cy="1293223"/>
              <a:chOff x="3295850" y="2065379"/>
              <a:chExt cx="3592274" cy="4177307"/>
            </a:xfrm>
          </p:grpSpPr>
          <p:sp>
            <p:nvSpPr>
              <p:cNvPr id="33" name="圆角矩形 32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7" name="文本框 89"/>
            <p:cNvSpPr txBox="1"/>
            <p:nvPr/>
          </p:nvSpPr>
          <p:spPr>
            <a:xfrm>
              <a:off x="2681495" y="5503720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76542" y="4312279"/>
            <a:ext cx="1144424" cy="1293223"/>
            <a:chOff x="3876542" y="4312279"/>
            <a:chExt cx="1144424" cy="1293223"/>
          </a:xfrm>
        </p:grpSpPr>
        <p:grpSp>
          <p:nvGrpSpPr>
            <p:cNvPr id="22" name="组合 21"/>
            <p:cNvGrpSpPr/>
            <p:nvPr/>
          </p:nvGrpSpPr>
          <p:grpSpPr>
            <a:xfrm>
              <a:off x="3908843" y="4312279"/>
              <a:ext cx="1112123" cy="1293223"/>
              <a:chOff x="3295850" y="2065379"/>
              <a:chExt cx="3592274" cy="4177307"/>
            </a:xfrm>
          </p:grpSpPr>
          <p:sp>
            <p:nvSpPr>
              <p:cNvPr id="41" name="圆角矩形 40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90"/>
            <p:cNvSpPr txBox="1"/>
            <p:nvPr/>
          </p:nvSpPr>
          <p:spPr>
            <a:xfrm>
              <a:off x="3876542" y="4519656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876542" y="2312799"/>
            <a:ext cx="1125909" cy="1293223"/>
            <a:chOff x="3876542" y="2312799"/>
            <a:chExt cx="1125909" cy="1293223"/>
          </a:xfrm>
        </p:grpSpPr>
        <p:grpSp>
          <p:nvGrpSpPr>
            <p:cNvPr id="15" name="组合 14"/>
            <p:cNvGrpSpPr/>
            <p:nvPr/>
          </p:nvGrpSpPr>
          <p:grpSpPr>
            <a:xfrm>
              <a:off x="3890328" y="2312799"/>
              <a:ext cx="1112123" cy="1293223"/>
              <a:chOff x="3295850" y="2065379"/>
              <a:chExt cx="3592274" cy="4177307"/>
            </a:xfrm>
          </p:grpSpPr>
          <p:sp>
            <p:nvSpPr>
              <p:cNvPr id="49" name="圆角矩形 48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91"/>
            <p:cNvSpPr txBox="1"/>
            <p:nvPr/>
          </p:nvSpPr>
          <p:spPr>
            <a:xfrm>
              <a:off x="3876542" y="2519168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31017" y="3298770"/>
            <a:ext cx="1135415" cy="1293223"/>
            <a:chOff x="4331017" y="3298770"/>
            <a:chExt cx="1135415" cy="1293223"/>
          </a:xfrm>
        </p:grpSpPr>
        <p:grpSp>
          <p:nvGrpSpPr>
            <p:cNvPr id="21" name="组合 20"/>
            <p:cNvGrpSpPr/>
            <p:nvPr/>
          </p:nvGrpSpPr>
          <p:grpSpPr>
            <a:xfrm>
              <a:off x="4354309" y="3298770"/>
              <a:ext cx="1112123" cy="1293223"/>
              <a:chOff x="3295850" y="2065379"/>
              <a:chExt cx="3592274" cy="4177307"/>
            </a:xfrm>
          </p:grpSpPr>
          <p:sp>
            <p:nvSpPr>
              <p:cNvPr id="45" name="圆角矩形 44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297F0"/>
              </a:soli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5A9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92"/>
            <p:cNvSpPr txBox="1"/>
            <p:nvPr/>
          </p:nvSpPr>
          <p:spPr>
            <a:xfrm>
              <a:off x="4331017" y="3506636"/>
              <a:ext cx="8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0800000">
            <a:off x="1839818" y="2782310"/>
            <a:ext cx="2138575" cy="189537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Freeform 48"/>
          <p:cNvSpPr>
            <a:spLocks noEditPoints="1"/>
          </p:cNvSpPr>
          <p:nvPr/>
        </p:nvSpPr>
        <p:spPr bwMode="auto">
          <a:xfrm>
            <a:off x="2608750" y="3042303"/>
            <a:ext cx="600709" cy="653332"/>
          </a:xfrm>
          <a:custGeom>
            <a:avLst/>
            <a:gdLst>
              <a:gd name="T0" fmla="*/ 189 w 311"/>
              <a:gd name="T1" fmla="*/ 220 h 339"/>
              <a:gd name="T2" fmla="*/ 209 w 311"/>
              <a:gd name="T3" fmla="*/ 163 h 339"/>
              <a:gd name="T4" fmla="*/ 221 w 311"/>
              <a:gd name="T5" fmla="*/ 120 h 339"/>
              <a:gd name="T6" fmla="*/ 221 w 311"/>
              <a:gd name="T7" fmla="*/ 120 h 339"/>
              <a:gd name="T8" fmla="*/ 222 w 311"/>
              <a:gd name="T9" fmla="*/ 116 h 339"/>
              <a:gd name="T10" fmla="*/ 222 w 311"/>
              <a:gd name="T11" fmla="*/ 112 h 339"/>
              <a:gd name="T12" fmla="*/ 223 w 311"/>
              <a:gd name="T13" fmla="*/ 109 h 339"/>
              <a:gd name="T14" fmla="*/ 223 w 311"/>
              <a:gd name="T15" fmla="*/ 105 h 339"/>
              <a:gd name="T16" fmla="*/ 223 w 311"/>
              <a:gd name="T17" fmla="*/ 102 h 339"/>
              <a:gd name="T18" fmla="*/ 224 w 311"/>
              <a:gd name="T19" fmla="*/ 98 h 339"/>
              <a:gd name="T20" fmla="*/ 224 w 311"/>
              <a:gd name="T21" fmla="*/ 95 h 339"/>
              <a:gd name="T22" fmla="*/ 224 w 311"/>
              <a:gd name="T23" fmla="*/ 92 h 339"/>
              <a:gd name="T24" fmla="*/ 223 w 311"/>
              <a:gd name="T25" fmla="*/ 89 h 339"/>
              <a:gd name="T26" fmla="*/ 223 w 311"/>
              <a:gd name="T27" fmla="*/ 87 h 339"/>
              <a:gd name="T28" fmla="*/ 223 w 311"/>
              <a:gd name="T29" fmla="*/ 85 h 339"/>
              <a:gd name="T30" fmla="*/ 223 w 311"/>
              <a:gd name="T31" fmla="*/ 83 h 339"/>
              <a:gd name="T32" fmla="*/ 223 w 311"/>
              <a:gd name="T33" fmla="*/ 82 h 339"/>
              <a:gd name="T34" fmla="*/ 223 w 311"/>
              <a:gd name="T35" fmla="*/ 81 h 339"/>
              <a:gd name="T36" fmla="*/ 223 w 311"/>
              <a:gd name="T37" fmla="*/ 81 h 339"/>
              <a:gd name="T38" fmla="*/ 108 w 311"/>
              <a:gd name="T39" fmla="*/ 36 h 339"/>
              <a:gd name="T40" fmla="*/ 78 w 311"/>
              <a:gd name="T41" fmla="*/ 55 h 339"/>
              <a:gd name="T42" fmla="*/ 77 w 311"/>
              <a:gd name="T43" fmla="*/ 59 h 339"/>
              <a:gd name="T44" fmla="*/ 76 w 311"/>
              <a:gd name="T45" fmla="*/ 64 h 339"/>
              <a:gd name="T46" fmla="*/ 76 w 311"/>
              <a:gd name="T47" fmla="*/ 69 h 339"/>
              <a:gd name="T48" fmla="*/ 75 w 311"/>
              <a:gd name="T49" fmla="*/ 74 h 339"/>
              <a:gd name="T50" fmla="*/ 75 w 311"/>
              <a:gd name="T51" fmla="*/ 78 h 339"/>
              <a:gd name="T52" fmla="*/ 76 w 311"/>
              <a:gd name="T53" fmla="*/ 83 h 339"/>
              <a:gd name="T54" fmla="*/ 76 w 311"/>
              <a:gd name="T55" fmla="*/ 87 h 339"/>
              <a:gd name="T56" fmla="*/ 77 w 311"/>
              <a:gd name="T57" fmla="*/ 92 h 339"/>
              <a:gd name="T58" fmla="*/ 77 w 311"/>
              <a:gd name="T59" fmla="*/ 96 h 339"/>
              <a:gd name="T60" fmla="*/ 78 w 311"/>
              <a:gd name="T61" fmla="*/ 100 h 339"/>
              <a:gd name="T62" fmla="*/ 79 w 311"/>
              <a:gd name="T63" fmla="*/ 104 h 339"/>
              <a:gd name="T64" fmla="*/ 80 w 311"/>
              <a:gd name="T65" fmla="*/ 106 h 339"/>
              <a:gd name="T66" fmla="*/ 84 w 311"/>
              <a:gd name="T67" fmla="*/ 119 h 339"/>
              <a:gd name="T68" fmla="*/ 92 w 311"/>
              <a:gd name="T69" fmla="*/ 161 h 339"/>
              <a:gd name="T70" fmla="*/ 104 w 311"/>
              <a:gd name="T71" fmla="*/ 238 h 339"/>
              <a:gd name="T72" fmla="*/ 0 w 311"/>
              <a:gd name="T73" fmla="*/ 339 h 339"/>
              <a:gd name="T74" fmla="*/ 148 w 311"/>
              <a:gd name="T75" fmla="*/ 271 h 339"/>
              <a:gd name="T76" fmla="*/ 146 w 311"/>
              <a:gd name="T77" fmla="*/ 249 h 339"/>
              <a:gd name="T78" fmla="*/ 175 w 311"/>
              <a:gd name="T79" fmla="*/ 258 h 339"/>
              <a:gd name="T80" fmla="*/ 174 w 311"/>
              <a:gd name="T81" fmla="*/ 339 h 339"/>
              <a:gd name="T82" fmla="*/ 216 w 311"/>
              <a:gd name="T83" fmla="*/ 244 h 339"/>
              <a:gd name="T84" fmla="*/ 81 w 311"/>
              <a:gd name="T85" fmla="*/ 139 h 339"/>
              <a:gd name="T86" fmla="*/ 93 w 311"/>
              <a:gd name="T87" fmla="*/ 136 h 339"/>
              <a:gd name="T88" fmla="*/ 105 w 311"/>
              <a:gd name="T89" fmla="*/ 72 h 339"/>
              <a:gd name="T90" fmla="*/ 211 w 311"/>
              <a:gd name="T91" fmla="*/ 131 h 339"/>
              <a:gd name="T92" fmla="*/ 222 w 311"/>
              <a:gd name="T93" fmla="*/ 130 h 339"/>
              <a:gd name="T94" fmla="*/ 183 w 311"/>
              <a:gd name="T95" fmla="*/ 201 h 339"/>
              <a:gd name="T96" fmla="*/ 96 w 311"/>
              <a:gd name="T97" fmla="*/ 158 h 339"/>
              <a:gd name="T98" fmla="*/ 166 w 311"/>
              <a:gd name="T99" fmla="*/ 245 h 339"/>
              <a:gd name="T100" fmla="*/ 117 w 311"/>
              <a:gd name="T101" fmla="*/ 225 h 339"/>
              <a:gd name="T102" fmla="*/ 152 w 311"/>
              <a:gd name="T103" fmla="*/ 220 h 339"/>
              <a:gd name="T104" fmla="*/ 185 w 311"/>
              <a:gd name="T105" fmla="*/ 22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1" h="339">
                <a:moveTo>
                  <a:pt x="216" y="244"/>
                </a:moveTo>
                <a:cubicBezTo>
                  <a:pt x="194" y="236"/>
                  <a:pt x="189" y="220"/>
                  <a:pt x="189" y="220"/>
                </a:cubicBezTo>
                <a:cubicBezTo>
                  <a:pt x="189" y="202"/>
                  <a:pt x="189" y="202"/>
                  <a:pt x="189" y="202"/>
                </a:cubicBezTo>
                <a:cubicBezTo>
                  <a:pt x="205" y="182"/>
                  <a:pt x="209" y="163"/>
                  <a:pt x="209" y="163"/>
                </a:cubicBezTo>
                <a:cubicBezTo>
                  <a:pt x="212" y="160"/>
                  <a:pt x="218" y="154"/>
                  <a:pt x="218" y="154"/>
                </a:cubicBezTo>
                <a:cubicBezTo>
                  <a:pt x="229" y="137"/>
                  <a:pt x="225" y="116"/>
                  <a:pt x="221" y="120"/>
                </a:cubicBezTo>
                <a:cubicBezTo>
                  <a:pt x="221" y="120"/>
                  <a:pt x="221" y="121"/>
                  <a:pt x="220" y="122"/>
                </a:cubicBezTo>
                <a:cubicBezTo>
                  <a:pt x="220" y="121"/>
                  <a:pt x="221" y="121"/>
                  <a:pt x="221" y="120"/>
                </a:cubicBezTo>
                <a:cubicBezTo>
                  <a:pt x="221" y="120"/>
                  <a:pt x="221" y="119"/>
                  <a:pt x="221" y="119"/>
                </a:cubicBezTo>
                <a:cubicBezTo>
                  <a:pt x="221" y="118"/>
                  <a:pt x="221" y="117"/>
                  <a:pt x="222" y="116"/>
                </a:cubicBezTo>
                <a:cubicBezTo>
                  <a:pt x="222" y="116"/>
                  <a:pt x="222" y="116"/>
                  <a:pt x="222" y="115"/>
                </a:cubicBezTo>
                <a:cubicBezTo>
                  <a:pt x="222" y="114"/>
                  <a:pt x="222" y="113"/>
                  <a:pt x="222" y="112"/>
                </a:cubicBezTo>
                <a:cubicBezTo>
                  <a:pt x="222" y="112"/>
                  <a:pt x="222" y="112"/>
                  <a:pt x="222" y="111"/>
                </a:cubicBezTo>
                <a:cubicBezTo>
                  <a:pt x="223" y="110"/>
                  <a:pt x="223" y="110"/>
                  <a:pt x="223" y="109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3" y="107"/>
                  <a:pt x="223" y="106"/>
                  <a:pt x="223" y="105"/>
                </a:cubicBezTo>
                <a:cubicBezTo>
                  <a:pt x="223" y="105"/>
                  <a:pt x="223" y="105"/>
                  <a:pt x="223" y="104"/>
                </a:cubicBezTo>
                <a:cubicBezTo>
                  <a:pt x="223" y="103"/>
                  <a:pt x="223" y="103"/>
                  <a:pt x="223" y="102"/>
                </a:cubicBezTo>
                <a:cubicBezTo>
                  <a:pt x="223" y="101"/>
                  <a:pt x="223" y="101"/>
                  <a:pt x="224" y="101"/>
                </a:cubicBezTo>
                <a:cubicBezTo>
                  <a:pt x="224" y="100"/>
                  <a:pt x="224" y="99"/>
                  <a:pt x="224" y="98"/>
                </a:cubicBezTo>
                <a:cubicBezTo>
                  <a:pt x="224" y="98"/>
                  <a:pt x="224" y="98"/>
                  <a:pt x="224" y="98"/>
                </a:cubicBezTo>
                <a:cubicBezTo>
                  <a:pt x="224" y="97"/>
                  <a:pt x="224" y="96"/>
                  <a:pt x="224" y="95"/>
                </a:cubicBezTo>
                <a:cubicBezTo>
                  <a:pt x="224" y="95"/>
                  <a:pt x="224" y="95"/>
                  <a:pt x="224" y="94"/>
                </a:cubicBezTo>
                <a:cubicBezTo>
                  <a:pt x="224" y="94"/>
                  <a:pt x="224" y="93"/>
                  <a:pt x="224" y="92"/>
                </a:cubicBezTo>
                <a:cubicBezTo>
                  <a:pt x="224" y="92"/>
                  <a:pt x="224" y="92"/>
                  <a:pt x="224" y="91"/>
                </a:cubicBezTo>
                <a:cubicBezTo>
                  <a:pt x="224" y="91"/>
                  <a:pt x="224" y="90"/>
                  <a:pt x="223" y="89"/>
                </a:cubicBezTo>
                <a:cubicBezTo>
                  <a:pt x="223" y="89"/>
                  <a:pt x="223" y="89"/>
                  <a:pt x="223" y="89"/>
                </a:cubicBezTo>
                <a:cubicBezTo>
                  <a:pt x="223" y="88"/>
                  <a:pt x="223" y="88"/>
                  <a:pt x="223" y="87"/>
                </a:cubicBezTo>
                <a:cubicBezTo>
                  <a:pt x="223" y="87"/>
                  <a:pt x="223" y="87"/>
                  <a:pt x="223" y="87"/>
                </a:cubicBezTo>
                <a:cubicBezTo>
                  <a:pt x="223" y="86"/>
                  <a:pt x="223" y="86"/>
                  <a:pt x="223" y="85"/>
                </a:cubicBezTo>
                <a:cubicBezTo>
                  <a:pt x="223" y="85"/>
                  <a:pt x="223" y="85"/>
                  <a:pt x="223" y="85"/>
                </a:cubicBezTo>
                <a:cubicBezTo>
                  <a:pt x="223" y="84"/>
                  <a:pt x="223" y="84"/>
                  <a:pt x="223" y="83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3" y="83"/>
                  <a:pt x="223" y="82"/>
                  <a:pt x="223" y="82"/>
                </a:cubicBezTo>
                <a:cubicBezTo>
                  <a:pt x="223" y="82"/>
                  <a:pt x="223" y="82"/>
                  <a:pt x="223" y="82"/>
                </a:cubicBezTo>
                <a:cubicBezTo>
                  <a:pt x="223" y="82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1" y="33"/>
                  <a:pt x="182" y="21"/>
                  <a:pt x="182" y="21"/>
                </a:cubicBezTo>
                <a:cubicBezTo>
                  <a:pt x="134" y="0"/>
                  <a:pt x="108" y="36"/>
                  <a:pt x="108" y="36"/>
                </a:cubicBezTo>
                <a:cubicBezTo>
                  <a:pt x="89" y="27"/>
                  <a:pt x="79" y="51"/>
                  <a:pt x="79" y="51"/>
                </a:cubicBezTo>
                <a:cubicBezTo>
                  <a:pt x="79" y="52"/>
                  <a:pt x="78" y="54"/>
                  <a:pt x="78" y="55"/>
                </a:cubicBezTo>
                <a:cubicBezTo>
                  <a:pt x="78" y="55"/>
                  <a:pt x="78" y="56"/>
                  <a:pt x="78" y="56"/>
                </a:cubicBezTo>
                <a:cubicBezTo>
                  <a:pt x="78" y="57"/>
                  <a:pt x="77" y="58"/>
                  <a:pt x="77" y="59"/>
                </a:cubicBezTo>
                <a:cubicBezTo>
                  <a:pt x="77" y="60"/>
                  <a:pt x="77" y="60"/>
                  <a:pt x="77" y="61"/>
                </a:cubicBezTo>
                <a:cubicBezTo>
                  <a:pt x="77" y="62"/>
                  <a:pt x="76" y="63"/>
                  <a:pt x="76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8"/>
                  <a:pt x="76" y="69"/>
                </a:cubicBezTo>
                <a:cubicBezTo>
                  <a:pt x="76" y="70"/>
                  <a:pt x="76" y="70"/>
                  <a:pt x="76" y="71"/>
                </a:cubicBezTo>
                <a:cubicBezTo>
                  <a:pt x="76" y="72"/>
                  <a:pt x="75" y="73"/>
                  <a:pt x="75" y="74"/>
                </a:cubicBezTo>
                <a:cubicBezTo>
                  <a:pt x="75" y="74"/>
                  <a:pt x="75" y="75"/>
                  <a:pt x="75" y="75"/>
                </a:cubicBezTo>
                <a:cubicBezTo>
                  <a:pt x="75" y="76"/>
                  <a:pt x="75" y="77"/>
                  <a:pt x="75" y="78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81"/>
                  <a:pt x="76" y="82"/>
                  <a:pt x="76" y="83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85"/>
                  <a:pt x="76" y="86"/>
                  <a:pt x="76" y="87"/>
                </a:cubicBezTo>
                <a:cubicBezTo>
                  <a:pt x="76" y="88"/>
                  <a:pt x="76" y="88"/>
                  <a:pt x="76" y="89"/>
                </a:cubicBezTo>
                <a:cubicBezTo>
                  <a:pt x="76" y="90"/>
                  <a:pt x="76" y="91"/>
                  <a:pt x="77" y="92"/>
                </a:cubicBezTo>
                <a:cubicBezTo>
                  <a:pt x="77" y="92"/>
                  <a:pt x="77" y="92"/>
                  <a:pt x="77" y="93"/>
                </a:cubicBezTo>
                <a:cubicBezTo>
                  <a:pt x="77" y="94"/>
                  <a:pt x="77" y="95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8"/>
                  <a:pt x="78" y="99"/>
                  <a:pt x="78" y="10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9" y="102"/>
                  <a:pt x="79" y="103"/>
                  <a:pt x="79" y="104"/>
                </a:cubicBezTo>
                <a:cubicBezTo>
                  <a:pt x="79" y="104"/>
                  <a:pt x="79" y="105"/>
                  <a:pt x="79" y="105"/>
                </a:cubicBezTo>
                <a:cubicBezTo>
                  <a:pt x="79" y="105"/>
                  <a:pt x="80" y="105"/>
                  <a:pt x="80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11"/>
                  <a:pt x="83" y="115"/>
                  <a:pt x="84" y="119"/>
                </a:cubicBezTo>
                <a:cubicBezTo>
                  <a:pt x="77" y="115"/>
                  <a:pt x="76" y="123"/>
                  <a:pt x="76" y="123"/>
                </a:cubicBezTo>
                <a:cubicBezTo>
                  <a:pt x="76" y="152"/>
                  <a:pt x="92" y="161"/>
                  <a:pt x="92" y="161"/>
                </a:cubicBezTo>
                <a:cubicBezTo>
                  <a:pt x="95" y="180"/>
                  <a:pt x="114" y="200"/>
                  <a:pt x="114" y="200"/>
                </a:cubicBezTo>
                <a:cubicBezTo>
                  <a:pt x="121" y="227"/>
                  <a:pt x="104" y="238"/>
                  <a:pt x="104" y="238"/>
                </a:cubicBezTo>
                <a:cubicBezTo>
                  <a:pt x="75" y="249"/>
                  <a:pt x="75" y="249"/>
                  <a:pt x="75" y="249"/>
                </a:cubicBezTo>
                <a:cubicBezTo>
                  <a:pt x="0" y="273"/>
                  <a:pt x="0" y="339"/>
                  <a:pt x="0" y="339"/>
                </a:cubicBezTo>
                <a:cubicBezTo>
                  <a:pt x="137" y="339"/>
                  <a:pt x="137" y="339"/>
                  <a:pt x="137" y="339"/>
                </a:cubicBezTo>
                <a:cubicBezTo>
                  <a:pt x="148" y="271"/>
                  <a:pt x="148" y="271"/>
                  <a:pt x="148" y="271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6" y="249"/>
                  <a:pt x="146" y="249"/>
                  <a:pt x="146" y="249"/>
                </a:cubicBezTo>
                <a:cubicBezTo>
                  <a:pt x="166" y="249"/>
                  <a:pt x="166" y="249"/>
                  <a:pt x="166" y="249"/>
                </a:cubicBezTo>
                <a:cubicBezTo>
                  <a:pt x="175" y="258"/>
                  <a:pt x="175" y="258"/>
                  <a:pt x="175" y="258"/>
                </a:cubicBezTo>
                <a:cubicBezTo>
                  <a:pt x="164" y="271"/>
                  <a:pt x="164" y="271"/>
                  <a:pt x="164" y="271"/>
                </a:cubicBezTo>
                <a:cubicBezTo>
                  <a:pt x="174" y="339"/>
                  <a:pt x="174" y="339"/>
                  <a:pt x="174" y="339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307" y="274"/>
                  <a:pt x="238" y="252"/>
                  <a:pt x="216" y="244"/>
                </a:cubicBezTo>
                <a:close/>
                <a:moveTo>
                  <a:pt x="96" y="158"/>
                </a:moveTo>
                <a:cubicBezTo>
                  <a:pt x="94" y="157"/>
                  <a:pt x="86" y="153"/>
                  <a:pt x="81" y="139"/>
                </a:cubicBezTo>
                <a:cubicBezTo>
                  <a:pt x="81" y="139"/>
                  <a:pt x="77" y="124"/>
                  <a:pt x="81" y="123"/>
                </a:cubicBezTo>
                <a:cubicBezTo>
                  <a:pt x="81" y="123"/>
                  <a:pt x="86" y="119"/>
                  <a:pt x="93" y="136"/>
                </a:cubicBezTo>
                <a:cubicBezTo>
                  <a:pt x="94" y="139"/>
                  <a:pt x="96" y="142"/>
                  <a:pt x="97" y="143"/>
                </a:cubicBezTo>
                <a:cubicBezTo>
                  <a:pt x="97" y="143"/>
                  <a:pt x="82" y="98"/>
                  <a:pt x="105" y="72"/>
                </a:cubicBezTo>
                <a:cubicBezTo>
                  <a:pt x="105" y="72"/>
                  <a:pt x="155" y="137"/>
                  <a:pt x="211" y="104"/>
                </a:cubicBezTo>
                <a:cubicBezTo>
                  <a:pt x="211" y="131"/>
                  <a:pt x="211" y="131"/>
                  <a:pt x="211" y="131"/>
                </a:cubicBezTo>
                <a:cubicBezTo>
                  <a:pt x="211" y="138"/>
                  <a:pt x="211" y="143"/>
                  <a:pt x="215" y="136"/>
                </a:cubicBezTo>
                <a:cubicBezTo>
                  <a:pt x="222" y="120"/>
                  <a:pt x="222" y="130"/>
                  <a:pt x="222" y="130"/>
                </a:cubicBezTo>
                <a:cubicBezTo>
                  <a:pt x="220" y="148"/>
                  <a:pt x="212" y="156"/>
                  <a:pt x="206" y="161"/>
                </a:cubicBezTo>
                <a:cubicBezTo>
                  <a:pt x="201" y="176"/>
                  <a:pt x="193" y="190"/>
                  <a:pt x="183" y="201"/>
                </a:cubicBezTo>
                <a:cubicBezTo>
                  <a:pt x="152" y="236"/>
                  <a:pt x="121" y="201"/>
                  <a:pt x="121" y="201"/>
                </a:cubicBezTo>
                <a:cubicBezTo>
                  <a:pt x="109" y="191"/>
                  <a:pt x="101" y="175"/>
                  <a:pt x="96" y="158"/>
                </a:cubicBezTo>
                <a:close/>
                <a:moveTo>
                  <a:pt x="185" y="222"/>
                </a:moveTo>
                <a:cubicBezTo>
                  <a:pt x="166" y="245"/>
                  <a:pt x="166" y="245"/>
                  <a:pt x="166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17" y="225"/>
                  <a:pt x="119" y="216"/>
                  <a:pt x="119" y="204"/>
                </a:cubicBezTo>
                <a:cubicBezTo>
                  <a:pt x="119" y="204"/>
                  <a:pt x="132" y="221"/>
                  <a:pt x="152" y="220"/>
                </a:cubicBezTo>
                <a:cubicBezTo>
                  <a:pt x="152" y="220"/>
                  <a:pt x="171" y="222"/>
                  <a:pt x="185" y="204"/>
                </a:cubicBezTo>
                <a:lnTo>
                  <a:pt x="185" y="222"/>
                </a:lnTo>
                <a:close/>
              </a:path>
            </a:pathLst>
          </a:custGeom>
          <a:solidFill>
            <a:srgbClr val="A7A9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5A9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116"/>
          <p:cNvSpPr txBox="1"/>
          <p:nvPr/>
        </p:nvSpPr>
        <p:spPr>
          <a:xfrm>
            <a:off x="2036058" y="3696248"/>
            <a:ext cx="179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sng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我的工作态度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6993932" y="1293195"/>
            <a:ext cx="3405662" cy="966773"/>
            <a:chOff x="3451161" y="3851492"/>
            <a:chExt cx="3411814" cy="968520"/>
          </a:xfrm>
        </p:grpSpPr>
        <p:sp>
          <p:nvSpPr>
            <p:cNvPr id="69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70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93932" y="2296888"/>
            <a:ext cx="3405662" cy="966773"/>
            <a:chOff x="3451161" y="3851492"/>
            <a:chExt cx="3411814" cy="968520"/>
          </a:xfrm>
        </p:grpSpPr>
        <p:sp>
          <p:nvSpPr>
            <p:cNvPr id="113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14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993932" y="3300581"/>
            <a:ext cx="3405662" cy="966773"/>
            <a:chOff x="3451161" y="3851492"/>
            <a:chExt cx="3411814" cy="968520"/>
          </a:xfrm>
        </p:grpSpPr>
        <p:sp>
          <p:nvSpPr>
            <p:cNvPr id="116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17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993932" y="4304274"/>
            <a:ext cx="3405662" cy="966773"/>
            <a:chOff x="3451161" y="3851492"/>
            <a:chExt cx="3411814" cy="968520"/>
          </a:xfrm>
        </p:grpSpPr>
        <p:sp>
          <p:nvSpPr>
            <p:cNvPr id="120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21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993932" y="5307967"/>
            <a:ext cx="3405662" cy="966773"/>
            <a:chOff x="3451161" y="3851492"/>
            <a:chExt cx="3411814" cy="968520"/>
          </a:xfrm>
        </p:grpSpPr>
        <p:sp>
          <p:nvSpPr>
            <p:cNvPr id="123" name="文本框 128"/>
            <p:cNvSpPr txBox="1"/>
            <p:nvPr/>
          </p:nvSpPr>
          <p:spPr>
            <a:xfrm>
              <a:off x="3451161" y="3851492"/>
              <a:ext cx="1725052" cy="40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24" name="文本框 129"/>
            <p:cNvSpPr txBox="1"/>
            <p:nvPr/>
          </p:nvSpPr>
          <p:spPr>
            <a:xfrm>
              <a:off x="3457192" y="4135513"/>
              <a:ext cx="3405783" cy="68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4" grpId="0" animBg="1"/>
          <p:bldP spid="25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9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4" grpId="0" animBg="1"/>
          <p:bldP spid="25" grpId="0" animBg="1"/>
          <p:bldP spid="31" grpId="0" animBg="1"/>
          <p:bldP spid="3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03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试用期工作体会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6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/>
        </p:nvCxnSpPr>
        <p:spPr>
          <a:xfrm>
            <a:off x="3829469" y="5953936"/>
            <a:ext cx="5140753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rot="21033359" flipH="1">
            <a:off x="1670077" y="1377418"/>
            <a:ext cx="4501577" cy="4557952"/>
            <a:chOff x="4452910" y="940458"/>
            <a:chExt cx="3709076" cy="3755526"/>
          </a:xfrm>
        </p:grpSpPr>
        <p:sp>
          <p:nvSpPr>
            <p:cNvPr id="13" name="椭圆 4"/>
            <p:cNvSpPr/>
            <p:nvPr/>
          </p:nvSpPr>
          <p:spPr>
            <a:xfrm rot="197558">
              <a:off x="4452910" y="940458"/>
              <a:ext cx="3709076" cy="3755526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553518" y="1711882"/>
              <a:ext cx="1517753" cy="1517754"/>
              <a:chOff x="2848131" y="1860029"/>
              <a:chExt cx="3807502" cy="380750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936824" y="1948723"/>
                <a:ext cx="3630117" cy="3630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272348" y="991483"/>
              <a:ext cx="642933" cy="642933"/>
              <a:chOff x="2848131" y="1860029"/>
              <a:chExt cx="3807502" cy="380750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583508" y="2061934"/>
              <a:ext cx="642933" cy="642933"/>
              <a:chOff x="2848131" y="1860029"/>
              <a:chExt cx="3807502" cy="3807502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4981139" y="3408120"/>
              <a:ext cx="642933" cy="642933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364686" y="3977893"/>
              <a:ext cx="642933" cy="642933"/>
              <a:chOff x="2848131" y="1860029"/>
              <a:chExt cx="3807502" cy="380750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>
          <a:xfrm>
            <a:off x="4930528" y="2001771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0"/>
          <p:cNvSpPr txBox="1"/>
          <p:nvPr/>
        </p:nvSpPr>
        <p:spPr>
          <a:xfrm flipH="1">
            <a:off x="5436383" y="1347177"/>
            <a:ext cx="4461192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941231" y="3192277"/>
            <a:ext cx="4832069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0"/>
          <p:cNvSpPr txBox="1"/>
          <p:nvPr/>
        </p:nvSpPr>
        <p:spPr>
          <a:xfrm flipH="1">
            <a:off x="6418272" y="2525862"/>
            <a:ext cx="4688313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754254" y="4905622"/>
            <a:ext cx="4832071" cy="0"/>
          </a:xfrm>
          <a:prstGeom prst="line">
            <a:avLst/>
          </a:prstGeom>
          <a:ln w="3175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0"/>
          <p:cNvSpPr txBox="1"/>
          <p:nvPr/>
        </p:nvSpPr>
        <p:spPr>
          <a:xfrm flipH="1">
            <a:off x="6218863" y="4217296"/>
            <a:ext cx="4767317" cy="6601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7922" y="3237044"/>
            <a:ext cx="14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工作心得</a:t>
            </a:r>
          </a:p>
        </p:txBody>
      </p:sp>
      <p:sp>
        <p:nvSpPr>
          <p:cNvPr id="59" name="TextBox 40"/>
          <p:cNvSpPr txBox="1"/>
          <p:nvPr/>
        </p:nvSpPr>
        <p:spPr>
          <a:xfrm flipH="1">
            <a:off x="4633619" y="5240364"/>
            <a:ext cx="4767319" cy="8294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7698" y="1482033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276039" y="264600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65322" y="4316555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520789" y="5290582"/>
            <a:ext cx="61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3" grpId="0"/>
      <p:bldP spid="56" grpId="0"/>
      <p:bldP spid="4" grpId="0"/>
      <p:bldP spid="59" grpId="0"/>
      <p:bldP spid="6" grpId="0"/>
      <p:bldP spid="60" grpId="0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对责任的理解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2" name="直接连接符 20"/>
          <p:cNvCxnSpPr>
            <a:cxnSpLocks noChangeShapeType="1"/>
          </p:cNvCxnSpPr>
          <p:nvPr/>
        </p:nvCxnSpPr>
        <p:spPr bwMode="auto">
          <a:xfrm flipV="1">
            <a:off x="4914062" y="2755591"/>
            <a:ext cx="753581" cy="83508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0"/>
          <p:cNvCxnSpPr>
            <a:cxnSpLocks noChangeShapeType="1"/>
          </p:cNvCxnSpPr>
          <p:nvPr/>
        </p:nvCxnSpPr>
        <p:spPr bwMode="auto">
          <a:xfrm flipH="1" flipV="1">
            <a:off x="6556127" y="2665703"/>
            <a:ext cx="2689739" cy="1061017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0"/>
          <p:cNvCxnSpPr>
            <a:cxnSpLocks noChangeShapeType="1"/>
          </p:cNvCxnSpPr>
          <p:nvPr/>
        </p:nvCxnSpPr>
        <p:spPr bwMode="auto">
          <a:xfrm flipV="1">
            <a:off x="2997096" y="2665703"/>
            <a:ext cx="2522993" cy="988788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4"/>
          <p:cNvSpPr txBox="1"/>
          <p:nvPr/>
        </p:nvSpPr>
        <p:spPr>
          <a:xfrm>
            <a:off x="4254790" y="4568494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133386" y="4563138"/>
            <a:ext cx="1461568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2013775" y="4568497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TextBox 17"/>
          <p:cNvSpPr txBox="1"/>
          <p:nvPr/>
        </p:nvSpPr>
        <p:spPr>
          <a:xfrm>
            <a:off x="6596598" y="4575944"/>
            <a:ext cx="1245864" cy="346223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TextBox 20"/>
          <p:cNvSpPr txBox="1"/>
          <p:nvPr/>
        </p:nvSpPr>
        <p:spPr>
          <a:xfrm>
            <a:off x="1570140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161876" y="1221404"/>
            <a:ext cx="1776185" cy="2051777"/>
            <a:chOff x="3752572" y="829317"/>
            <a:chExt cx="1506022" cy="1739302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37" name="组合 36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39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5A9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TextBox 24"/>
            <p:cNvSpPr txBox="1"/>
            <p:nvPr/>
          </p:nvSpPr>
          <p:spPr>
            <a:xfrm>
              <a:off x="4096623" y="1455107"/>
              <a:ext cx="925698" cy="49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责任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03271" y="3165418"/>
            <a:ext cx="1142911" cy="1320245"/>
            <a:chOff x="2003271" y="3165418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4" name="组合 43"/>
            <p:cNvGrpSpPr/>
            <p:nvPr/>
          </p:nvGrpSpPr>
          <p:grpSpPr>
            <a:xfrm>
              <a:off x="2003271" y="3165418"/>
              <a:ext cx="1142911" cy="1320245"/>
              <a:chOff x="229394" y="1453367"/>
              <a:chExt cx="969072" cy="1119178"/>
            </a:xfrm>
          </p:grpSpPr>
          <p:sp>
            <p:nvSpPr>
              <p:cNvPr id="45" name="Freeform 27"/>
              <p:cNvSpPr/>
              <p:nvPr/>
            </p:nvSpPr>
            <p:spPr bwMode="auto">
              <a:xfrm>
                <a:off x="229394" y="1453367"/>
                <a:ext cx="969072" cy="1119178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27"/>
              <p:cNvSpPr/>
              <p:nvPr/>
            </p:nvSpPr>
            <p:spPr bwMode="auto">
              <a:xfrm>
                <a:off x="337774" y="1563847"/>
                <a:ext cx="770949" cy="890367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47"/>
            <p:cNvSpPr txBox="1"/>
            <p:nvPr/>
          </p:nvSpPr>
          <p:spPr>
            <a:xfrm>
              <a:off x="2036445" y="3402813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02226" y="3143252"/>
            <a:ext cx="1142911" cy="1320245"/>
            <a:chOff x="4302226" y="3143252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25" name="组合 24"/>
            <p:cNvGrpSpPr/>
            <p:nvPr/>
          </p:nvGrpSpPr>
          <p:grpSpPr>
            <a:xfrm>
              <a:off x="4302226" y="3143252"/>
              <a:ext cx="1142911" cy="1320245"/>
              <a:chOff x="4966840" y="32547"/>
              <a:chExt cx="1506022" cy="1739302"/>
            </a:xfrm>
          </p:grpSpPr>
          <p:sp>
            <p:nvSpPr>
              <p:cNvPr id="26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1" name="TextBox 48"/>
            <p:cNvSpPr txBox="1"/>
            <p:nvPr/>
          </p:nvSpPr>
          <p:spPr>
            <a:xfrm>
              <a:off x="4328687" y="3397830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3" name="直接连接符 20"/>
          <p:cNvCxnSpPr>
            <a:cxnSpLocks noChangeShapeType="1"/>
          </p:cNvCxnSpPr>
          <p:nvPr/>
        </p:nvCxnSpPr>
        <p:spPr bwMode="auto">
          <a:xfrm flipH="1" flipV="1">
            <a:off x="6351971" y="2755591"/>
            <a:ext cx="753582" cy="835086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6520795" y="3196210"/>
            <a:ext cx="1142911" cy="1320245"/>
            <a:chOff x="6520795" y="3196210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7" name="组合 46"/>
            <p:cNvGrpSpPr/>
            <p:nvPr/>
          </p:nvGrpSpPr>
          <p:grpSpPr>
            <a:xfrm>
              <a:off x="6520795" y="3196210"/>
              <a:ext cx="1142911" cy="1320245"/>
              <a:chOff x="229394" y="1453366"/>
              <a:chExt cx="969072" cy="1119178"/>
            </a:xfrm>
          </p:grpSpPr>
          <p:sp>
            <p:nvSpPr>
              <p:cNvPr id="48" name="Freeform 27"/>
              <p:cNvSpPr/>
              <p:nvPr/>
            </p:nvSpPr>
            <p:spPr bwMode="auto">
              <a:xfrm>
                <a:off x="229394" y="1453366"/>
                <a:ext cx="969072" cy="1119178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337774" y="1563847"/>
                <a:ext cx="770949" cy="890367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2" name="TextBox 49"/>
            <p:cNvSpPr txBox="1"/>
            <p:nvPr/>
          </p:nvSpPr>
          <p:spPr>
            <a:xfrm>
              <a:off x="6556127" y="3460311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50203" y="3143252"/>
            <a:ext cx="1142911" cy="1320245"/>
            <a:chOff x="9050203" y="3143252"/>
            <a:chExt cx="1142911" cy="1320245"/>
          </a:xfrm>
          <a:effectLst>
            <a:outerShdw blurRad="76200" dist="38100" dir="2700000" algn="tl" rotWithShape="0">
              <a:prstClr val="black">
                <a:alpha val="25000"/>
              </a:prstClr>
            </a:outerShdw>
          </a:effectLst>
        </p:grpSpPr>
        <p:grpSp>
          <p:nvGrpSpPr>
            <p:cNvPr id="41" name="组合 40"/>
            <p:cNvGrpSpPr/>
            <p:nvPr/>
          </p:nvGrpSpPr>
          <p:grpSpPr>
            <a:xfrm>
              <a:off x="9050203" y="3143252"/>
              <a:ext cx="1142911" cy="1320245"/>
              <a:chOff x="4966840" y="32547"/>
              <a:chExt cx="1506022" cy="1739302"/>
            </a:xfrm>
          </p:grpSpPr>
          <p:sp>
            <p:nvSpPr>
              <p:cNvPr id="42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0297F0"/>
              </a:solidFill>
              <a:ln w="28575" cap="flat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TextBox 50"/>
            <p:cNvSpPr txBox="1"/>
            <p:nvPr/>
          </p:nvSpPr>
          <p:spPr>
            <a:xfrm>
              <a:off x="9081577" y="3388839"/>
              <a:ext cx="1091757" cy="907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24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kern="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4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20"/>
          <p:cNvSpPr txBox="1"/>
          <p:nvPr/>
        </p:nvSpPr>
        <p:spPr>
          <a:xfrm>
            <a:off x="3841465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6178304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8706722" y="4891381"/>
            <a:ext cx="1906388" cy="1251085"/>
          </a:xfrm>
          <a:prstGeom prst="rect">
            <a:avLst/>
          </a:prstGeom>
          <a:noFill/>
        </p:spPr>
        <p:txBody>
          <a:bodyPr wrap="square" lIns="68554" tIns="34277" rIns="68554" bIns="34277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6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00"/>
                            </p:stCondLst>
                            <p:childTnLst>
                              <p:par>
                                <p:cTn id="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  <p:bldP spid="54" grpId="0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对企业文化的理解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048768" y="1859555"/>
            <a:ext cx="8378601" cy="3851950"/>
            <a:chOff x="1363302" y="1365525"/>
            <a:chExt cx="9457097" cy="4347774"/>
          </a:xfrm>
        </p:grpSpPr>
        <p:sp>
          <p:nvSpPr>
            <p:cNvPr id="40" name="圆角矩形 39"/>
            <p:cNvSpPr/>
            <p:nvPr/>
          </p:nvSpPr>
          <p:spPr>
            <a:xfrm>
              <a:off x="1394459" y="1380931"/>
              <a:ext cx="9402129" cy="4312638"/>
            </a:xfrm>
            <a:prstGeom prst="roundRect">
              <a:avLst>
                <a:gd name="adj" fmla="val 7029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363302" y="1365525"/>
              <a:ext cx="9457097" cy="4347774"/>
            </a:xfrm>
            <a:prstGeom prst="roundRect">
              <a:avLst>
                <a:gd name="adj" fmla="val 7380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 flipH="1">
            <a:off x="1528725" y="2687149"/>
            <a:ext cx="474312" cy="4743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 flipH="1">
            <a:off x="2036320" y="3005062"/>
            <a:ext cx="312799" cy="312799"/>
          </a:xfrm>
          <a:prstGeom prst="ellipse">
            <a:avLst/>
          </a:prstGeom>
          <a:solidFill>
            <a:srgbClr val="0297F0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624466" y="1462247"/>
            <a:ext cx="1394659" cy="1394660"/>
            <a:chOff x="1129232" y="711771"/>
            <a:chExt cx="1228944" cy="1228944"/>
          </a:xfrm>
        </p:grpSpPr>
        <p:grpSp>
          <p:nvGrpSpPr>
            <p:cNvPr id="46" name="组合 45"/>
            <p:cNvGrpSpPr/>
            <p:nvPr/>
          </p:nvGrpSpPr>
          <p:grpSpPr>
            <a:xfrm flipH="1">
              <a:off x="1129232" y="711771"/>
              <a:ext cx="1228944" cy="1228944"/>
              <a:chOff x="2848131" y="1860029"/>
              <a:chExt cx="3807502" cy="380750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936814" y="1948725"/>
                <a:ext cx="3630123" cy="36301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1278439" y="859618"/>
              <a:ext cx="937494" cy="937494"/>
            </a:xfrm>
            <a:prstGeom prst="ellipse">
              <a:avLst/>
            </a:prstGeom>
            <a:solidFill>
              <a:srgbClr val="0297F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文本框 4"/>
            <p:cNvSpPr txBox="1"/>
            <p:nvPr/>
          </p:nvSpPr>
          <p:spPr>
            <a:xfrm>
              <a:off x="1396367" y="989657"/>
              <a:ext cx="705136" cy="732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企业</a:t>
              </a:r>
              <a:endParaRPr lang="en-US" altLang="zh-CN" sz="24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文化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 flipH="1">
            <a:off x="2909730" y="1458434"/>
            <a:ext cx="632302" cy="632303"/>
          </a:xfrm>
          <a:prstGeom prst="ellipse">
            <a:avLst/>
          </a:prstGeom>
          <a:solidFill>
            <a:srgbClr val="0297F0"/>
          </a:solidFill>
          <a:ln w="28575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2716080" y="1219520"/>
            <a:ext cx="283243" cy="28324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ysClr val="windowText" lastClr="000000">
                <a:lumMod val="85000"/>
                <a:lumOff val="15000"/>
                <a:alpha val="28000"/>
              </a:sys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3832" y="2502568"/>
            <a:ext cx="7106652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我们每个人都深知一个具有高度竞争力的公司绝对拥有出色的团队，团队中的每位成员都必定将团队精神融入个人精神当中，把团队目标设为个人奋斗方向。为了融入团队与团队共同成长，叙简团队中的每位成员都必将经历“认识自我，改进自我，重塑自我，突破自我”四个阶段：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认识自我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客观全面的认识自己，明确自身的不足与优势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改进自我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将个人优势与团队需求相结合，弥补自身不足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重塑自我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准确为自身定位，找好方向，找好目标</a:t>
            </a: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突破自我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打破自身现有的格局，激发自身潜能</a:t>
            </a:r>
          </a:p>
        </p:txBody>
      </p:sp>
    </p:spTree>
    <p:extLst>
      <p:ext uri="{BB962C8B-B14F-4D97-AF65-F5344CB8AC3E}">
        <p14:creationId xmlns:p14="http://schemas.microsoft.com/office/powerpoint/2010/main" val="27324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4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4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 animBg="1"/>
      <p:bldP spid="44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对部门的意见和建议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345670" y="160407"/>
            <a:ext cx="501004" cy="432000"/>
            <a:chOff x="10816284" y="64155"/>
            <a:chExt cx="501004" cy="4320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17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697098" y="4266856"/>
            <a:ext cx="4991078" cy="45719"/>
          </a:xfrm>
          <a:prstGeom prst="rect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601" tIns="35300" rIns="70601" bIns="35300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06386" y="2449255"/>
            <a:ext cx="4837008" cy="36000"/>
          </a:xfrm>
          <a:prstGeom prst="rect">
            <a:avLst/>
          </a:prstGeom>
          <a:solidFill>
            <a:srgbClr val="0297F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601" tIns="35300" rIns="70601" bIns="35300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636917" y="2529658"/>
            <a:ext cx="4531265" cy="1548617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点击此处添加文本信息，点击此处添加文本信息点击此处添加文本信息，点击此处添加文本信息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3609163" y="4423260"/>
            <a:ext cx="4559019" cy="1548617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点击此处添加文本信息，点击此处添加文本信息点击此处添加文本信息，点击此处添加文本信息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0960" y="1694060"/>
            <a:ext cx="1486138" cy="1486138"/>
            <a:chOff x="2243044" y="1565724"/>
            <a:chExt cx="1486138" cy="1486138"/>
          </a:xfrm>
        </p:grpSpPr>
        <p:grpSp>
          <p:nvGrpSpPr>
            <p:cNvPr id="25" name="组合 24"/>
            <p:cNvGrpSpPr/>
            <p:nvPr/>
          </p:nvGrpSpPr>
          <p:grpSpPr>
            <a:xfrm>
              <a:off x="2243044" y="1565724"/>
              <a:ext cx="1486138" cy="1486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438400" y="2117558"/>
              <a:ext cx="118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建议一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535233" y="3485380"/>
            <a:ext cx="1486138" cy="1486138"/>
            <a:chOff x="8567317" y="3357044"/>
            <a:chExt cx="1486138" cy="1486138"/>
          </a:xfrm>
        </p:grpSpPr>
        <p:grpSp>
          <p:nvGrpSpPr>
            <p:cNvPr id="29" name="组合 28"/>
            <p:cNvGrpSpPr/>
            <p:nvPr/>
          </p:nvGrpSpPr>
          <p:grpSpPr>
            <a:xfrm>
              <a:off x="8567317" y="3357044"/>
              <a:ext cx="1486138" cy="14861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0297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8780139" y="3919364"/>
              <a:ext cx="118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5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9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9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9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04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未来规划与展望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0816284" y="64155"/>
            <a:ext cx="501004" cy="432000"/>
            <a:chOff x="10816284" y="64155"/>
            <a:chExt cx="501004" cy="432000"/>
          </a:xfrm>
        </p:grpSpPr>
        <p:grpSp>
          <p:nvGrpSpPr>
            <p:cNvPr id="65" name="组合 64"/>
            <p:cNvGrpSpPr/>
            <p:nvPr/>
          </p:nvGrpSpPr>
          <p:grpSpPr>
            <a:xfrm>
              <a:off x="10816284" y="64155"/>
              <a:ext cx="501004" cy="432000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0993861" y="214356"/>
              <a:ext cx="150167" cy="124621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1413118" y="67581"/>
            <a:ext cx="501004" cy="432000"/>
            <a:chOff x="11413118" y="67581"/>
            <a:chExt cx="501004" cy="432000"/>
          </a:xfrm>
        </p:grpSpPr>
        <p:grpSp>
          <p:nvGrpSpPr>
            <p:cNvPr id="74" name="组合 73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1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职业规划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03678" y="1956851"/>
            <a:ext cx="1601742" cy="1601742"/>
            <a:chOff x="4303678" y="1956851"/>
            <a:chExt cx="1601742" cy="1601742"/>
          </a:xfrm>
        </p:grpSpPr>
        <p:grpSp>
          <p:nvGrpSpPr>
            <p:cNvPr id="45" name="组合 44"/>
            <p:cNvGrpSpPr/>
            <p:nvPr/>
          </p:nvGrpSpPr>
          <p:grpSpPr>
            <a:xfrm>
              <a:off x="430367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55"/>
            <p:cNvSpPr txBox="1"/>
            <p:nvPr/>
          </p:nvSpPr>
          <p:spPr>
            <a:xfrm>
              <a:off x="4424762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第一阶段</a:t>
              </a:r>
            </a:p>
          </p:txBody>
        </p:sp>
      </p:grpSp>
      <p:sp>
        <p:nvSpPr>
          <p:cNvPr id="50" name="Rectangle 88"/>
          <p:cNvSpPr/>
          <p:nvPr/>
        </p:nvSpPr>
        <p:spPr>
          <a:xfrm>
            <a:off x="1029021" y="2361662"/>
            <a:ext cx="30585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1" name="Rectangle 89"/>
          <p:cNvSpPr/>
          <p:nvPr/>
        </p:nvSpPr>
        <p:spPr>
          <a:xfrm>
            <a:off x="1029021" y="1963862"/>
            <a:ext cx="2580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3" name="Rectangle 90"/>
          <p:cNvSpPr/>
          <p:nvPr/>
        </p:nvSpPr>
        <p:spPr>
          <a:xfrm>
            <a:off x="1029021" y="444448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4" name="Rectangle 91"/>
          <p:cNvSpPr/>
          <p:nvPr/>
        </p:nvSpPr>
        <p:spPr>
          <a:xfrm>
            <a:off x="1029021" y="3981085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6" name="Rectangle 92"/>
          <p:cNvSpPr/>
          <p:nvPr/>
        </p:nvSpPr>
        <p:spPr>
          <a:xfrm>
            <a:off x="8170693" y="444448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7" name="Rectangle 93"/>
          <p:cNvSpPr/>
          <p:nvPr/>
        </p:nvSpPr>
        <p:spPr>
          <a:xfrm>
            <a:off x="8154426" y="3981085"/>
            <a:ext cx="2580643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9" name="Rectangle 94"/>
          <p:cNvSpPr/>
          <p:nvPr/>
        </p:nvSpPr>
        <p:spPr>
          <a:xfrm>
            <a:off x="8170693" y="2355563"/>
            <a:ext cx="3058540" cy="102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点击此处添加文本信息，点击此处添加文本信息点击此处添加文本信息，点击此处添加文本信息</a:t>
            </a:r>
            <a:endParaRPr lang="ms-MY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60" name="Rectangle 95"/>
          <p:cNvSpPr/>
          <p:nvPr/>
        </p:nvSpPr>
        <p:spPr>
          <a:xfrm>
            <a:off x="8154426" y="1963864"/>
            <a:ext cx="2580643" cy="40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添加标题</a:t>
            </a:r>
            <a:endParaRPr lang="en-US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76548" y="1956851"/>
            <a:ext cx="1601742" cy="1601742"/>
            <a:chOff x="6276548" y="1956851"/>
            <a:chExt cx="1601742" cy="1601742"/>
          </a:xfrm>
        </p:grpSpPr>
        <p:grpSp>
          <p:nvGrpSpPr>
            <p:cNvPr id="61" name="组合 60"/>
            <p:cNvGrpSpPr/>
            <p:nvPr/>
          </p:nvGrpSpPr>
          <p:grpSpPr>
            <a:xfrm>
              <a:off x="6276548" y="1956851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TextBox 55"/>
            <p:cNvSpPr txBox="1"/>
            <p:nvPr/>
          </p:nvSpPr>
          <p:spPr>
            <a:xfrm>
              <a:off x="6393419" y="2620844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第二阶段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43835" y="3973054"/>
            <a:ext cx="1601742" cy="1601742"/>
            <a:chOff x="4343835" y="3973054"/>
            <a:chExt cx="1601742" cy="1601742"/>
          </a:xfrm>
        </p:grpSpPr>
        <p:grpSp>
          <p:nvGrpSpPr>
            <p:cNvPr id="65" name="组合 64"/>
            <p:cNvGrpSpPr/>
            <p:nvPr/>
          </p:nvGrpSpPr>
          <p:grpSpPr>
            <a:xfrm>
              <a:off x="4343835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55"/>
            <p:cNvSpPr txBox="1"/>
            <p:nvPr/>
          </p:nvSpPr>
          <p:spPr>
            <a:xfrm>
              <a:off x="4440804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第四阶段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76548" y="3973054"/>
            <a:ext cx="1601742" cy="1601742"/>
            <a:chOff x="6276548" y="3973054"/>
            <a:chExt cx="1601742" cy="1601742"/>
          </a:xfrm>
        </p:grpSpPr>
        <p:grpSp>
          <p:nvGrpSpPr>
            <p:cNvPr id="69" name="组合 68"/>
            <p:cNvGrpSpPr/>
            <p:nvPr/>
          </p:nvGrpSpPr>
          <p:grpSpPr>
            <a:xfrm>
              <a:off x="6276548" y="3973054"/>
              <a:ext cx="1601742" cy="160174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6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55"/>
            <p:cNvSpPr txBox="1"/>
            <p:nvPr/>
          </p:nvSpPr>
          <p:spPr>
            <a:xfrm>
              <a:off x="6393277" y="4639380"/>
              <a:ext cx="1367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第三阶段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8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/>
      <p:bldP spid="53" grpId="0"/>
      <p:bldP spid="54" grpId="0"/>
      <p:bldP spid="56" grpId="0"/>
      <p:bldP spid="57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65505" y="2166310"/>
            <a:ext cx="2608126" cy="2608126"/>
            <a:chOff x="1512226" y="1948265"/>
            <a:chExt cx="2608126" cy="2608126"/>
          </a:xfrm>
        </p:grpSpPr>
        <p:grpSp>
          <p:nvGrpSpPr>
            <p:cNvPr id="8" name="组合 7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effectLst/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solidFill>
                  <a:srgbClr val="0297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5D5D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solidFill>
                  <a:srgbClr val="0297F0"/>
                </a:solidFill>
                <a:ln w="3810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152818" y="2767361"/>
              <a:ext cx="1383712" cy="976873"/>
              <a:chOff x="3689073" y="-880147"/>
              <a:chExt cx="2264851" cy="1598938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3689073" y="-880147"/>
                <a:ext cx="2264851" cy="1057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748615" y="63896"/>
                <a:ext cx="2146255" cy="654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a typeface="+mj-ea"/>
                  </a:rPr>
                  <a:t>CONTENTS</a:t>
                </a:r>
                <a:endParaRPr lang="zh-CN" altLang="en-US" sz="2000" dirty="0">
                  <a:solidFill>
                    <a:schemeClr val="bg1"/>
                  </a:solidFill>
                  <a:ea typeface="+mj-ea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385988" y="949088"/>
            <a:ext cx="5713262" cy="1103973"/>
            <a:chOff x="4939427" y="858005"/>
            <a:chExt cx="5713262" cy="1103973"/>
          </a:xfrm>
        </p:grpSpPr>
        <p:sp>
          <p:nvSpPr>
            <p:cNvPr id="5" name="圆角矩形 4"/>
            <p:cNvSpPr/>
            <p:nvPr/>
          </p:nvSpPr>
          <p:spPr>
            <a:xfrm>
              <a:off x="5600711" y="110278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43715" y="1179943"/>
              <a:ext cx="4308974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01  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试用期工作总结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37" name="六边形 136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8" name="六边形 137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1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385988" y="2277160"/>
            <a:ext cx="5713262" cy="1103973"/>
            <a:chOff x="4939427" y="2167986"/>
            <a:chExt cx="5713262" cy="1103973"/>
          </a:xfrm>
        </p:grpSpPr>
        <p:sp>
          <p:nvSpPr>
            <p:cNvPr id="70" name="圆角矩形 69"/>
            <p:cNvSpPr/>
            <p:nvPr/>
          </p:nvSpPr>
          <p:spPr>
            <a:xfrm>
              <a:off x="5600711" y="242745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362765" y="2489456"/>
              <a:ext cx="4189737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02  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试用期自我评价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4939427" y="2167986"/>
              <a:ext cx="1280312" cy="1103973"/>
              <a:chOff x="540674" y="2465412"/>
              <a:chExt cx="1205922" cy="1039829"/>
            </a:xfrm>
          </p:grpSpPr>
          <p:sp>
            <p:nvSpPr>
              <p:cNvPr id="141" name="六边形 140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2" name="六边形 141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KSO_Shape"/>
            <p:cNvSpPr>
              <a:spLocks/>
            </p:cNvSpPr>
            <p:nvPr/>
          </p:nvSpPr>
          <p:spPr bwMode="auto">
            <a:xfrm>
              <a:off x="5472592" y="2536529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85988" y="3640600"/>
            <a:ext cx="5713262" cy="1103973"/>
            <a:chOff x="4939427" y="3492451"/>
            <a:chExt cx="5713262" cy="1103973"/>
          </a:xfrm>
        </p:grpSpPr>
        <p:sp>
          <p:nvSpPr>
            <p:cNvPr id="86" name="圆角矩形 85"/>
            <p:cNvSpPr/>
            <p:nvPr/>
          </p:nvSpPr>
          <p:spPr>
            <a:xfrm>
              <a:off x="5600711" y="3724977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362765" y="3787523"/>
              <a:ext cx="4189737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03  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试用期工作体会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4939427" y="3492451"/>
              <a:ext cx="1280312" cy="1103973"/>
              <a:chOff x="540674" y="2465412"/>
              <a:chExt cx="1205922" cy="1039829"/>
            </a:xfrm>
          </p:grpSpPr>
          <p:sp>
            <p:nvSpPr>
              <p:cNvPr id="153" name="六边形 152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4" name="六边形 1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393224" y="387628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35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85988" y="5012346"/>
            <a:ext cx="5713262" cy="1103973"/>
            <a:chOff x="4939427" y="4805526"/>
            <a:chExt cx="5713262" cy="1103973"/>
          </a:xfrm>
        </p:grpSpPr>
        <p:sp>
          <p:nvSpPr>
            <p:cNvPr id="116" name="圆角矩形 115"/>
            <p:cNvSpPr/>
            <p:nvPr/>
          </p:nvSpPr>
          <p:spPr>
            <a:xfrm>
              <a:off x="5600711" y="5042767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6362765" y="5095903"/>
              <a:ext cx="4189737" cy="5847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lang="en-US" altLang="zh-CN" sz="3200" dirty="0">
                  <a:solidFill>
                    <a:schemeClr val="bg1"/>
                  </a:solidFill>
                  <a:ea typeface="方正兰亭中粗黑_GBK" panose="02000000000000000000" pitchFamily="2" charset="-122"/>
                </a:rPr>
                <a:t>04  </a:t>
              </a:r>
              <a:r>
                <a:rPr lang="zh-CN" altLang="en-US" sz="28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未来规划与展望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156" name="六边形 15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7" name="六边形 15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3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实现目标的关键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MH_Other_4"/>
          <p:cNvSpPr/>
          <p:nvPr>
            <p:custDataLst>
              <p:tags r:id="rId1"/>
            </p:custDataLst>
          </p:nvPr>
        </p:nvSpPr>
        <p:spPr>
          <a:xfrm flipH="1">
            <a:off x="5186697" y="2787461"/>
            <a:ext cx="1023742" cy="227602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Other_1"/>
          <p:cNvSpPr/>
          <p:nvPr>
            <p:custDataLst>
              <p:tags r:id="rId2"/>
            </p:custDataLst>
          </p:nvPr>
        </p:nvSpPr>
        <p:spPr>
          <a:xfrm>
            <a:off x="6564245" y="3536072"/>
            <a:ext cx="1023742" cy="1527410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MH_Other_3"/>
          <p:cNvSpPr/>
          <p:nvPr>
            <p:custDataLst>
              <p:tags r:id="rId3"/>
            </p:custDataLst>
          </p:nvPr>
        </p:nvSpPr>
        <p:spPr>
          <a:xfrm flipH="1">
            <a:off x="4921342" y="4188609"/>
            <a:ext cx="1023742" cy="874874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MH_Other_2"/>
          <p:cNvSpPr/>
          <p:nvPr>
            <p:custDataLst>
              <p:tags r:id="rId4"/>
            </p:custDataLst>
          </p:nvPr>
        </p:nvSpPr>
        <p:spPr>
          <a:xfrm>
            <a:off x="6293657" y="1836129"/>
            <a:ext cx="1023742" cy="3227353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71857" y="3068564"/>
            <a:ext cx="972859" cy="972859"/>
            <a:chOff x="4229236" y="3968984"/>
            <a:chExt cx="792000" cy="792000"/>
          </a:xfrm>
        </p:grpSpPr>
        <p:sp>
          <p:nvSpPr>
            <p:cNvPr id="26" name="MH_Other_2"/>
            <p:cNvSpPr/>
            <p:nvPr>
              <p:custDataLst>
                <p:tags r:id="rId20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MH_Title_1"/>
            <p:cNvSpPr/>
            <p:nvPr>
              <p:custDataLst>
                <p:tags r:id="rId21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02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06503" y="1452327"/>
            <a:ext cx="972859" cy="972859"/>
            <a:chOff x="4229236" y="3968984"/>
            <a:chExt cx="792000" cy="792000"/>
          </a:xfrm>
        </p:grpSpPr>
        <p:sp>
          <p:nvSpPr>
            <p:cNvPr id="29" name="MH_Other_2"/>
            <p:cNvSpPr/>
            <p:nvPr>
              <p:custDataLst>
                <p:tags r:id="rId18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MH_Title_1"/>
            <p:cNvSpPr/>
            <p:nvPr>
              <p:custDataLst>
                <p:tags r:id="rId19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04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29966" y="2397020"/>
            <a:ext cx="972859" cy="972859"/>
            <a:chOff x="4229236" y="3968984"/>
            <a:chExt cx="792000" cy="792000"/>
          </a:xfrm>
        </p:grpSpPr>
        <p:sp>
          <p:nvSpPr>
            <p:cNvPr id="32" name="MH_Other_2"/>
            <p:cNvSpPr/>
            <p:nvPr>
              <p:custDataLst>
                <p:tags r:id="rId16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MH_Title_1"/>
            <p:cNvSpPr/>
            <p:nvPr>
              <p:custDataLst>
                <p:tags r:id="rId17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03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41515" y="3798799"/>
            <a:ext cx="972859" cy="972859"/>
            <a:chOff x="4229236" y="3968984"/>
            <a:chExt cx="792000" cy="792000"/>
          </a:xfrm>
        </p:grpSpPr>
        <p:sp>
          <p:nvSpPr>
            <p:cNvPr id="35" name="MH_Other_2"/>
            <p:cNvSpPr/>
            <p:nvPr>
              <p:custDataLst>
                <p:tags r:id="rId14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MH_Title_1"/>
            <p:cNvSpPr/>
            <p:nvPr>
              <p:custDataLst>
                <p:tags r:id="rId15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400" b="1" dirty="0"/>
                <a:t>01</a:t>
              </a:r>
            </a:p>
          </p:txBody>
        </p:sp>
      </p:grpSp>
      <p:cxnSp>
        <p:nvCxnSpPr>
          <p:cNvPr id="37" name="MH_Other_9"/>
          <p:cNvCxnSpPr/>
          <p:nvPr>
            <p:custDataLst>
              <p:tags r:id="rId5"/>
            </p:custDataLst>
          </p:nvPr>
        </p:nvCxnSpPr>
        <p:spPr>
          <a:xfrm>
            <a:off x="2872138" y="5113071"/>
            <a:ext cx="6271708" cy="0"/>
          </a:xfrm>
          <a:prstGeom prst="line">
            <a:avLst/>
          </a:prstGeom>
          <a:solidFill>
            <a:srgbClr val="FFFFFF"/>
          </a:solidFill>
          <a:ln w="95250">
            <a:solidFill>
              <a:schemeClr val="bg1"/>
            </a:solidFill>
          </a:ln>
          <a:effectLst>
            <a:outerShdw blurRad="63500" dist="38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MH_Text_1"/>
          <p:cNvSpPr/>
          <p:nvPr>
            <p:custDataLst>
              <p:tags r:id="rId6"/>
            </p:custDataLst>
          </p:nvPr>
        </p:nvSpPr>
        <p:spPr>
          <a:xfrm>
            <a:off x="1795881" y="3773961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MH_Text_1"/>
          <p:cNvSpPr/>
          <p:nvPr>
            <p:custDataLst>
              <p:tags r:id="rId7"/>
            </p:custDataLst>
          </p:nvPr>
        </p:nvSpPr>
        <p:spPr>
          <a:xfrm>
            <a:off x="1616437" y="4126782"/>
            <a:ext cx="245779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MH_Text_1"/>
          <p:cNvSpPr/>
          <p:nvPr>
            <p:custDataLst>
              <p:tags r:id="rId8"/>
            </p:custDataLst>
          </p:nvPr>
        </p:nvSpPr>
        <p:spPr>
          <a:xfrm>
            <a:off x="1809118" y="2260885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MH_Text_1"/>
          <p:cNvSpPr/>
          <p:nvPr>
            <p:custDataLst>
              <p:tags r:id="rId9"/>
            </p:custDataLst>
          </p:nvPr>
        </p:nvSpPr>
        <p:spPr>
          <a:xfrm>
            <a:off x="1616614" y="2621850"/>
            <a:ext cx="2476644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MH_Text_1"/>
          <p:cNvSpPr/>
          <p:nvPr>
            <p:custDataLst>
              <p:tags r:id="rId10"/>
            </p:custDataLst>
          </p:nvPr>
        </p:nvSpPr>
        <p:spPr>
          <a:xfrm>
            <a:off x="8494922" y="1411251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MH_Text_1"/>
          <p:cNvSpPr/>
          <p:nvPr>
            <p:custDataLst>
              <p:tags r:id="rId11"/>
            </p:custDataLst>
          </p:nvPr>
        </p:nvSpPr>
        <p:spPr>
          <a:xfrm>
            <a:off x="8494922" y="1747678"/>
            <a:ext cx="246635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MH_Text_1"/>
          <p:cNvSpPr/>
          <p:nvPr>
            <p:custDataLst>
              <p:tags r:id="rId12"/>
            </p:custDataLst>
          </p:nvPr>
        </p:nvSpPr>
        <p:spPr>
          <a:xfrm>
            <a:off x="8494922" y="3362014"/>
            <a:ext cx="2466358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2138" y="5255744"/>
            <a:ext cx="6271708" cy="9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点击此处添加文本信息，点击此处添加文本信息，点击此处添加文本信息，点击此处添加文本信息，点击此处添加文本信息，点击此处添加文本信息，点击此处添加文本信息，点击此处添加文本信息</a:t>
            </a:r>
            <a:endParaRPr lang="ms-MY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7" name="MH_Text_1"/>
          <p:cNvSpPr/>
          <p:nvPr>
            <p:custDataLst>
              <p:tags r:id="rId13"/>
            </p:custDataLst>
          </p:nvPr>
        </p:nvSpPr>
        <p:spPr>
          <a:xfrm>
            <a:off x="8494922" y="3005134"/>
            <a:ext cx="2299832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0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500"/>
                            </p:stCondLst>
                            <p:childTnLst>
                              <p:par>
                                <p:cTn id="9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24" grpId="0" animBg="1"/>
      <p:bldP spid="38" grpId="0"/>
      <p:bldP spid="40" grpId="0"/>
      <p:bldP spid="41" grpId="0"/>
      <p:bldP spid="42" grpId="0"/>
      <p:bldP spid="43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96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下一步工作计划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36" name="MH_Other_375" hidden="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 flipV="1">
            <a:off x="6943121" y="3343177"/>
            <a:ext cx="418116" cy="242697"/>
          </a:xfrm>
          <a:custGeom>
            <a:avLst/>
            <a:gdLst>
              <a:gd name="T0" fmla="*/ 0 w 230"/>
              <a:gd name="T1" fmla="*/ 2 h 131"/>
              <a:gd name="T2" fmla="*/ 1 w 230"/>
              <a:gd name="T3" fmla="*/ 131 h 131"/>
              <a:gd name="T4" fmla="*/ 66 w 230"/>
              <a:gd name="T5" fmla="*/ 131 h 131"/>
              <a:gd name="T6" fmla="*/ 66 w 230"/>
              <a:gd name="T7" fmla="*/ 130 h 131"/>
              <a:gd name="T8" fmla="*/ 64 w 230"/>
              <a:gd name="T9" fmla="*/ 112 h 131"/>
              <a:gd name="T10" fmla="*/ 80 w 230"/>
              <a:gd name="T11" fmla="*/ 121 h 131"/>
              <a:gd name="T12" fmla="*/ 84 w 230"/>
              <a:gd name="T13" fmla="*/ 130 h 131"/>
              <a:gd name="T14" fmla="*/ 151 w 230"/>
              <a:gd name="T15" fmla="*/ 130 h 131"/>
              <a:gd name="T16" fmla="*/ 154 w 230"/>
              <a:gd name="T17" fmla="*/ 123 h 131"/>
              <a:gd name="T18" fmla="*/ 170 w 230"/>
              <a:gd name="T19" fmla="*/ 114 h 131"/>
              <a:gd name="T20" fmla="*/ 169 w 230"/>
              <a:gd name="T21" fmla="*/ 130 h 131"/>
              <a:gd name="T22" fmla="*/ 230 w 230"/>
              <a:gd name="T23" fmla="*/ 129 h 131"/>
              <a:gd name="T24" fmla="*/ 229 w 230"/>
              <a:gd name="T25" fmla="*/ 0 h 131"/>
              <a:gd name="T26" fmla="*/ 0 w 230"/>
              <a:gd name="T27" fmla="*/ 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0" h="131">
                <a:moveTo>
                  <a:pt x="0" y="2"/>
                </a:moveTo>
                <a:cubicBezTo>
                  <a:pt x="1" y="131"/>
                  <a:pt x="1" y="131"/>
                  <a:pt x="1" y="131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1" y="122"/>
                  <a:pt x="60" y="114"/>
                  <a:pt x="64" y="112"/>
                </a:cubicBezTo>
                <a:cubicBezTo>
                  <a:pt x="68" y="109"/>
                  <a:pt x="75" y="113"/>
                  <a:pt x="80" y="121"/>
                </a:cubicBezTo>
                <a:cubicBezTo>
                  <a:pt x="82" y="124"/>
                  <a:pt x="83" y="127"/>
                  <a:pt x="84" y="130"/>
                </a:cubicBezTo>
                <a:cubicBezTo>
                  <a:pt x="151" y="130"/>
                  <a:pt x="151" y="130"/>
                  <a:pt x="151" y="130"/>
                </a:cubicBezTo>
                <a:cubicBezTo>
                  <a:pt x="151" y="128"/>
                  <a:pt x="152" y="125"/>
                  <a:pt x="154" y="123"/>
                </a:cubicBezTo>
                <a:cubicBezTo>
                  <a:pt x="159" y="115"/>
                  <a:pt x="166" y="111"/>
                  <a:pt x="170" y="114"/>
                </a:cubicBezTo>
                <a:cubicBezTo>
                  <a:pt x="173" y="116"/>
                  <a:pt x="173" y="123"/>
                  <a:pt x="169" y="130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29" y="0"/>
                  <a:pt x="229" y="0"/>
                  <a:pt x="229" y="0"/>
                </a:cubicBezTo>
                <a:lnTo>
                  <a:pt x="0" y="2"/>
                </a:lnTo>
                <a:close/>
              </a:path>
            </a:pathLst>
          </a:cu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6000">
                <a:sysClr val="windowText" lastClr="000000"/>
              </a:gs>
            </a:gsLst>
            <a:lin ang="16200000" scaled="1"/>
            <a:tileRect/>
          </a:gra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458" name="MH_Other_1"/>
          <p:cNvCxnSpPr/>
          <p:nvPr>
            <p:custDataLst>
              <p:tags r:id="rId2"/>
            </p:custDataLst>
          </p:nvPr>
        </p:nvCxnSpPr>
        <p:spPr>
          <a:xfrm flipH="1">
            <a:off x="5354787" y="1308813"/>
            <a:ext cx="0" cy="4690930"/>
          </a:xfrm>
          <a:prstGeom prst="line">
            <a:avLst/>
          </a:prstGeom>
          <a:ln w="12700">
            <a:solidFill>
              <a:srgbClr val="C0C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组合 458"/>
          <p:cNvGrpSpPr/>
          <p:nvPr/>
        </p:nvGrpSpPr>
        <p:grpSpPr>
          <a:xfrm>
            <a:off x="4889304" y="1675134"/>
            <a:ext cx="938186" cy="938186"/>
            <a:chOff x="3820856" y="1419622"/>
            <a:chExt cx="648000" cy="648000"/>
          </a:xfrm>
        </p:grpSpPr>
        <p:sp>
          <p:nvSpPr>
            <p:cNvPr id="460" name="MH_Other_3"/>
            <p:cNvSpPr/>
            <p:nvPr>
              <p:custDataLst>
                <p:tags r:id="rId15"/>
              </p:custDataLst>
            </p:nvPr>
          </p:nvSpPr>
          <p:spPr>
            <a:xfrm>
              <a:off x="3820856" y="1419622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1" name="MH_Other_4"/>
            <p:cNvSpPr/>
            <p:nvPr>
              <p:custDataLst>
                <p:tags r:id="rId16"/>
              </p:custDataLst>
            </p:nvPr>
          </p:nvSpPr>
          <p:spPr>
            <a:xfrm>
              <a:off x="3946582" y="1555165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4889304" y="3191933"/>
            <a:ext cx="938186" cy="938186"/>
            <a:chOff x="3820856" y="2583671"/>
            <a:chExt cx="648000" cy="648000"/>
          </a:xfrm>
        </p:grpSpPr>
        <p:sp>
          <p:nvSpPr>
            <p:cNvPr id="463" name="MH_Other_5"/>
            <p:cNvSpPr/>
            <p:nvPr>
              <p:custDataLst>
                <p:tags r:id="rId13"/>
              </p:custDataLst>
            </p:nvPr>
          </p:nvSpPr>
          <p:spPr>
            <a:xfrm>
              <a:off x="3820856" y="258367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4" name="MH_Other_6"/>
            <p:cNvSpPr/>
            <p:nvPr>
              <p:custDataLst>
                <p:tags r:id="rId14"/>
              </p:custDataLst>
            </p:nvPr>
          </p:nvSpPr>
          <p:spPr>
            <a:xfrm>
              <a:off x="3946582" y="2708133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4889304" y="4708733"/>
            <a:ext cx="938186" cy="938186"/>
            <a:chOff x="3820856" y="3747721"/>
            <a:chExt cx="648000" cy="648000"/>
          </a:xfrm>
        </p:grpSpPr>
        <p:sp>
          <p:nvSpPr>
            <p:cNvPr id="466" name="MH_Other_7"/>
            <p:cNvSpPr/>
            <p:nvPr>
              <p:custDataLst>
                <p:tags r:id="rId11"/>
              </p:custDataLst>
            </p:nvPr>
          </p:nvSpPr>
          <p:spPr>
            <a:xfrm>
              <a:off x="3820856" y="374772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7" name="MH_Other_8"/>
            <p:cNvSpPr/>
            <p:nvPr>
              <p:custDataLst>
                <p:tags r:id="rId12"/>
              </p:custDataLst>
            </p:nvPr>
          </p:nvSpPr>
          <p:spPr>
            <a:xfrm>
              <a:off x="3946582" y="3872184"/>
              <a:ext cx="398769" cy="398769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0729" y="2367715"/>
            <a:ext cx="2580012" cy="2580012"/>
            <a:chOff x="1624897" y="2351673"/>
            <a:chExt cx="2580012" cy="2580012"/>
          </a:xfrm>
        </p:grpSpPr>
        <p:sp>
          <p:nvSpPr>
            <p:cNvPr id="474" name="MH_Other_2"/>
            <p:cNvSpPr/>
            <p:nvPr>
              <p:custDataLst>
                <p:tags r:id="rId9"/>
              </p:custDataLst>
            </p:nvPr>
          </p:nvSpPr>
          <p:spPr>
            <a:xfrm>
              <a:off x="1624897" y="2351673"/>
              <a:ext cx="2580012" cy="258001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5" name="MH_Title_1"/>
            <p:cNvSpPr/>
            <p:nvPr>
              <p:custDataLst>
                <p:tags r:id="rId10"/>
              </p:custDataLst>
            </p:nvPr>
          </p:nvSpPr>
          <p:spPr>
            <a:xfrm>
              <a:off x="1882489" y="2606444"/>
              <a:ext cx="2057122" cy="2055263"/>
            </a:xfrm>
            <a:prstGeom prst="ellipse">
              <a:avLst/>
            </a:prstGeom>
            <a:blipFill>
              <a:blip r:embed="rId19"/>
              <a:stretch>
                <a:fillRect/>
              </a:stretch>
            </a:blip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en-US" altLang="zh-CN" sz="2400" dirty="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76" name="MH_Text_1"/>
          <p:cNvSpPr/>
          <p:nvPr>
            <p:custDataLst>
              <p:tags r:id="rId3"/>
            </p:custDataLst>
          </p:nvPr>
        </p:nvSpPr>
        <p:spPr>
          <a:xfrm>
            <a:off x="6413206" y="1635245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7" name="MH_Text_1"/>
          <p:cNvSpPr/>
          <p:nvPr>
            <p:custDataLst>
              <p:tags r:id="rId4"/>
            </p:custDataLst>
          </p:nvPr>
        </p:nvSpPr>
        <p:spPr>
          <a:xfrm>
            <a:off x="6413206" y="2060378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8" name="MH_Text_1"/>
          <p:cNvSpPr/>
          <p:nvPr>
            <p:custDataLst>
              <p:tags r:id="rId5"/>
            </p:custDataLst>
          </p:nvPr>
        </p:nvSpPr>
        <p:spPr>
          <a:xfrm>
            <a:off x="6413206" y="3179524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9" name="MH_Text_1"/>
          <p:cNvSpPr/>
          <p:nvPr>
            <p:custDataLst>
              <p:tags r:id="rId6"/>
            </p:custDataLst>
          </p:nvPr>
        </p:nvSpPr>
        <p:spPr>
          <a:xfrm>
            <a:off x="6413206" y="3604657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0" name="MH_Text_1"/>
          <p:cNvSpPr/>
          <p:nvPr>
            <p:custDataLst>
              <p:tags r:id="rId7"/>
            </p:custDataLst>
          </p:nvPr>
        </p:nvSpPr>
        <p:spPr>
          <a:xfrm>
            <a:off x="6413206" y="4696326"/>
            <a:ext cx="2090757" cy="35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点击输入标题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1" name="MH_Text_1"/>
          <p:cNvSpPr/>
          <p:nvPr>
            <p:custDataLst>
              <p:tags r:id="rId8"/>
            </p:custDataLst>
          </p:nvPr>
        </p:nvSpPr>
        <p:spPr>
          <a:xfrm>
            <a:off x="6413206" y="5121459"/>
            <a:ext cx="4575637" cy="6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6" grpId="0"/>
      <p:bldP spid="477" grpId="0"/>
      <p:bldP spid="478" grpId="0"/>
      <p:bldP spid="479" grpId="0"/>
      <p:bldP spid="480" grpId="0"/>
      <p:bldP spid="4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588" y="3265224"/>
            <a:ext cx="269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述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189444" y="4205264"/>
            <a:ext cx="381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THANKS   FOR   YOUR   LISTENING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49165"/>
            <a:ext cx="176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297F0"/>
                </a:solidFill>
              </a:rPr>
              <a:t>YOUR LOGO</a:t>
            </a:r>
            <a:endParaRPr lang="zh-CN" altLang="en-US" sz="2000" b="1" dirty="0">
              <a:solidFill>
                <a:srgbClr val="0297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090" y="4659086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这里请输入您的公司名称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20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述职人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0297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>
            <a:spLocks noChangeAspect="1"/>
          </p:cNvSpPr>
          <p:nvPr/>
        </p:nvSpPr>
        <p:spPr bwMode="auto">
          <a:xfrm>
            <a:off x="2992746" y="4603755"/>
            <a:ext cx="408197" cy="396000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8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67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76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85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94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9" grpId="0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1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试用期工作总结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rgbClr val="0297F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组合 63"/>
          <p:cNvGrpSpPr>
            <a:grpSpLocks noChangeAspect="1"/>
          </p:cNvGrpSpPr>
          <p:nvPr/>
        </p:nvGrpSpPr>
        <p:grpSpPr>
          <a:xfrm>
            <a:off x="9415655" y="64155"/>
            <a:ext cx="501004" cy="432000"/>
            <a:chOff x="4939427" y="858005"/>
            <a:chExt cx="1280312" cy="1103973"/>
          </a:xfrm>
        </p:grpSpPr>
        <p:grpSp>
          <p:nvGrpSpPr>
            <p:cNvPr id="52" name="组合 51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5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工作岗位及职责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952635" y="1667751"/>
            <a:ext cx="3519256" cy="109703"/>
            <a:chOff x="3904783" y="1674310"/>
            <a:chExt cx="3519256" cy="10970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19" name="椭圆 18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35761" y="2982201"/>
            <a:ext cx="2136130" cy="109703"/>
            <a:chOff x="5287909" y="1674310"/>
            <a:chExt cx="2136130" cy="109703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22" name="椭圆 2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2250610" y="1628260"/>
            <a:ext cx="2071340" cy="4143828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04530" y="1351020"/>
            <a:ext cx="819955" cy="726710"/>
            <a:chOff x="3295850" y="2263220"/>
            <a:chExt cx="2643765" cy="2343151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Freeform 5"/>
          <p:cNvSpPr>
            <a:spLocks/>
          </p:cNvSpPr>
          <p:nvPr/>
        </p:nvSpPr>
        <p:spPr bwMode="auto">
          <a:xfrm rot="10800000">
            <a:off x="1304567" y="2750773"/>
            <a:ext cx="2142438" cy="189880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75606" y="146295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587381" y="2659274"/>
            <a:ext cx="819955" cy="726710"/>
            <a:chOff x="3295850" y="2263222"/>
            <a:chExt cx="2643765" cy="2343151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573570" y="2763637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68030" y="4351082"/>
            <a:ext cx="2103861" cy="109703"/>
            <a:chOff x="5320178" y="1674310"/>
            <a:chExt cx="2103861" cy="109703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5320178" y="1718973"/>
              <a:ext cx="1987402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5" name="椭圆 34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98175" y="4018958"/>
            <a:ext cx="819955" cy="726710"/>
            <a:chOff x="3295850" y="2263222"/>
            <a:chExt cx="2643765" cy="234315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574840" y="412482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937395" y="5627662"/>
            <a:ext cx="3527740" cy="109703"/>
            <a:chOff x="3889543" y="2155351"/>
            <a:chExt cx="3527740" cy="109703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3889543" y="2200015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2" name="椭圆 41"/>
            <p:cNvSpPr/>
            <p:nvPr/>
          </p:nvSpPr>
          <p:spPr>
            <a:xfrm>
              <a:off x="7307580" y="2155351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76687" y="5334337"/>
            <a:ext cx="819955" cy="726710"/>
            <a:chOff x="3295850" y="2263222"/>
            <a:chExt cx="2643765" cy="2343151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147764" y="543608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297F0"/>
                </a:solidFill>
                <a:effectLst/>
                <a:uLnTx/>
                <a:uFillTx/>
                <a:latin typeface="Impact" panose="020B0806030902050204" pitchFamily="34" charset="0"/>
              </a:rPr>
              <a:t>04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297F0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74222" y="3266545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工作岗位 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526020" y="1193735"/>
            <a:ext cx="4816078" cy="1122413"/>
            <a:chOff x="7075562" y="1628001"/>
            <a:chExt cx="3907512" cy="1122413"/>
          </a:xfrm>
        </p:grpSpPr>
        <p:sp>
          <p:nvSpPr>
            <p:cNvPr id="49" name="矩形 48"/>
            <p:cNvSpPr/>
            <p:nvPr/>
          </p:nvSpPr>
          <p:spPr>
            <a:xfrm>
              <a:off x="7075562" y="1628001"/>
              <a:ext cx="13983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7076200" y="2017906"/>
              <a:ext cx="3906874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</a:t>
              </a:r>
              <a:r>
                <a:rPr lang="zh-CN" altLang="en-US" sz="16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方正兰亭准黑_GBK" panose="02000000000000000000" pitchFamily="2" charset="-122"/>
                <a:ea typeface="方正兰亭准黑_GBK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535908" y="2513600"/>
            <a:ext cx="4603719" cy="1122413"/>
            <a:chOff x="7075182" y="1628001"/>
            <a:chExt cx="3906874" cy="1122413"/>
          </a:xfrm>
        </p:grpSpPr>
        <p:sp>
          <p:nvSpPr>
            <p:cNvPr id="52" name="矩形 51"/>
            <p:cNvSpPr/>
            <p:nvPr/>
          </p:nvSpPr>
          <p:spPr>
            <a:xfrm>
              <a:off x="7075562" y="1628001"/>
              <a:ext cx="14626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531396" y="3890802"/>
            <a:ext cx="4644296" cy="1122413"/>
            <a:chOff x="7071050" y="1628001"/>
            <a:chExt cx="4644296" cy="1122413"/>
          </a:xfrm>
        </p:grpSpPr>
        <p:sp>
          <p:nvSpPr>
            <p:cNvPr id="55" name="矩形 54"/>
            <p:cNvSpPr/>
            <p:nvPr/>
          </p:nvSpPr>
          <p:spPr>
            <a:xfrm>
              <a:off x="7075562" y="1628001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sp>
          <p:nvSpPr>
            <p:cNvPr id="56" name="矩形 7"/>
            <p:cNvSpPr>
              <a:spLocks noChangeArrowheads="1"/>
            </p:cNvSpPr>
            <p:nvPr/>
          </p:nvSpPr>
          <p:spPr bwMode="auto">
            <a:xfrm>
              <a:off x="7071050" y="2017906"/>
              <a:ext cx="4644296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26020" y="5257799"/>
            <a:ext cx="4649672" cy="1122413"/>
            <a:chOff x="7065674" y="1628001"/>
            <a:chExt cx="4649672" cy="1122413"/>
          </a:xfrm>
        </p:grpSpPr>
        <p:sp>
          <p:nvSpPr>
            <p:cNvPr id="58" name="矩形 7"/>
            <p:cNvSpPr>
              <a:spLocks noChangeArrowheads="1"/>
            </p:cNvSpPr>
            <p:nvPr/>
          </p:nvSpPr>
          <p:spPr bwMode="auto">
            <a:xfrm>
              <a:off x="7071050" y="2017906"/>
              <a:ext cx="4644296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点击此处添加文本信息，点击此处添加文本信息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065674" y="1628001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578023" y="3721525"/>
            <a:ext cx="165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OPERATING POST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9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6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9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9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3" grpId="0" animBg="1"/>
          <p:bldP spid="27" grpId="0" animBg="1"/>
          <p:bldP spid="28" grpId="0"/>
          <p:bldP spid="32" grpId="0"/>
          <p:bldP spid="39" grpId="0"/>
          <p:bldP spid="46" grpId="0"/>
          <p:bldP spid="47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5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9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4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8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6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9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9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3" grpId="0" animBg="1"/>
          <p:bldP spid="27" grpId="0" animBg="1"/>
          <p:bldP spid="28" grpId="0"/>
          <p:bldP spid="32" grpId="0"/>
          <p:bldP spid="39" grpId="0"/>
          <p:bldP spid="46" grpId="0"/>
          <p:bldP spid="47" grpId="0"/>
          <p:bldP spid="6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内部培训学习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207068" y="1961095"/>
            <a:ext cx="3201231" cy="3785872"/>
            <a:chOff x="1207068" y="1961095"/>
            <a:chExt cx="3201231" cy="3785872"/>
          </a:xfrm>
        </p:grpSpPr>
        <p:grpSp>
          <p:nvGrpSpPr>
            <p:cNvPr id="100" name="组合 99"/>
            <p:cNvGrpSpPr/>
            <p:nvPr/>
          </p:nvGrpSpPr>
          <p:grpSpPr>
            <a:xfrm>
              <a:off x="3697483" y="2163151"/>
              <a:ext cx="701040" cy="509548"/>
              <a:chOff x="2506140" y="1520382"/>
              <a:chExt cx="572068" cy="415805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506140" y="1520382"/>
                <a:ext cx="572068" cy="415805"/>
                <a:chOff x="2812960" y="874737"/>
                <a:chExt cx="572068" cy="415805"/>
              </a:xfrm>
            </p:grpSpPr>
            <p:sp>
              <p:nvSpPr>
                <p:cNvPr id="10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0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102" name="Group 36"/>
              <p:cNvGrpSpPr/>
              <p:nvPr/>
            </p:nvGrpSpPr>
            <p:grpSpPr>
              <a:xfrm>
                <a:off x="2715031" y="1600024"/>
                <a:ext cx="181552" cy="264651"/>
                <a:chOff x="3582988" y="3510757"/>
                <a:chExt cx="319088" cy="465138"/>
              </a:xfrm>
              <a:solidFill>
                <a:srgbClr val="FFFFFF"/>
              </a:solidFill>
            </p:grpSpPr>
            <p:sp>
              <p:nvSpPr>
                <p:cNvPr id="103" name="AutoShape 113"/>
                <p:cNvSpPr>
                  <a:spLocks/>
                </p:cNvSpPr>
                <p:nvPr/>
              </p:nvSpPr>
              <p:spPr bwMode="auto">
                <a:xfrm>
                  <a:off x="3582988" y="3510757"/>
                  <a:ext cx="319088" cy="46513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5386" y="14175"/>
                      </a:moveTo>
                      <a:lnTo>
                        <a:pt x="6223" y="14175"/>
                      </a:lnTo>
                      <a:cubicBezTo>
                        <a:pt x="5734" y="13446"/>
                        <a:pt x="5147" y="12716"/>
                        <a:pt x="4568" y="12003"/>
                      </a:cubicBezTo>
                      <a:cubicBezTo>
                        <a:pt x="3287" y="10427"/>
                        <a:pt x="1963" y="8797"/>
                        <a:pt x="1963" y="7425"/>
                      </a:cubicBezTo>
                      <a:cubicBezTo>
                        <a:pt x="1963" y="4075"/>
                        <a:pt x="5927" y="1350"/>
                        <a:pt x="10800" y="1350"/>
                      </a:cubicBezTo>
                      <a:cubicBezTo>
                        <a:pt x="15672" y="1350"/>
                        <a:pt x="19636" y="4075"/>
                        <a:pt x="19636" y="7425"/>
                      </a:cubicBezTo>
                      <a:cubicBezTo>
                        <a:pt x="19636" y="8787"/>
                        <a:pt x="18312" y="10425"/>
                        <a:pt x="17029" y="12011"/>
                      </a:cubicBezTo>
                      <a:cubicBezTo>
                        <a:pt x="16455" y="12723"/>
                        <a:pt x="15873" y="13449"/>
                        <a:pt x="15386" y="14175"/>
                      </a:cubicBezTo>
                      <a:moveTo>
                        <a:pt x="10800" y="20249"/>
                      </a:moveTo>
                      <a:cubicBezTo>
                        <a:pt x="9805" y="20249"/>
                        <a:pt x="9347" y="20171"/>
                        <a:pt x="8839" y="19406"/>
                      </a:cubicBezTo>
                      <a:lnTo>
                        <a:pt x="13000" y="19048"/>
                      </a:lnTo>
                      <a:cubicBezTo>
                        <a:pt x="12398" y="20164"/>
                        <a:pt x="11959" y="20249"/>
                        <a:pt x="10800" y="20249"/>
                      </a:cubicBezTo>
                      <a:moveTo>
                        <a:pt x="7595" y="16813"/>
                      </a:moveTo>
                      <a:cubicBezTo>
                        <a:pt x="7417" y="16407"/>
                        <a:pt x="7215" y="15978"/>
                        <a:pt x="6991" y="15525"/>
                      </a:cubicBezTo>
                      <a:lnTo>
                        <a:pt x="14616" y="15525"/>
                      </a:lnTo>
                      <a:cubicBezTo>
                        <a:pt x="14496" y="15767"/>
                        <a:pt x="14375" y="16010"/>
                        <a:pt x="14270" y="16239"/>
                      </a:cubicBezTo>
                      <a:cubicBezTo>
                        <a:pt x="14270" y="16239"/>
                        <a:pt x="7595" y="16813"/>
                        <a:pt x="7595" y="16813"/>
                      </a:cubicBezTo>
                      <a:close/>
                      <a:moveTo>
                        <a:pt x="13345" y="18343"/>
                      </a:moveTo>
                      <a:lnTo>
                        <a:pt x="8476" y="18762"/>
                      </a:lnTo>
                      <a:cubicBezTo>
                        <a:pt x="8303" y="18416"/>
                        <a:pt x="8116" y="18011"/>
                        <a:pt x="7890" y="17483"/>
                      </a:cubicBezTo>
                      <a:cubicBezTo>
                        <a:pt x="7887" y="17477"/>
                        <a:pt x="7883" y="17469"/>
                        <a:pt x="7881" y="17462"/>
                      </a:cubicBezTo>
                      <a:lnTo>
                        <a:pt x="13957" y="16941"/>
                      </a:lnTo>
                      <a:cubicBezTo>
                        <a:pt x="13871" y="17140"/>
                        <a:pt x="13778" y="17350"/>
                        <a:pt x="13698" y="17537"/>
                      </a:cubicBezTo>
                      <a:cubicBezTo>
                        <a:pt x="13569" y="17841"/>
                        <a:pt x="13453" y="18104"/>
                        <a:pt x="13345" y="18343"/>
                      </a:cubicBezTo>
                      <a:moveTo>
                        <a:pt x="10800" y="0"/>
                      </a:moveTo>
                      <a:cubicBezTo>
                        <a:pt x="4835" y="0"/>
                        <a:pt x="0" y="3324"/>
                        <a:pt x="0" y="7425"/>
                      </a:cubicBezTo>
                      <a:cubicBezTo>
                        <a:pt x="0" y="10146"/>
                        <a:pt x="3621" y="13029"/>
                        <a:pt x="4939" y="15562"/>
                      </a:cubicBezTo>
                      <a:cubicBezTo>
                        <a:pt x="6906" y="19339"/>
                        <a:pt x="6688" y="21599"/>
                        <a:pt x="10800" y="21599"/>
                      </a:cubicBezTo>
                      <a:cubicBezTo>
                        <a:pt x="14972" y="21599"/>
                        <a:pt x="14692" y="19349"/>
                        <a:pt x="16660" y="15577"/>
                      </a:cubicBezTo>
                      <a:cubicBezTo>
                        <a:pt x="17983" y="13039"/>
                        <a:pt x="21600" y="10124"/>
                        <a:pt x="21600" y="7425"/>
                      </a:cubicBezTo>
                      <a:cubicBezTo>
                        <a:pt x="21600" y="332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04" name="AutoShape 114"/>
                <p:cNvSpPr>
                  <a:spLocks/>
                </p:cNvSpPr>
                <p:nvPr/>
              </p:nvSpPr>
              <p:spPr bwMode="auto">
                <a:xfrm>
                  <a:off x="3655219" y="3583782"/>
                  <a:ext cx="94456" cy="944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938" y="0"/>
                      </a:moveTo>
                      <a:cubicBezTo>
                        <a:pt x="8943" y="0"/>
                        <a:pt x="0" y="8942"/>
                        <a:pt x="0" y="19938"/>
                      </a:cubicBezTo>
                      <a:cubicBezTo>
                        <a:pt x="0" y="20855"/>
                        <a:pt x="743" y="21600"/>
                        <a:pt x="1661" y="21600"/>
                      </a:cubicBezTo>
                      <a:cubicBezTo>
                        <a:pt x="2579" y="21600"/>
                        <a:pt x="3323" y="20855"/>
                        <a:pt x="3323" y="19938"/>
                      </a:cubicBezTo>
                      <a:cubicBezTo>
                        <a:pt x="3323" y="10777"/>
                        <a:pt x="10777" y="3323"/>
                        <a:pt x="19938" y="3323"/>
                      </a:cubicBezTo>
                      <a:cubicBezTo>
                        <a:pt x="20856" y="3323"/>
                        <a:pt x="21600" y="2578"/>
                        <a:pt x="21600" y="1661"/>
                      </a:cubicBezTo>
                      <a:cubicBezTo>
                        <a:pt x="21600" y="744"/>
                        <a:pt x="20856" y="0"/>
                        <a:pt x="19938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</p:grpSp>
        </p:grpSp>
        <p:grpSp>
          <p:nvGrpSpPr>
            <p:cNvPr id="107" name="组合 106"/>
            <p:cNvGrpSpPr/>
            <p:nvPr/>
          </p:nvGrpSpPr>
          <p:grpSpPr>
            <a:xfrm>
              <a:off x="3707259" y="3454810"/>
              <a:ext cx="701040" cy="509548"/>
              <a:chOff x="2514118" y="2387124"/>
              <a:chExt cx="572068" cy="415805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2514118" y="2387124"/>
                <a:ext cx="572068" cy="415805"/>
                <a:chOff x="2812960" y="874737"/>
                <a:chExt cx="572068" cy="415805"/>
              </a:xfrm>
            </p:grpSpPr>
            <p:sp>
              <p:nvSpPr>
                <p:cNvPr id="110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11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109" name="AutoShape 83"/>
              <p:cNvSpPr>
                <a:spLocks/>
              </p:cNvSpPr>
              <p:nvPr/>
            </p:nvSpPr>
            <p:spPr bwMode="auto">
              <a:xfrm>
                <a:off x="2715031" y="2508314"/>
                <a:ext cx="264199" cy="1734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610" y="13990"/>
                    </a:moveTo>
                    <a:cubicBezTo>
                      <a:pt x="11373" y="14259"/>
                      <a:pt x="11093" y="14400"/>
                      <a:pt x="10800" y="14400"/>
                    </a:cubicBezTo>
                    <a:cubicBezTo>
                      <a:pt x="10505" y="14400"/>
                      <a:pt x="10225" y="14259"/>
                      <a:pt x="9990" y="13990"/>
                    </a:cubicBezTo>
                    <a:lnTo>
                      <a:pt x="7198" y="10800"/>
                    </a:lnTo>
                    <a:lnTo>
                      <a:pt x="6636" y="10157"/>
                    </a:lnTo>
                    <a:lnTo>
                      <a:pt x="1349" y="4115"/>
                    </a:lnTo>
                    <a:lnTo>
                      <a:pt x="1349" y="4114"/>
                    </a:lnTo>
                    <a:cubicBezTo>
                      <a:pt x="1349" y="2980"/>
                      <a:pt x="1955" y="2057"/>
                      <a:pt x="2699" y="2057"/>
                    </a:cubicBezTo>
                    <a:lnTo>
                      <a:pt x="18899" y="2057"/>
                    </a:lnTo>
                    <a:cubicBezTo>
                      <a:pt x="19643" y="2057"/>
                      <a:pt x="20249" y="2980"/>
                      <a:pt x="20249" y="4114"/>
                    </a:cubicBezTo>
                    <a:cubicBezTo>
                      <a:pt x="20249" y="4114"/>
                      <a:pt x="11610" y="13990"/>
                      <a:pt x="11610" y="13990"/>
                    </a:cubicBezTo>
                    <a:close/>
                    <a:moveTo>
                      <a:pt x="20249" y="16198"/>
                    </a:moveTo>
                    <a:lnTo>
                      <a:pt x="15525" y="10800"/>
                    </a:lnTo>
                    <a:lnTo>
                      <a:pt x="20249" y="5399"/>
                    </a:lnTo>
                    <a:cubicBezTo>
                      <a:pt x="20249" y="5399"/>
                      <a:pt x="20249" y="16198"/>
                      <a:pt x="20249" y="16198"/>
                    </a:cubicBezTo>
                    <a:close/>
                    <a:moveTo>
                      <a:pt x="20249" y="17484"/>
                    </a:moveTo>
                    <a:cubicBezTo>
                      <a:pt x="20249" y="18620"/>
                      <a:pt x="19643" y="19541"/>
                      <a:pt x="18899" y="19541"/>
                    </a:cubicBezTo>
                    <a:lnTo>
                      <a:pt x="2699" y="19541"/>
                    </a:lnTo>
                    <a:cubicBezTo>
                      <a:pt x="1955" y="19541"/>
                      <a:pt x="1349" y="18620"/>
                      <a:pt x="1349" y="17484"/>
                    </a:cubicBezTo>
                    <a:lnTo>
                      <a:pt x="6636" y="11442"/>
                    </a:lnTo>
                    <a:lnTo>
                      <a:pt x="9585" y="14813"/>
                    </a:lnTo>
                    <a:cubicBezTo>
                      <a:pt x="9945" y="15222"/>
                      <a:pt x="10372" y="15429"/>
                      <a:pt x="10800" y="15429"/>
                    </a:cubicBezTo>
                    <a:cubicBezTo>
                      <a:pt x="11228" y="15429"/>
                      <a:pt x="11654" y="15222"/>
                      <a:pt x="12015" y="14813"/>
                    </a:cubicBezTo>
                    <a:lnTo>
                      <a:pt x="14963" y="11442"/>
                    </a:lnTo>
                    <a:cubicBezTo>
                      <a:pt x="14963" y="11442"/>
                      <a:pt x="20249" y="17484"/>
                      <a:pt x="20249" y="17484"/>
                    </a:cubicBezTo>
                    <a:close/>
                    <a:moveTo>
                      <a:pt x="1349" y="5399"/>
                    </a:moveTo>
                    <a:lnTo>
                      <a:pt x="6074" y="10800"/>
                    </a:lnTo>
                    <a:lnTo>
                      <a:pt x="1349" y="16198"/>
                    </a:lnTo>
                    <a:cubicBezTo>
                      <a:pt x="1349" y="16198"/>
                      <a:pt x="1349" y="5399"/>
                      <a:pt x="1349" y="5399"/>
                    </a:cubicBezTo>
                    <a:close/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08" y="0"/>
                      <a:pt x="0" y="1842"/>
                      <a:pt x="0" y="4114"/>
                    </a:cubicBezTo>
                    <a:lnTo>
                      <a:pt x="0" y="17484"/>
                    </a:lnTo>
                    <a:cubicBezTo>
                      <a:pt x="0" y="19756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19756"/>
                      <a:pt x="21600" y="17484"/>
                    </a:cubicBezTo>
                    <a:lnTo>
                      <a:pt x="21600" y="4114"/>
                    </a:lnTo>
                    <a:cubicBezTo>
                      <a:pt x="21600" y="1842"/>
                      <a:pt x="20391" y="0"/>
                      <a:pt x="1889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707259" y="4746468"/>
              <a:ext cx="701040" cy="509548"/>
              <a:chOff x="2514118" y="3026461"/>
              <a:chExt cx="572068" cy="41580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2514118" y="3026461"/>
                <a:ext cx="572068" cy="415805"/>
                <a:chOff x="2812960" y="874737"/>
                <a:chExt cx="572068" cy="415805"/>
              </a:xfrm>
            </p:grpSpPr>
            <p:sp>
              <p:nvSpPr>
                <p:cNvPr id="11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1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sp>
            <p:nvSpPr>
              <p:cNvPr id="114" name="AutoShape 59"/>
              <p:cNvSpPr>
                <a:spLocks/>
              </p:cNvSpPr>
              <p:nvPr/>
            </p:nvSpPr>
            <p:spPr bwMode="auto">
              <a:xfrm>
                <a:off x="2670706" y="3102263"/>
                <a:ext cx="264651" cy="26419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7F7F7F"/>
                  </a:solidFill>
                  <a:sym typeface="Gill Sans" charset="0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1207068" y="1961095"/>
              <a:ext cx="2387767" cy="3785872"/>
              <a:chOff x="1034240" y="1524562"/>
              <a:chExt cx="1948484" cy="3089377"/>
            </a:xfrm>
          </p:grpSpPr>
          <p:sp>
            <p:nvSpPr>
              <p:cNvPr id="118" name="TextBox 182"/>
              <p:cNvSpPr txBox="1"/>
              <p:nvPr/>
            </p:nvSpPr>
            <p:spPr>
              <a:xfrm>
                <a:off x="1034240" y="1769087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9" name="TextBox 183"/>
              <p:cNvSpPr txBox="1"/>
              <p:nvPr/>
            </p:nvSpPr>
            <p:spPr>
              <a:xfrm>
                <a:off x="1631930" y="1524562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TextBox 183"/>
              <p:cNvSpPr txBox="1"/>
              <p:nvPr/>
            </p:nvSpPr>
            <p:spPr>
              <a:xfrm>
                <a:off x="1631930" y="2582583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TextBox 182"/>
              <p:cNvSpPr txBox="1"/>
              <p:nvPr/>
            </p:nvSpPr>
            <p:spPr>
              <a:xfrm>
                <a:off x="1034241" y="2839214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4" name="TextBox 183"/>
              <p:cNvSpPr txBox="1"/>
              <p:nvPr/>
            </p:nvSpPr>
            <p:spPr>
              <a:xfrm>
                <a:off x="1631930" y="3652062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TextBox 182"/>
              <p:cNvSpPr txBox="1"/>
              <p:nvPr/>
            </p:nvSpPr>
            <p:spPr>
              <a:xfrm>
                <a:off x="1034241" y="3906940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821044" y="1952971"/>
            <a:ext cx="3108729" cy="3785872"/>
            <a:chOff x="7821044" y="1952971"/>
            <a:chExt cx="3108729" cy="3785872"/>
          </a:xfrm>
        </p:grpSpPr>
        <p:grpSp>
          <p:nvGrpSpPr>
            <p:cNvPr id="88" name="组合 87"/>
            <p:cNvGrpSpPr/>
            <p:nvPr/>
          </p:nvGrpSpPr>
          <p:grpSpPr>
            <a:xfrm>
              <a:off x="7821044" y="2122750"/>
              <a:ext cx="701040" cy="509548"/>
              <a:chOff x="5871081" y="1533134"/>
              <a:chExt cx="572068" cy="415805"/>
            </a:xfrm>
          </p:grpSpPr>
          <p:grpSp>
            <p:nvGrpSpPr>
              <p:cNvPr id="89" name="组合 88"/>
              <p:cNvGrpSpPr/>
              <p:nvPr/>
            </p:nvGrpSpPr>
            <p:grpSpPr>
              <a:xfrm rot="10800000">
                <a:off x="5871081" y="1533134"/>
                <a:ext cx="572068" cy="415805"/>
                <a:chOff x="2812960" y="874737"/>
                <a:chExt cx="572068" cy="415805"/>
              </a:xfrm>
            </p:grpSpPr>
            <p:sp>
              <p:nvSpPr>
                <p:cNvPr id="9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9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2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90" name="Group 29"/>
              <p:cNvGrpSpPr/>
              <p:nvPr/>
            </p:nvGrpSpPr>
            <p:grpSpPr>
              <a:xfrm>
                <a:off x="6018683" y="1608936"/>
                <a:ext cx="264199" cy="264199"/>
                <a:chOff x="8216107" y="2577307"/>
                <a:chExt cx="464344" cy="464344"/>
              </a:xfrm>
              <a:solidFill>
                <a:schemeClr val="bg1"/>
              </a:solidFill>
            </p:grpSpPr>
            <p:sp>
              <p:nvSpPr>
                <p:cNvPr id="91" name="AutoShape 52"/>
                <p:cNvSpPr>
                  <a:spLocks/>
                </p:cNvSpPr>
                <p:nvPr/>
              </p:nvSpPr>
              <p:spPr bwMode="auto">
                <a:xfrm>
                  <a:off x="8216107" y="2577307"/>
                  <a:ext cx="464344" cy="464344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2" name="AutoShape 53"/>
                <p:cNvSpPr>
                  <a:spLocks/>
                </p:cNvSpPr>
                <p:nvPr/>
              </p:nvSpPr>
              <p:spPr bwMode="auto">
                <a:xfrm>
                  <a:off x="8390732" y="2736850"/>
                  <a:ext cx="125413" cy="130175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3" name="AutoShape 54"/>
                <p:cNvSpPr>
                  <a:spLocks/>
                </p:cNvSpPr>
                <p:nvPr/>
              </p:nvSpPr>
              <p:spPr bwMode="auto">
                <a:xfrm>
                  <a:off x="8375650" y="2896394"/>
                  <a:ext cx="70644" cy="73819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94" name="AutoShape 55"/>
                <p:cNvSpPr>
                  <a:spLocks/>
                </p:cNvSpPr>
                <p:nvPr/>
              </p:nvSpPr>
              <p:spPr bwMode="auto">
                <a:xfrm>
                  <a:off x="8448675" y="2649538"/>
                  <a:ext cx="71438" cy="74613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7821044" y="3433682"/>
              <a:ext cx="701040" cy="509548"/>
              <a:chOff x="5871081" y="2190265"/>
              <a:chExt cx="572068" cy="415805"/>
            </a:xfrm>
          </p:grpSpPr>
          <p:grpSp>
            <p:nvGrpSpPr>
              <p:cNvPr id="127" name="组合 126"/>
              <p:cNvGrpSpPr/>
              <p:nvPr/>
            </p:nvGrpSpPr>
            <p:grpSpPr>
              <a:xfrm rot="10800000">
                <a:off x="5871081" y="2190265"/>
                <a:ext cx="572068" cy="415805"/>
                <a:chOff x="2812960" y="874737"/>
                <a:chExt cx="572068" cy="415805"/>
              </a:xfrm>
            </p:grpSpPr>
            <p:sp>
              <p:nvSpPr>
                <p:cNvPr id="135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36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2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128" name="Group 22"/>
              <p:cNvGrpSpPr/>
              <p:nvPr/>
            </p:nvGrpSpPr>
            <p:grpSpPr>
              <a:xfrm>
                <a:off x="5997568" y="2282755"/>
                <a:ext cx="264199" cy="264651"/>
                <a:chOff x="7287419" y="3505994"/>
                <a:chExt cx="464344" cy="465138"/>
              </a:xfrm>
              <a:solidFill>
                <a:schemeClr val="bg1"/>
              </a:solidFill>
            </p:grpSpPr>
            <p:sp>
              <p:nvSpPr>
                <p:cNvPr id="129" name="AutoShape 37"/>
                <p:cNvSpPr>
                  <a:spLocks/>
                </p:cNvSpPr>
                <p:nvPr/>
              </p:nvSpPr>
              <p:spPr bwMode="auto">
                <a:xfrm>
                  <a:off x="7287419" y="3549650"/>
                  <a:ext cx="423069" cy="421482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0" name="AutoShape 38"/>
                <p:cNvSpPr>
                  <a:spLocks/>
                </p:cNvSpPr>
                <p:nvPr/>
              </p:nvSpPr>
              <p:spPr bwMode="auto">
                <a:xfrm>
                  <a:off x="7490619" y="3738563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1" name="AutoShape 39"/>
                <p:cNvSpPr>
                  <a:spLocks/>
                </p:cNvSpPr>
                <p:nvPr/>
              </p:nvSpPr>
              <p:spPr bwMode="auto">
                <a:xfrm>
                  <a:off x="7679532" y="3505994"/>
                  <a:ext cx="72231" cy="730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2" name="AutoShape 40"/>
                <p:cNvSpPr>
                  <a:spLocks/>
                </p:cNvSpPr>
                <p:nvPr/>
              </p:nvSpPr>
              <p:spPr bwMode="auto">
                <a:xfrm>
                  <a:off x="7403307" y="3724275"/>
                  <a:ext cx="57944" cy="579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3" name="AutoShape 41"/>
                <p:cNvSpPr>
                  <a:spLocks/>
                </p:cNvSpPr>
                <p:nvPr/>
              </p:nvSpPr>
              <p:spPr bwMode="auto">
                <a:xfrm>
                  <a:off x="7461250" y="3825875"/>
                  <a:ext cx="29369" cy="285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34" name="AutoShape 42"/>
                <p:cNvSpPr>
                  <a:spLocks/>
                </p:cNvSpPr>
                <p:nvPr/>
              </p:nvSpPr>
              <p:spPr bwMode="auto">
                <a:xfrm>
                  <a:off x="7693819" y="3607594"/>
                  <a:ext cx="28575" cy="293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</p:grpSp>
        </p:grpSp>
        <p:grpSp>
          <p:nvGrpSpPr>
            <p:cNvPr id="137" name="组合 136"/>
            <p:cNvGrpSpPr/>
            <p:nvPr/>
          </p:nvGrpSpPr>
          <p:grpSpPr>
            <a:xfrm>
              <a:off x="7821044" y="4744614"/>
              <a:ext cx="701040" cy="509548"/>
              <a:chOff x="5864748" y="3008916"/>
              <a:chExt cx="572068" cy="415805"/>
            </a:xfrm>
          </p:grpSpPr>
          <p:grpSp>
            <p:nvGrpSpPr>
              <p:cNvPr id="138" name="组合 137"/>
              <p:cNvGrpSpPr/>
              <p:nvPr/>
            </p:nvGrpSpPr>
            <p:grpSpPr>
              <a:xfrm rot="10800000">
                <a:off x="5864748" y="3008916"/>
                <a:ext cx="572068" cy="415805"/>
                <a:chOff x="2812960" y="874737"/>
                <a:chExt cx="572068" cy="415805"/>
              </a:xfrm>
            </p:grpSpPr>
            <p:sp>
              <p:nvSpPr>
                <p:cNvPr id="149" name="Pentagon 9"/>
                <p:cNvSpPr/>
                <p:nvPr/>
              </p:nvSpPr>
              <p:spPr>
                <a:xfrm flipH="1">
                  <a:off x="2812960" y="874737"/>
                  <a:ext cx="572068" cy="415805"/>
                </a:xfrm>
                <a:prstGeom prst="homePlate">
                  <a:avLst>
                    <a:gd name="adj" fmla="val 23830"/>
                  </a:avLst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prstClr val="white"/>
                    </a:solidFill>
                    <a:latin typeface="微软雅黑"/>
                  </a:endParaRPr>
                </a:p>
              </p:txBody>
            </p:sp>
            <p:sp>
              <p:nvSpPr>
                <p:cNvPr id="150" name="Pentagon 9"/>
                <p:cNvSpPr/>
                <p:nvPr/>
              </p:nvSpPr>
              <p:spPr>
                <a:xfrm flipH="1">
                  <a:off x="2860590" y="909356"/>
                  <a:ext cx="476808" cy="346566"/>
                </a:xfrm>
                <a:prstGeom prst="homePlate">
                  <a:avLst>
                    <a:gd name="adj" fmla="val 23830"/>
                  </a:avLst>
                </a:prstGeom>
                <a:solidFill>
                  <a:srgbClr val="0297F0"/>
                </a:solidFill>
                <a:ln>
                  <a:noFill/>
                </a:ln>
                <a:effectLst>
                  <a:innerShdw blurRad="63500" dist="50800" dir="2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en-GB" sz="1800">
                    <a:solidFill>
                      <a:srgbClr val="7F7F7F"/>
                    </a:solidFill>
                  </a:endParaRPr>
                </a:p>
              </p:txBody>
            </p:sp>
          </p:grpSp>
          <p:grpSp>
            <p:nvGrpSpPr>
              <p:cNvPr id="139" name="Group 12"/>
              <p:cNvGrpSpPr/>
              <p:nvPr/>
            </p:nvGrpSpPr>
            <p:grpSpPr>
              <a:xfrm>
                <a:off x="5985331" y="3091890"/>
                <a:ext cx="264199" cy="264651"/>
                <a:chOff x="9145588" y="4435475"/>
                <a:chExt cx="464344" cy="465138"/>
              </a:xfrm>
              <a:solidFill>
                <a:schemeClr val="bg1"/>
              </a:solidFill>
            </p:grpSpPr>
            <p:sp>
              <p:nvSpPr>
                <p:cNvPr id="140" name="AutoShape 7"/>
                <p:cNvSpPr>
                  <a:spLocks/>
                </p:cNvSpPr>
                <p:nvPr/>
              </p:nvSpPr>
              <p:spPr bwMode="auto">
                <a:xfrm>
                  <a:off x="9145588" y="4435475"/>
                  <a:ext cx="464344" cy="465138"/>
                </a:xfrm>
                <a:custGeom>
                  <a:avLst/>
                  <a:gdLst>
                    <a:gd name="T0" fmla="+- 0 10800 1271"/>
                    <a:gd name="T1" fmla="*/ T0 w 19058"/>
                    <a:gd name="T2" fmla="+- 0 10799 1270"/>
                    <a:gd name="T3" fmla="*/ 10799 h 19059"/>
                    <a:gd name="T4" fmla="+- 0 10800 1271"/>
                    <a:gd name="T5" fmla="*/ T4 w 19058"/>
                    <a:gd name="T6" fmla="+- 0 10799 1270"/>
                    <a:gd name="T7" fmla="*/ 10799 h 19059"/>
                    <a:gd name="T8" fmla="+- 0 10800 1271"/>
                    <a:gd name="T9" fmla="*/ T8 w 19058"/>
                    <a:gd name="T10" fmla="+- 0 10799 1270"/>
                    <a:gd name="T11" fmla="*/ 10799 h 19059"/>
                    <a:gd name="T12" fmla="+- 0 10800 1271"/>
                    <a:gd name="T13" fmla="*/ T12 w 19058"/>
                    <a:gd name="T14" fmla="+- 0 10799 1270"/>
                    <a:gd name="T15" fmla="*/ 10799 h 1905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8" h="19059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1" name="AutoShape 8"/>
                <p:cNvSpPr>
                  <a:spLocks/>
                </p:cNvSpPr>
                <p:nvPr/>
              </p:nvSpPr>
              <p:spPr bwMode="auto">
                <a:xfrm>
                  <a:off x="9348788" y="4638675"/>
                  <a:ext cx="57944" cy="57944"/>
                </a:xfrm>
                <a:custGeom>
                  <a:avLst/>
                  <a:gdLst>
                    <a:gd name="T0" fmla="+- 0 10801 1272"/>
                    <a:gd name="T1" fmla="*/ T0 w 19059"/>
                    <a:gd name="T2" fmla="+- 0 10800 1272"/>
                    <a:gd name="T3" fmla="*/ 10800 h 19056"/>
                    <a:gd name="T4" fmla="+- 0 10801 1272"/>
                    <a:gd name="T5" fmla="*/ T4 w 19059"/>
                    <a:gd name="T6" fmla="+- 0 10800 1272"/>
                    <a:gd name="T7" fmla="*/ 10800 h 19056"/>
                    <a:gd name="T8" fmla="+- 0 10801 1272"/>
                    <a:gd name="T9" fmla="*/ T8 w 19059"/>
                    <a:gd name="T10" fmla="+- 0 10800 1272"/>
                    <a:gd name="T11" fmla="*/ 10800 h 19056"/>
                    <a:gd name="T12" fmla="+- 0 10801 1272"/>
                    <a:gd name="T13" fmla="*/ T12 w 19059"/>
                    <a:gd name="T14" fmla="+- 0 10800 1272"/>
                    <a:gd name="T15" fmla="*/ 10800 h 190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6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2" name="AutoShape 9"/>
                <p:cNvSpPr>
                  <a:spLocks/>
                </p:cNvSpPr>
                <p:nvPr/>
              </p:nvSpPr>
              <p:spPr bwMode="auto">
                <a:xfrm>
                  <a:off x="9290050" y="4580732"/>
                  <a:ext cx="174625" cy="174625"/>
                </a:xfrm>
                <a:custGeom>
                  <a:avLst/>
                  <a:gdLst>
                    <a:gd name="T0" fmla="+- 0 10800 1271"/>
                    <a:gd name="T1" fmla="*/ T0 w 19059"/>
                    <a:gd name="T2" fmla="+- 0 10800 1271"/>
                    <a:gd name="T3" fmla="*/ 10800 h 19058"/>
                    <a:gd name="T4" fmla="+- 0 10800 1271"/>
                    <a:gd name="T5" fmla="*/ T4 w 19059"/>
                    <a:gd name="T6" fmla="+- 0 10800 1271"/>
                    <a:gd name="T7" fmla="*/ 10800 h 19058"/>
                    <a:gd name="T8" fmla="+- 0 10800 1271"/>
                    <a:gd name="T9" fmla="*/ T8 w 19059"/>
                    <a:gd name="T10" fmla="+- 0 10800 1271"/>
                    <a:gd name="T11" fmla="*/ 10800 h 19058"/>
                    <a:gd name="T12" fmla="+- 0 10800 1271"/>
                    <a:gd name="T13" fmla="*/ T12 w 19059"/>
                    <a:gd name="T14" fmla="+- 0 10800 1271"/>
                    <a:gd name="T15" fmla="*/ 10800 h 1905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8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89" y="3632"/>
                      </a:cubicBezTo>
                      <a:cubicBezTo>
                        <a:pt x="15141" y="4934"/>
                        <a:pt x="16728" y="8640"/>
                        <a:pt x="15425" y="11890"/>
                      </a:cubicBezTo>
                      <a:cubicBezTo>
                        <a:pt x="14124" y="15140"/>
                        <a:pt x="10419" y="16728"/>
                        <a:pt x="7169" y="15424"/>
                      </a:cubicBezTo>
                      <a:moveTo>
                        <a:pt x="13071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4" y="20329"/>
                        <a:pt x="16418" y="17955"/>
                        <a:pt x="18375" y="13070"/>
                      </a:cubicBezTo>
                      <a:cubicBezTo>
                        <a:pt x="20328" y="8186"/>
                        <a:pt x="17956" y="2641"/>
                        <a:pt x="13071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3" name="AutoShape 10"/>
                <p:cNvSpPr>
                  <a:spLocks/>
                </p:cNvSpPr>
                <p:nvPr/>
              </p:nvSpPr>
              <p:spPr bwMode="auto">
                <a:xfrm>
                  <a:off x="9406732" y="4696619"/>
                  <a:ext cx="72231" cy="74613"/>
                </a:xfrm>
                <a:custGeom>
                  <a:avLst/>
                  <a:gdLst>
                    <a:gd name="T0" fmla="+- 0 10804 288"/>
                    <a:gd name="T1" fmla="*/ T0 w 21033"/>
                    <a:gd name="T2" fmla="+- 0 10798 277"/>
                    <a:gd name="T3" fmla="*/ 10798 h 21043"/>
                    <a:gd name="T4" fmla="+- 0 10804 288"/>
                    <a:gd name="T5" fmla="*/ T4 w 21033"/>
                    <a:gd name="T6" fmla="+- 0 10798 277"/>
                    <a:gd name="T7" fmla="*/ 10798 h 21043"/>
                    <a:gd name="T8" fmla="+- 0 10804 288"/>
                    <a:gd name="T9" fmla="*/ T8 w 21033"/>
                    <a:gd name="T10" fmla="+- 0 10798 277"/>
                    <a:gd name="T11" fmla="*/ 10798 h 21043"/>
                    <a:gd name="T12" fmla="+- 0 10804 288"/>
                    <a:gd name="T13" fmla="*/ T12 w 21033"/>
                    <a:gd name="T14" fmla="+- 0 10798 277"/>
                    <a:gd name="T15" fmla="*/ 10798 h 2104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3" h="21043">
                      <a:moveTo>
                        <a:pt x="20881" y="2825"/>
                      </a:moveTo>
                      <a:cubicBezTo>
                        <a:pt x="21312" y="1771"/>
                        <a:pt x="20787" y="572"/>
                        <a:pt x="19713" y="149"/>
                      </a:cubicBezTo>
                      <a:cubicBezTo>
                        <a:pt x="18636" y="-277"/>
                        <a:pt x="17414" y="238"/>
                        <a:pt x="16984" y="1296"/>
                      </a:cubicBezTo>
                      <a:lnTo>
                        <a:pt x="16980" y="1292"/>
                      </a:lnTo>
                      <a:cubicBezTo>
                        <a:pt x="13964" y="8692"/>
                        <a:pt x="8182" y="14184"/>
                        <a:pt x="1269" y="17089"/>
                      </a:cubicBezTo>
                      <a:cubicBezTo>
                        <a:pt x="207" y="17536"/>
                        <a:pt x="-288" y="18747"/>
                        <a:pt x="170" y="19789"/>
                      </a:cubicBezTo>
                      <a:cubicBezTo>
                        <a:pt x="629" y="20840"/>
                        <a:pt x="1863" y="21323"/>
                        <a:pt x="2924" y="20876"/>
                      </a:cubicBezTo>
                      <a:cubicBezTo>
                        <a:pt x="2961" y="20860"/>
                        <a:pt x="2982" y="20828"/>
                        <a:pt x="3014" y="20815"/>
                      </a:cubicBezTo>
                      <a:cubicBezTo>
                        <a:pt x="10874" y="17480"/>
                        <a:pt x="17451" y="11227"/>
                        <a:pt x="20877" y="2825"/>
                      </a:cubicBezTo>
                      <a:cubicBezTo>
                        <a:pt x="20877" y="2825"/>
                        <a:pt x="20881" y="2825"/>
                        <a:pt x="20881" y="28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4" name="AutoShape 11"/>
                <p:cNvSpPr>
                  <a:spLocks/>
                </p:cNvSpPr>
                <p:nvPr/>
              </p:nvSpPr>
              <p:spPr bwMode="auto">
                <a:xfrm>
                  <a:off x="9435307" y="4725988"/>
                  <a:ext cx="103981" cy="106363"/>
                </a:xfrm>
                <a:custGeom>
                  <a:avLst/>
                  <a:gdLst>
                    <a:gd name="T0" fmla="+- 0 10803 203"/>
                    <a:gd name="T1" fmla="*/ T0 w 21201"/>
                    <a:gd name="T2" fmla="+- 0 10798 194"/>
                    <a:gd name="T3" fmla="*/ 10798 h 21209"/>
                    <a:gd name="T4" fmla="+- 0 10803 203"/>
                    <a:gd name="T5" fmla="*/ T4 w 21201"/>
                    <a:gd name="T6" fmla="+- 0 10798 194"/>
                    <a:gd name="T7" fmla="*/ 10798 h 21209"/>
                    <a:gd name="T8" fmla="+- 0 10803 203"/>
                    <a:gd name="T9" fmla="*/ T8 w 21201"/>
                    <a:gd name="T10" fmla="+- 0 10798 194"/>
                    <a:gd name="T11" fmla="*/ 10798 h 21209"/>
                    <a:gd name="T12" fmla="+- 0 10803 203"/>
                    <a:gd name="T13" fmla="*/ T12 w 21201"/>
                    <a:gd name="T14" fmla="+- 0 10798 194"/>
                    <a:gd name="T15" fmla="*/ 10798 h 2120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201" h="21209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5" name="AutoShape 12"/>
                <p:cNvSpPr>
                  <a:spLocks/>
                </p:cNvSpPr>
                <p:nvPr/>
              </p:nvSpPr>
              <p:spPr bwMode="auto">
                <a:xfrm>
                  <a:off x="9421019" y="4711700"/>
                  <a:ext cx="88106" cy="89694"/>
                </a:xfrm>
                <a:custGeom>
                  <a:avLst/>
                  <a:gdLst>
                    <a:gd name="T0" fmla="+- 0 10802 238"/>
                    <a:gd name="T1" fmla="*/ T0 w 21128"/>
                    <a:gd name="T2" fmla="+- 0 10797 227"/>
                    <a:gd name="T3" fmla="*/ 10797 h 21141"/>
                    <a:gd name="T4" fmla="+- 0 10802 238"/>
                    <a:gd name="T5" fmla="*/ T4 w 21128"/>
                    <a:gd name="T6" fmla="+- 0 10797 227"/>
                    <a:gd name="T7" fmla="*/ 10797 h 21141"/>
                    <a:gd name="T8" fmla="+- 0 10802 238"/>
                    <a:gd name="T9" fmla="*/ T8 w 21128"/>
                    <a:gd name="T10" fmla="+- 0 10797 227"/>
                    <a:gd name="T11" fmla="*/ 10797 h 21141"/>
                    <a:gd name="T12" fmla="+- 0 10802 238"/>
                    <a:gd name="T13" fmla="*/ T12 w 21128"/>
                    <a:gd name="T14" fmla="+- 0 10797 227"/>
                    <a:gd name="T15" fmla="*/ 10797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8" h="21141">
                      <a:moveTo>
                        <a:pt x="20035" y="122"/>
                      </a:moveTo>
                      <a:cubicBezTo>
                        <a:pt x="19142" y="-227"/>
                        <a:pt x="18134" y="195"/>
                        <a:pt x="17778" y="1071"/>
                      </a:cubicBezTo>
                      <a:cubicBezTo>
                        <a:pt x="14571" y="8936"/>
                        <a:pt x="8412" y="14778"/>
                        <a:pt x="1051" y="17867"/>
                      </a:cubicBezTo>
                      <a:lnTo>
                        <a:pt x="1054" y="17867"/>
                      </a:lnTo>
                      <a:cubicBezTo>
                        <a:pt x="172" y="18240"/>
                        <a:pt x="-238" y="19242"/>
                        <a:pt x="142" y="20108"/>
                      </a:cubicBezTo>
                      <a:cubicBezTo>
                        <a:pt x="522" y="20973"/>
                        <a:pt x="1543" y="21372"/>
                        <a:pt x="2425" y="21003"/>
                      </a:cubicBezTo>
                      <a:cubicBezTo>
                        <a:pt x="2459" y="20986"/>
                        <a:pt x="2476" y="20956"/>
                        <a:pt x="2514" y="20936"/>
                      </a:cubicBezTo>
                      <a:cubicBezTo>
                        <a:pt x="10651" y="17491"/>
                        <a:pt x="17459" y="11027"/>
                        <a:pt x="21002" y="2339"/>
                      </a:cubicBezTo>
                      <a:cubicBezTo>
                        <a:pt x="21361" y="1463"/>
                        <a:pt x="20927" y="472"/>
                        <a:pt x="20035" y="12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6" name="AutoShape 13"/>
                <p:cNvSpPr>
                  <a:spLocks/>
                </p:cNvSpPr>
                <p:nvPr/>
              </p:nvSpPr>
              <p:spPr bwMode="auto">
                <a:xfrm>
                  <a:off x="9275763" y="4566444"/>
                  <a:ext cx="73025" cy="73819"/>
                </a:xfrm>
                <a:custGeom>
                  <a:avLst/>
                  <a:gdLst>
                    <a:gd name="T0" fmla="+- 0 10797 278"/>
                    <a:gd name="T1" fmla="*/ T0 w 21039"/>
                    <a:gd name="T2" fmla="+- 0 10803 281"/>
                    <a:gd name="T3" fmla="*/ 10803 h 21044"/>
                    <a:gd name="T4" fmla="+- 0 10797 278"/>
                    <a:gd name="T5" fmla="*/ T4 w 21039"/>
                    <a:gd name="T6" fmla="+- 0 10803 281"/>
                    <a:gd name="T7" fmla="*/ 10803 h 21044"/>
                    <a:gd name="T8" fmla="+- 0 10797 278"/>
                    <a:gd name="T9" fmla="*/ T8 w 21039"/>
                    <a:gd name="T10" fmla="+- 0 10803 281"/>
                    <a:gd name="T11" fmla="*/ 10803 h 21044"/>
                    <a:gd name="T12" fmla="+- 0 10797 278"/>
                    <a:gd name="T13" fmla="*/ T12 w 21039"/>
                    <a:gd name="T14" fmla="+- 0 10803 281"/>
                    <a:gd name="T15" fmla="*/ 10803 h 210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9" h="21044">
                      <a:moveTo>
                        <a:pt x="20871" y="1248"/>
                      </a:moveTo>
                      <a:cubicBezTo>
                        <a:pt x="20411" y="197"/>
                        <a:pt x="19177" y="-281"/>
                        <a:pt x="18112" y="169"/>
                      </a:cubicBezTo>
                      <a:cubicBezTo>
                        <a:pt x="18075" y="181"/>
                        <a:pt x="18050" y="214"/>
                        <a:pt x="18021" y="226"/>
                      </a:cubicBezTo>
                      <a:cubicBezTo>
                        <a:pt x="10159" y="3562"/>
                        <a:pt x="3583" y="9820"/>
                        <a:pt x="152" y="18220"/>
                      </a:cubicBezTo>
                      <a:lnTo>
                        <a:pt x="148" y="18220"/>
                      </a:lnTo>
                      <a:cubicBezTo>
                        <a:pt x="-278" y="19278"/>
                        <a:pt x="242" y="20473"/>
                        <a:pt x="1320" y="20896"/>
                      </a:cubicBezTo>
                      <a:cubicBezTo>
                        <a:pt x="2398" y="21318"/>
                        <a:pt x="3620" y="20803"/>
                        <a:pt x="4046" y="19749"/>
                      </a:cubicBezTo>
                      <a:lnTo>
                        <a:pt x="4051" y="19749"/>
                      </a:lnTo>
                      <a:cubicBezTo>
                        <a:pt x="7068" y="12356"/>
                        <a:pt x="12856" y="6858"/>
                        <a:pt x="19764" y="3956"/>
                      </a:cubicBezTo>
                      <a:cubicBezTo>
                        <a:pt x="20830" y="3506"/>
                        <a:pt x="21322" y="2298"/>
                        <a:pt x="20871" y="1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7" name="AutoShape 14"/>
                <p:cNvSpPr>
                  <a:spLocks/>
                </p:cNvSpPr>
                <p:nvPr/>
              </p:nvSpPr>
              <p:spPr bwMode="auto">
                <a:xfrm>
                  <a:off x="9217819" y="4508500"/>
                  <a:ext cx="103981" cy="105569"/>
                </a:xfrm>
                <a:custGeom>
                  <a:avLst/>
                  <a:gdLst>
                    <a:gd name="T0" fmla="+- 0 10797 198"/>
                    <a:gd name="T1" fmla="*/ T0 w 21199"/>
                    <a:gd name="T2" fmla="+- 0 10802 198"/>
                    <a:gd name="T3" fmla="*/ 10802 h 21208"/>
                    <a:gd name="T4" fmla="+- 0 10797 198"/>
                    <a:gd name="T5" fmla="*/ T4 w 21199"/>
                    <a:gd name="T6" fmla="+- 0 10802 198"/>
                    <a:gd name="T7" fmla="*/ 10802 h 21208"/>
                    <a:gd name="T8" fmla="+- 0 10797 198"/>
                    <a:gd name="T9" fmla="*/ T8 w 21199"/>
                    <a:gd name="T10" fmla="+- 0 10802 198"/>
                    <a:gd name="T11" fmla="*/ 10802 h 21208"/>
                    <a:gd name="T12" fmla="+- 0 10797 198"/>
                    <a:gd name="T13" fmla="*/ T12 w 21199"/>
                    <a:gd name="T14" fmla="+- 0 10802 198"/>
                    <a:gd name="T15" fmla="*/ 10802 h 2120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99" h="21208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8"/>
                      </a:cubicBezTo>
                      <a:cubicBezTo>
                        <a:pt x="-198" y="19957"/>
                        <a:pt x="172" y="20803"/>
                        <a:pt x="934" y="21101"/>
                      </a:cubicBezTo>
                      <a:cubicBezTo>
                        <a:pt x="1689" y="21401"/>
                        <a:pt x="2552" y="21041"/>
                        <a:pt x="2859" y="20292"/>
                      </a:cubicBezTo>
                      <a:cubicBezTo>
                        <a:pt x="6206" y="12096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  <p:sp>
              <p:nvSpPr>
                <p:cNvPr id="148" name="AutoShape 15"/>
                <p:cNvSpPr>
                  <a:spLocks/>
                </p:cNvSpPr>
                <p:nvPr/>
              </p:nvSpPr>
              <p:spPr bwMode="auto">
                <a:xfrm>
                  <a:off x="9247188" y="4537075"/>
                  <a:ext cx="88107" cy="90488"/>
                </a:xfrm>
                <a:custGeom>
                  <a:avLst/>
                  <a:gdLst>
                    <a:gd name="T0" fmla="+- 0 10796 232"/>
                    <a:gd name="T1" fmla="*/ T0 w 21129"/>
                    <a:gd name="T2" fmla="+- 0 10804 234"/>
                    <a:gd name="T3" fmla="*/ 10804 h 21141"/>
                    <a:gd name="T4" fmla="+- 0 10796 232"/>
                    <a:gd name="T5" fmla="*/ T4 w 21129"/>
                    <a:gd name="T6" fmla="+- 0 10804 234"/>
                    <a:gd name="T7" fmla="*/ 10804 h 21141"/>
                    <a:gd name="T8" fmla="+- 0 10796 232"/>
                    <a:gd name="T9" fmla="*/ T8 w 21129"/>
                    <a:gd name="T10" fmla="+- 0 10804 234"/>
                    <a:gd name="T11" fmla="*/ 10804 h 21141"/>
                    <a:gd name="T12" fmla="+- 0 10796 232"/>
                    <a:gd name="T13" fmla="*/ T12 w 21129"/>
                    <a:gd name="T14" fmla="+- 0 10804 234"/>
                    <a:gd name="T15" fmla="*/ 10804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9" h="21141">
                      <a:moveTo>
                        <a:pt x="20075" y="3267"/>
                      </a:moveTo>
                      <a:cubicBezTo>
                        <a:pt x="20953" y="2898"/>
                        <a:pt x="21368" y="1899"/>
                        <a:pt x="20987" y="1030"/>
                      </a:cubicBezTo>
                      <a:cubicBezTo>
                        <a:pt x="20611" y="168"/>
                        <a:pt x="19589" y="-234"/>
                        <a:pt x="18707" y="138"/>
                      </a:cubicBezTo>
                      <a:cubicBezTo>
                        <a:pt x="18670" y="152"/>
                        <a:pt x="18649" y="185"/>
                        <a:pt x="18615" y="198"/>
                      </a:cubicBezTo>
                      <a:cubicBezTo>
                        <a:pt x="10481" y="3647"/>
                        <a:pt x="3673" y="10118"/>
                        <a:pt x="124" y="18802"/>
                      </a:cubicBezTo>
                      <a:cubicBezTo>
                        <a:pt x="-232" y="19678"/>
                        <a:pt x="205" y="20666"/>
                        <a:pt x="1094" y="21019"/>
                      </a:cubicBezTo>
                      <a:cubicBezTo>
                        <a:pt x="1983" y="21366"/>
                        <a:pt x="2991" y="20946"/>
                        <a:pt x="3354" y="20071"/>
                      </a:cubicBezTo>
                      <a:cubicBezTo>
                        <a:pt x="6561" y="12205"/>
                        <a:pt x="12717" y="6360"/>
                        <a:pt x="20075" y="3274"/>
                      </a:cubicBezTo>
                      <a:cubicBezTo>
                        <a:pt x="20075" y="3274"/>
                        <a:pt x="20075" y="3267"/>
                        <a:pt x="20075" y="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7F7F7F"/>
                    </a:solidFill>
                    <a:sym typeface="Gill Sans" charset="0"/>
                  </a:endParaRPr>
                </a:p>
              </p:txBody>
            </p:sp>
          </p:grpSp>
        </p:grpSp>
        <p:grpSp>
          <p:nvGrpSpPr>
            <p:cNvPr id="166" name="组合 165"/>
            <p:cNvGrpSpPr/>
            <p:nvPr/>
          </p:nvGrpSpPr>
          <p:grpSpPr>
            <a:xfrm>
              <a:off x="8542008" y="1952971"/>
              <a:ext cx="2387765" cy="3785872"/>
              <a:chOff x="1289349" y="1543226"/>
              <a:chExt cx="1948483" cy="3089377"/>
            </a:xfrm>
          </p:grpSpPr>
          <p:sp>
            <p:nvSpPr>
              <p:cNvPr id="167" name="TextBox 182"/>
              <p:cNvSpPr txBox="1"/>
              <p:nvPr/>
            </p:nvSpPr>
            <p:spPr>
              <a:xfrm>
                <a:off x="1289349" y="1787751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8" name="TextBox 183"/>
              <p:cNvSpPr txBox="1"/>
              <p:nvPr/>
            </p:nvSpPr>
            <p:spPr>
              <a:xfrm>
                <a:off x="1482330" y="1543226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TextBox 183"/>
              <p:cNvSpPr txBox="1"/>
              <p:nvPr/>
            </p:nvSpPr>
            <p:spPr>
              <a:xfrm>
                <a:off x="1507626" y="2601247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TextBox 182"/>
              <p:cNvSpPr txBox="1"/>
              <p:nvPr/>
            </p:nvSpPr>
            <p:spPr>
              <a:xfrm>
                <a:off x="1289349" y="2857878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1" name="TextBox 183"/>
              <p:cNvSpPr txBox="1"/>
              <p:nvPr/>
            </p:nvSpPr>
            <p:spPr>
              <a:xfrm>
                <a:off x="1482329" y="3670726"/>
                <a:ext cx="1255771" cy="2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sz="20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TextBox 182"/>
              <p:cNvSpPr txBox="1"/>
              <p:nvPr/>
            </p:nvSpPr>
            <p:spPr>
              <a:xfrm>
                <a:off x="1289349" y="3925604"/>
                <a:ext cx="1948483" cy="706999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zh-CN" altLang="en-US" sz="900" dirty="0"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   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rgbClr val="808080"/>
                      </a:solidFill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点击此处添加文本信息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30000"/>
                  </a:lnSpc>
                  <a:defRPr sz="1800">
                    <a:solidFill>
                      <a:srgbClr val="000000"/>
                    </a:solidFill>
                    <a:uFillTx/>
                  </a:defRPr>
                </a:pPr>
                <a:endParaRPr lang="en-US" altLang="zh-CN" sz="900" dirty="0"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523076" y="1711838"/>
            <a:ext cx="3133386" cy="3961030"/>
            <a:chOff x="4523076" y="1711838"/>
            <a:chExt cx="3133386" cy="3961030"/>
          </a:xfrm>
        </p:grpSpPr>
        <p:pic>
          <p:nvPicPr>
            <p:cNvPr id="98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9" t="10520" r="5430" b="17484"/>
            <a:stretch/>
          </p:blipFill>
          <p:spPr>
            <a:xfrm>
              <a:off x="4523076" y="1711838"/>
              <a:ext cx="3133386" cy="39610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MH_Picture_3"/>
            <p:cNvSpPr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4900408" y="2122119"/>
              <a:ext cx="2426645" cy="3116002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1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自主学习情况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437275" y="1952231"/>
            <a:ext cx="460225" cy="3642694"/>
          </a:xfrm>
          <a:prstGeom prst="leftBrac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26921" y="1580644"/>
            <a:ext cx="902606" cy="902606"/>
            <a:chOff x="4226921" y="1580644"/>
            <a:chExt cx="902606" cy="902606"/>
          </a:xfrm>
        </p:grpSpPr>
        <p:sp>
          <p:nvSpPr>
            <p:cNvPr id="35" name="椭圆 34"/>
            <p:cNvSpPr/>
            <p:nvPr/>
          </p:nvSpPr>
          <p:spPr>
            <a:xfrm>
              <a:off x="4226921" y="1580644"/>
              <a:ext cx="902606" cy="902606"/>
            </a:xfrm>
            <a:prstGeom prst="ellipse">
              <a:avLst/>
            </a:prstGeom>
            <a:solidFill>
              <a:srgbClr val="0297F0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TextBox 16"/>
            <p:cNvSpPr txBox="1"/>
            <p:nvPr/>
          </p:nvSpPr>
          <p:spPr>
            <a:xfrm>
              <a:off x="4287385" y="1901818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第一项</a:t>
              </a:r>
            </a:p>
          </p:txBody>
        </p:sp>
      </p:grpSp>
      <p:sp>
        <p:nvSpPr>
          <p:cNvPr id="43" name="TextBox 19"/>
          <p:cNvSpPr txBox="1"/>
          <p:nvPr/>
        </p:nvSpPr>
        <p:spPr>
          <a:xfrm>
            <a:off x="5532410" y="1517164"/>
            <a:ext cx="5023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5532410" y="3152300"/>
            <a:ext cx="5023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5520229" y="5050904"/>
            <a:ext cx="50232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点击此处添加文本信息，点击此处添加文本信息，点击此处添加文本信息，点击此处添加文本信息，点击此处添加文本信息，点击此处添加文本信息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33419" y="2897861"/>
            <a:ext cx="1830594" cy="1658549"/>
            <a:chOff x="1813629" y="2913903"/>
            <a:chExt cx="1830594" cy="1658549"/>
          </a:xfrm>
        </p:grpSpPr>
        <p:grpSp>
          <p:nvGrpSpPr>
            <p:cNvPr id="32" name="组合 31"/>
            <p:cNvGrpSpPr/>
            <p:nvPr/>
          </p:nvGrpSpPr>
          <p:grpSpPr>
            <a:xfrm>
              <a:off x="1813629" y="2913903"/>
              <a:ext cx="1658549" cy="165854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25053" y="3560470"/>
              <a:ext cx="1719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学习内容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04537" y="3236195"/>
            <a:ext cx="903600" cy="903600"/>
            <a:chOff x="4204537" y="3236195"/>
            <a:chExt cx="903600" cy="903600"/>
          </a:xfrm>
        </p:grpSpPr>
        <p:grpSp>
          <p:nvGrpSpPr>
            <p:cNvPr id="36" name="组合 35"/>
            <p:cNvGrpSpPr>
              <a:grpSpLocks noChangeAspect="1"/>
            </p:cNvGrpSpPr>
            <p:nvPr/>
          </p:nvGrpSpPr>
          <p:grpSpPr>
            <a:xfrm>
              <a:off x="4204537" y="3236195"/>
              <a:ext cx="903600" cy="9036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16"/>
            <p:cNvSpPr txBox="1"/>
            <p:nvPr/>
          </p:nvSpPr>
          <p:spPr>
            <a:xfrm>
              <a:off x="4271343" y="3556175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297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第二项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20239" y="5126351"/>
            <a:ext cx="902606" cy="902606"/>
            <a:chOff x="4220239" y="5126351"/>
            <a:chExt cx="902606" cy="902606"/>
          </a:xfrm>
        </p:grpSpPr>
        <p:sp>
          <p:nvSpPr>
            <p:cNvPr id="39" name="椭圆 38"/>
            <p:cNvSpPr/>
            <p:nvPr/>
          </p:nvSpPr>
          <p:spPr>
            <a:xfrm>
              <a:off x="4220239" y="5126351"/>
              <a:ext cx="902606" cy="902606"/>
            </a:xfrm>
            <a:prstGeom prst="ellipse">
              <a:avLst/>
            </a:prstGeom>
            <a:solidFill>
              <a:srgbClr val="0297F0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TextBox 16"/>
            <p:cNvSpPr txBox="1"/>
            <p:nvPr/>
          </p:nvSpPr>
          <p:spPr>
            <a:xfrm>
              <a:off x="4287385" y="5457732"/>
              <a:ext cx="82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第三项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3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圆角矩形 15"/>
          <p:cNvSpPr/>
          <p:nvPr/>
        </p:nvSpPr>
        <p:spPr>
          <a:xfrm>
            <a:off x="1542966" y="2955338"/>
            <a:ext cx="2823301" cy="2739605"/>
          </a:xfrm>
          <a:prstGeom prst="roundRect">
            <a:avLst>
              <a:gd name="adj" fmla="val 94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096223" y="1650071"/>
            <a:ext cx="1703707" cy="1669163"/>
            <a:chOff x="2096223" y="1650071"/>
            <a:chExt cx="1703707" cy="1669163"/>
          </a:xfrm>
        </p:grpSpPr>
        <p:grpSp>
          <p:nvGrpSpPr>
            <p:cNvPr id="17" name="组合 16"/>
            <p:cNvGrpSpPr/>
            <p:nvPr/>
          </p:nvGrpSpPr>
          <p:grpSpPr>
            <a:xfrm>
              <a:off x="2096223" y="1650071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3369436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355088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添加标题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677105" y="2955337"/>
            <a:ext cx="2823301" cy="2739605"/>
          </a:xfrm>
          <a:prstGeom prst="roundRect">
            <a:avLst>
              <a:gd name="adj" fmla="val 784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30063" y="2955336"/>
            <a:ext cx="2823301" cy="2739605"/>
          </a:xfrm>
          <a:prstGeom prst="roundRect">
            <a:avLst>
              <a:gd name="adj" fmla="val 74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254174" y="1700708"/>
            <a:ext cx="1765007" cy="1669163"/>
            <a:chOff x="5254174" y="1700708"/>
            <a:chExt cx="1765007" cy="1669163"/>
          </a:xfrm>
        </p:grpSpPr>
        <p:grpSp>
          <p:nvGrpSpPr>
            <p:cNvPr id="24" name="组合 23"/>
            <p:cNvGrpSpPr/>
            <p:nvPr/>
          </p:nvGrpSpPr>
          <p:grpSpPr>
            <a:xfrm>
              <a:off x="5254174" y="1700708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6588687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06830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添加标题</a:t>
              </a:r>
            </a:p>
          </p:txBody>
        </p:sp>
      </p:grpSp>
      <p:sp>
        <p:nvSpPr>
          <p:cNvPr id="34" name="TextBox 20"/>
          <p:cNvSpPr txBox="1"/>
          <p:nvPr/>
        </p:nvSpPr>
        <p:spPr>
          <a:xfrm>
            <a:off x="1847578" y="3584375"/>
            <a:ext cx="2242033" cy="192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点击此处添加文本信息，点击此处添加文本信息，点击此处添加文本信息，点击此处添加文本信息，点击此处添加文本信息，点击此处添加文本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407132" y="1650071"/>
            <a:ext cx="1767504" cy="1669163"/>
            <a:chOff x="8407132" y="1650071"/>
            <a:chExt cx="1767504" cy="1669163"/>
          </a:xfrm>
        </p:grpSpPr>
        <p:grpSp>
          <p:nvGrpSpPr>
            <p:cNvPr id="27" name="组合 26"/>
            <p:cNvGrpSpPr/>
            <p:nvPr/>
          </p:nvGrpSpPr>
          <p:grpSpPr>
            <a:xfrm>
              <a:off x="8407132" y="1650071"/>
              <a:ext cx="1669163" cy="166916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9744142" y="2740090"/>
              <a:ext cx="430494" cy="430494"/>
            </a:xfrm>
            <a:prstGeom prst="ellipse">
              <a:avLst/>
            </a:prstGeom>
            <a:solidFill>
              <a:srgbClr val="0297F0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660120" y="23399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666666"/>
                  </a:solidFill>
                  <a:latin typeface="微软雅黑"/>
                  <a:ea typeface="微软雅黑"/>
                </a:rPr>
                <a:t>添加标题</a:t>
              </a: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4983780" y="3584375"/>
            <a:ext cx="2242033" cy="192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点击此处添加文本信息，点击此处添加文本信息，点击此处添加文本信息，点击此处添加文本信息，点击此处添加文本信息，点击此处添加文本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20"/>
          <p:cNvSpPr txBox="1"/>
          <p:nvPr/>
        </p:nvSpPr>
        <p:spPr>
          <a:xfrm>
            <a:off x="8136739" y="3584375"/>
            <a:ext cx="2242033" cy="192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点击此处添加文本信息，点击此处添加文本信息，点击此处添加文本信息，点击此处添加文本信息，点击此处添加文本信息，点击此处添加文本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2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22" grpId="0" animBg="1"/>
      <p:bldP spid="23" grpId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3" y="252482"/>
            <a:ext cx="344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公司各项制度遵守情况</a:t>
            </a: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1317288" y="187794"/>
            <a:ext cx="501004" cy="432000"/>
            <a:chOff x="4939427" y="858005"/>
            <a:chExt cx="1280312" cy="1103973"/>
          </a:xfrm>
        </p:grpSpPr>
        <p:grpSp>
          <p:nvGrpSpPr>
            <p:cNvPr id="4" name="组合 3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07237" y="4420708"/>
            <a:ext cx="1840512" cy="1628561"/>
            <a:chOff x="2795121" y="2838380"/>
            <a:chExt cx="1128251" cy="998323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22574" y="4830825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4160328" y="5762279"/>
            <a:ext cx="3547660" cy="6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68922" y="3481585"/>
            <a:ext cx="1840512" cy="1628561"/>
            <a:chOff x="2795121" y="2838380"/>
            <a:chExt cx="1128251" cy="998323"/>
          </a:xfrm>
        </p:grpSpPr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chemeClr val="accent2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477045" y="3891702"/>
            <a:ext cx="824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6" name="圆角矩形 6"/>
          <p:cNvSpPr/>
          <p:nvPr/>
        </p:nvSpPr>
        <p:spPr>
          <a:xfrm rot="5400000" flipV="1">
            <a:off x="5339960" y="4233270"/>
            <a:ext cx="527973" cy="3969618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6"/>
          <p:cNvSpPr/>
          <p:nvPr/>
        </p:nvSpPr>
        <p:spPr>
          <a:xfrm rot="5400000" flipV="1">
            <a:off x="7031421" y="3291586"/>
            <a:ext cx="501489" cy="3948258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5847383" y="4765286"/>
            <a:ext cx="3476079" cy="68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30607" y="2542463"/>
            <a:ext cx="1840512" cy="1628561"/>
            <a:chOff x="2795121" y="2838380"/>
            <a:chExt cx="1128251" cy="998323"/>
          </a:xfrm>
        </p:grpSpPr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129914" y="2952580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03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010444" y="2165763"/>
            <a:ext cx="3547660" cy="65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92291" y="1603341"/>
            <a:ext cx="1840512" cy="1628561"/>
            <a:chOff x="2795121" y="2838380"/>
            <a:chExt cx="1128251" cy="998323"/>
          </a:xfrm>
        </p:grpSpPr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795121" y="2838380"/>
              <a:ext cx="1128251" cy="998323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gradFill rotWithShape="1">
              <a:gsLst>
                <a:gs pos="93000">
                  <a:srgbClr val="ECECEC"/>
                </a:gs>
                <a:gs pos="60000">
                  <a:srgbClr val="F9F9F9"/>
                </a:gs>
                <a:gs pos="0">
                  <a:srgbClr val="DBDBDB"/>
                </a:gs>
              </a:gsLst>
              <a:lin ang="7800000" scaled="0"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78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928007" y="2955963"/>
              <a:ext cx="862479" cy="763157"/>
            </a:xfrm>
            <a:custGeom>
              <a:avLst/>
              <a:gdLst>
                <a:gd name="T0" fmla="*/ 253 w 357"/>
                <a:gd name="T1" fmla="*/ 0 h 316"/>
                <a:gd name="T2" fmla="*/ 104 w 357"/>
                <a:gd name="T3" fmla="*/ 0 h 316"/>
                <a:gd name="T4" fmla="*/ 79 w 357"/>
                <a:gd name="T5" fmla="*/ 15 h 316"/>
                <a:gd name="T6" fmla="*/ 5 w 357"/>
                <a:gd name="T7" fmla="*/ 144 h 316"/>
                <a:gd name="T8" fmla="*/ 5 w 357"/>
                <a:gd name="T9" fmla="*/ 173 h 316"/>
                <a:gd name="T10" fmla="*/ 79 w 357"/>
                <a:gd name="T11" fmla="*/ 302 h 316"/>
                <a:gd name="T12" fmla="*/ 104 w 357"/>
                <a:gd name="T13" fmla="*/ 316 h 316"/>
                <a:gd name="T14" fmla="*/ 253 w 357"/>
                <a:gd name="T15" fmla="*/ 316 h 316"/>
                <a:gd name="T16" fmla="*/ 278 w 357"/>
                <a:gd name="T17" fmla="*/ 302 h 316"/>
                <a:gd name="T18" fmla="*/ 353 w 357"/>
                <a:gd name="T19" fmla="*/ 173 h 316"/>
                <a:gd name="T20" fmla="*/ 353 w 357"/>
                <a:gd name="T21" fmla="*/ 144 h 316"/>
                <a:gd name="T22" fmla="*/ 278 w 357"/>
                <a:gd name="T23" fmla="*/ 15 h 316"/>
                <a:gd name="T24" fmla="*/ 253 w 357"/>
                <a:gd name="T2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16">
                  <a:moveTo>
                    <a:pt x="253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5" y="0"/>
                    <a:pt x="84" y="7"/>
                    <a:pt x="79" y="15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0" y="152"/>
                    <a:pt x="0" y="165"/>
                    <a:pt x="5" y="173"/>
                  </a:cubicBezTo>
                  <a:cubicBezTo>
                    <a:pt x="79" y="302"/>
                    <a:pt x="79" y="302"/>
                    <a:pt x="79" y="302"/>
                  </a:cubicBezTo>
                  <a:cubicBezTo>
                    <a:pt x="84" y="310"/>
                    <a:pt x="95" y="316"/>
                    <a:pt x="104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10"/>
                    <a:pt x="278" y="302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7" y="165"/>
                    <a:pt x="357" y="152"/>
                    <a:pt x="353" y="144"/>
                  </a:cubicBezTo>
                  <a:cubicBezTo>
                    <a:pt x="278" y="15"/>
                    <a:pt x="278" y="15"/>
                    <a:pt x="278" y="15"/>
                  </a:cubicBezTo>
                  <a:cubicBezTo>
                    <a:pt x="274" y="7"/>
                    <a:pt x="263" y="0"/>
                    <a:pt x="253" y="0"/>
                  </a:cubicBezTo>
                </a:path>
              </a:pathLst>
            </a:custGeom>
            <a:solidFill>
              <a:srgbClr val="0297F0"/>
            </a:soli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200000" scaled="0"/>
              </a:gradFill>
            </a:ln>
            <a:effectLst>
              <a:outerShdw blurRad="203200" dist="127000" dir="3600000" sx="102000" sy="102000" algn="ctr" rotWithShape="0">
                <a:schemeClr val="tx1">
                  <a:lumMod val="90000"/>
                  <a:lumOff val="1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latinLnBrk="1"/>
              <a:endParaRPr kumimoji="1" lang="zh-CN" altLang="en-US" sz="24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801216" y="2013458"/>
            <a:ext cx="822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04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0" name="圆角矩形 6"/>
          <p:cNvSpPr/>
          <p:nvPr/>
        </p:nvSpPr>
        <p:spPr>
          <a:xfrm rot="5400000" flipH="1">
            <a:off x="3888625" y="359596"/>
            <a:ext cx="513271" cy="4050189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6"/>
          <p:cNvSpPr/>
          <p:nvPr/>
        </p:nvSpPr>
        <p:spPr>
          <a:xfrm rot="5400000" flipH="1">
            <a:off x="5553197" y="-559029"/>
            <a:ext cx="513271" cy="4026537"/>
          </a:xfrm>
          <a:custGeom>
            <a:avLst/>
            <a:gdLst>
              <a:gd name="connsiteX0" fmla="*/ 0 w 670708"/>
              <a:gd name="connsiteY0" fmla="*/ 112518 h 1095765"/>
              <a:gd name="connsiteX1" fmla="*/ 112518 w 670708"/>
              <a:gd name="connsiteY1" fmla="*/ 0 h 1095765"/>
              <a:gd name="connsiteX2" fmla="*/ 558190 w 670708"/>
              <a:gd name="connsiteY2" fmla="*/ 0 h 1095765"/>
              <a:gd name="connsiteX3" fmla="*/ 670708 w 670708"/>
              <a:gd name="connsiteY3" fmla="*/ 112518 h 1095765"/>
              <a:gd name="connsiteX4" fmla="*/ 670708 w 670708"/>
              <a:gd name="connsiteY4" fmla="*/ 983247 h 1095765"/>
              <a:gd name="connsiteX5" fmla="*/ 558190 w 670708"/>
              <a:gd name="connsiteY5" fmla="*/ 1095765 h 1095765"/>
              <a:gd name="connsiteX6" fmla="*/ 112518 w 670708"/>
              <a:gd name="connsiteY6" fmla="*/ 1095765 h 1095765"/>
              <a:gd name="connsiteX7" fmla="*/ 0 w 670708"/>
              <a:gd name="connsiteY7" fmla="*/ 983247 h 1095765"/>
              <a:gd name="connsiteX8" fmla="*/ 0 w 670708"/>
              <a:gd name="connsiteY8" fmla="*/ 112518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8" fmla="*/ 91440 w 670708"/>
              <a:gd name="connsiteY8" fmla="*/ 1074687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7" fmla="*/ 112518 w 670708"/>
              <a:gd name="connsiteY7" fmla="*/ 1095765 h 1095765"/>
              <a:gd name="connsiteX0" fmla="*/ 0 w 670708"/>
              <a:gd name="connsiteY0" fmla="*/ 983247 h 1095765"/>
              <a:gd name="connsiteX1" fmla="*/ 0 w 670708"/>
              <a:gd name="connsiteY1" fmla="*/ 112518 h 1095765"/>
              <a:gd name="connsiteX2" fmla="*/ 112518 w 670708"/>
              <a:gd name="connsiteY2" fmla="*/ 0 h 1095765"/>
              <a:gd name="connsiteX3" fmla="*/ 558190 w 670708"/>
              <a:gd name="connsiteY3" fmla="*/ 0 h 1095765"/>
              <a:gd name="connsiteX4" fmla="*/ 670708 w 670708"/>
              <a:gd name="connsiteY4" fmla="*/ 112518 h 1095765"/>
              <a:gd name="connsiteX5" fmla="*/ 670708 w 670708"/>
              <a:gd name="connsiteY5" fmla="*/ 983247 h 1095765"/>
              <a:gd name="connsiteX6" fmla="*/ 558190 w 670708"/>
              <a:gd name="connsiteY6" fmla="*/ 1095765 h 1095765"/>
              <a:gd name="connsiteX0" fmla="*/ 0 w 670708"/>
              <a:gd name="connsiteY0" fmla="*/ 983247 h 983247"/>
              <a:gd name="connsiteX1" fmla="*/ 0 w 670708"/>
              <a:gd name="connsiteY1" fmla="*/ 112518 h 983247"/>
              <a:gd name="connsiteX2" fmla="*/ 112518 w 670708"/>
              <a:gd name="connsiteY2" fmla="*/ 0 h 983247"/>
              <a:gd name="connsiteX3" fmla="*/ 558190 w 670708"/>
              <a:gd name="connsiteY3" fmla="*/ 0 h 983247"/>
              <a:gd name="connsiteX4" fmla="*/ 670708 w 670708"/>
              <a:gd name="connsiteY4" fmla="*/ 112518 h 983247"/>
              <a:gd name="connsiteX5" fmla="*/ 670708 w 670708"/>
              <a:gd name="connsiteY5" fmla="*/ 983247 h 983247"/>
              <a:gd name="connsiteX0" fmla="*/ 0 w 670708"/>
              <a:gd name="connsiteY0" fmla="*/ 112518 h 983247"/>
              <a:gd name="connsiteX1" fmla="*/ 112518 w 670708"/>
              <a:gd name="connsiteY1" fmla="*/ 0 h 983247"/>
              <a:gd name="connsiteX2" fmla="*/ 558190 w 670708"/>
              <a:gd name="connsiteY2" fmla="*/ 0 h 983247"/>
              <a:gd name="connsiteX3" fmla="*/ 670708 w 670708"/>
              <a:gd name="connsiteY3" fmla="*/ 112518 h 983247"/>
              <a:gd name="connsiteX4" fmla="*/ 670708 w 670708"/>
              <a:gd name="connsiteY4" fmla="*/ 983247 h 983247"/>
              <a:gd name="connsiteX0" fmla="*/ 0 w 558190"/>
              <a:gd name="connsiteY0" fmla="*/ 0 h 983247"/>
              <a:gd name="connsiteX1" fmla="*/ 445672 w 558190"/>
              <a:gd name="connsiteY1" fmla="*/ 0 h 983247"/>
              <a:gd name="connsiteX2" fmla="*/ 558190 w 558190"/>
              <a:gd name="connsiteY2" fmla="*/ 112518 h 983247"/>
              <a:gd name="connsiteX3" fmla="*/ 558190 w 558190"/>
              <a:gd name="connsiteY3" fmla="*/ 983247 h 983247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5147 w 627665"/>
              <a:gd name="connsiteY1" fmla="*/ 396618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27665"/>
              <a:gd name="connsiteY0" fmla="*/ 0 h 1379865"/>
              <a:gd name="connsiteX1" fmla="*/ 518280 w 627665"/>
              <a:gd name="connsiteY1" fmla="*/ 374934 h 1379865"/>
              <a:gd name="connsiteX2" fmla="*/ 627665 w 627665"/>
              <a:gd name="connsiteY2" fmla="*/ 509136 h 1379865"/>
              <a:gd name="connsiteX3" fmla="*/ 627665 w 627665"/>
              <a:gd name="connsiteY3" fmla="*/ 1379865 h 1379865"/>
              <a:gd name="connsiteX0" fmla="*/ 0 w 633931"/>
              <a:gd name="connsiteY0" fmla="*/ 0 h 1379865"/>
              <a:gd name="connsiteX1" fmla="*/ 518280 w 633931"/>
              <a:gd name="connsiteY1" fmla="*/ 374934 h 1379865"/>
              <a:gd name="connsiteX2" fmla="*/ 633931 w 633931"/>
              <a:gd name="connsiteY2" fmla="*/ 571477 h 1379865"/>
              <a:gd name="connsiteX3" fmla="*/ 627665 w 633931"/>
              <a:gd name="connsiteY3" fmla="*/ 1379865 h 1379865"/>
              <a:gd name="connsiteX0" fmla="*/ 0 w 634110"/>
              <a:gd name="connsiteY0" fmla="*/ 0 h 1379865"/>
              <a:gd name="connsiteX1" fmla="*/ 518280 w 634110"/>
              <a:gd name="connsiteY1" fmla="*/ 374934 h 1379865"/>
              <a:gd name="connsiteX2" fmla="*/ 633931 w 634110"/>
              <a:gd name="connsiteY2" fmla="*/ 571477 h 1379865"/>
              <a:gd name="connsiteX3" fmla="*/ 627665 w 634110"/>
              <a:gd name="connsiteY3" fmla="*/ 1379865 h 1379865"/>
              <a:gd name="connsiteX0" fmla="*/ 0 w 628268"/>
              <a:gd name="connsiteY0" fmla="*/ 0 h 1379865"/>
              <a:gd name="connsiteX1" fmla="*/ 518280 w 628268"/>
              <a:gd name="connsiteY1" fmla="*/ 374934 h 1379865"/>
              <a:gd name="connsiteX2" fmla="*/ 627666 w 628268"/>
              <a:gd name="connsiteY2" fmla="*/ 568769 h 1379865"/>
              <a:gd name="connsiteX3" fmla="*/ 627665 w 628268"/>
              <a:gd name="connsiteY3" fmla="*/ 1379865 h 1379865"/>
              <a:gd name="connsiteX0" fmla="*/ 0 w 628268"/>
              <a:gd name="connsiteY0" fmla="*/ 0 h 2425419"/>
              <a:gd name="connsiteX1" fmla="*/ 518280 w 628268"/>
              <a:gd name="connsiteY1" fmla="*/ 374934 h 2425419"/>
              <a:gd name="connsiteX2" fmla="*/ 627666 w 628268"/>
              <a:gd name="connsiteY2" fmla="*/ 568769 h 2425419"/>
              <a:gd name="connsiteX3" fmla="*/ 627665 w 628268"/>
              <a:gd name="connsiteY3" fmla="*/ 2425419 h 2425419"/>
              <a:gd name="connsiteX0" fmla="*/ 0 w 628268"/>
              <a:gd name="connsiteY0" fmla="*/ 0 h 4241765"/>
              <a:gd name="connsiteX1" fmla="*/ 518280 w 628268"/>
              <a:gd name="connsiteY1" fmla="*/ 374934 h 4241765"/>
              <a:gd name="connsiteX2" fmla="*/ 627666 w 628268"/>
              <a:gd name="connsiteY2" fmla="*/ 568769 h 4241765"/>
              <a:gd name="connsiteX3" fmla="*/ 627665 w 628268"/>
              <a:gd name="connsiteY3" fmla="*/ 4241765 h 4241765"/>
              <a:gd name="connsiteX0" fmla="*/ 0 w 632800"/>
              <a:gd name="connsiteY0" fmla="*/ 0 h 4241765"/>
              <a:gd name="connsiteX1" fmla="*/ 518280 w 632800"/>
              <a:gd name="connsiteY1" fmla="*/ 374934 h 4241765"/>
              <a:gd name="connsiteX2" fmla="*/ 632615 w 632800"/>
              <a:gd name="connsiteY2" fmla="*/ 919487 h 4241765"/>
              <a:gd name="connsiteX3" fmla="*/ 627665 w 632800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6459"/>
              <a:gd name="connsiteY0" fmla="*/ 0 h 4241765"/>
              <a:gd name="connsiteX1" fmla="*/ 572676 w 636459"/>
              <a:gd name="connsiteY1" fmla="*/ 644389 h 4241765"/>
              <a:gd name="connsiteX2" fmla="*/ 632615 w 636459"/>
              <a:gd name="connsiteY2" fmla="*/ 919487 h 4241765"/>
              <a:gd name="connsiteX3" fmla="*/ 627665 w 636459"/>
              <a:gd name="connsiteY3" fmla="*/ 4241765 h 4241765"/>
              <a:gd name="connsiteX0" fmla="*/ 0 w 633936"/>
              <a:gd name="connsiteY0" fmla="*/ 0 h 4241765"/>
              <a:gd name="connsiteX1" fmla="*/ 572676 w 633936"/>
              <a:gd name="connsiteY1" fmla="*/ 644389 h 4241765"/>
              <a:gd name="connsiteX2" fmla="*/ 632615 w 633936"/>
              <a:gd name="connsiteY2" fmla="*/ 919487 h 4241765"/>
              <a:gd name="connsiteX3" fmla="*/ 627665 w 633936"/>
              <a:gd name="connsiteY3" fmla="*/ 4241765 h 4241765"/>
              <a:gd name="connsiteX0" fmla="*/ 0 w 632828"/>
              <a:gd name="connsiteY0" fmla="*/ 0 h 4241765"/>
              <a:gd name="connsiteX1" fmla="*/ 538065 w 632828"/>
              <a:gd name="connsiteY1" fmla="*/ 605899 h 4241765"/>
              <a:gd name="connsiteX2" fmla="*/ 632615 w 632828"/>
              <a:gd name="connsiteY2" fmla="*/ 919487 h 4241765"/>
              <a:gd name="connsiteX3" fmla="*/ 627665 w 632828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  <a:gd name="connsiteX0" fmla="*/ 0 w 632827"/>
              <a:gd name="connsiteY0" fmla="*/ 0 h 4241765"/>
              <a:gd name="connsiteX1" fmla="*/ 538065 w 632827"/>
              <a:gd name="connsiteY1" fmla="*/ 605899 h 4241765"/>
              <a:gd name="connsiteX2" fmla="*/ 632615 w 632827"/>
              <a:gd name="connsiteY2" fmla="*/ 919487 h 4241765"/>
              <a:gd name="connsiteX3" fmla="*/ 627665 w 632827"/>
              <a:gd name="connsiteY3" fmla="*/ 4241765 h 424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27" h="4241765">
                <a:moveTo>
                  <a:pt x="0" y="0"/>
                </a:moveTo>
                <a:lnTo>
                  <a:pt x="538065" y="605899"/>
                </a:lnTo>
                <a:cubicBezTo>
                  <a:pt x="604178" y="691617"/>
                  <a:pt x="635752" y="766511"/>
                  <a:pt x="632615" y="919487"/>
                </a:cubicBezTo>
                <a:cubicBezTo>
                  <a:pt x="630526" y="1188950"/>
                  <a:pt x="629754" y="3972302"/>
                  <a:pt x="627665" y="4241765"/>
                </a:cubicBezTo>
              </a:path>
            </a:pathLst>
          </a:custGeom>
          <a:ln w="12700">
            <a:solidFill>
              <a:srgbClr val="0297F0">
                <a:alpha val="80000"/>
              </a:srgbClr>
            </a:solidFill>
            <a:prstDash val="solid"/>
            <a:headEnd type="oval" w="lg" len="lg"/>
            <a:tailEnd type="non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3704212" y="1229624"/>
            <a:ext cx="3547660" cy="65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点击此处添加文本信息，点击此处添加文本信息，点击此处添加文本信息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75327" y="44503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4173555" y="54788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2023915" y="172809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700313" y="8265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latin typeface="微软雅黑"/>
                <a:ea typeface="微软雅黑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4087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1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2" presetClass="entr" presetSubtype="2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9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9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9" grpId="0"/>
          <p:bldP spid="21" grpId="0"/>
          <p:bldP spid="25" grpId="0"/>
          <p:bldP spid="26" grpId="0" animBg="1"/>
          <p:bldP spid="27" grpId="0" animBg="1"/>
          <p:bldP spid="29" grpId="0"/>
          <p:bldP spid="33" grpId="0"/>
          <p:bldP spid="35" grpId="0"/>
          <p:bldP spid="39" grpId="0"/>
          <p:bldP spid="40" grpId="0" animBg="1"/>
          <p:bldP spid="41" grpId="0" animBg="1"/>
          <p:bldP spid="43" grpId="0"/>
          <p:bldP spid="44" grpId="0"/>
          <p:bldP spid="4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7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19" grpId="0"/>
          <p:bldP spid="21" grpId="0"/>
          <p:bldP spid="25" grpId="0"/>
          <p:bldP spid="26" grpId="0" animBg="1"/>
          <p:bldP spid="27" grpId="0" animBg="1"/>
          <p:bldP spid="29" grpId="0"/>
          <p:bldP spid="33" grpId="0"/>
          <p:bldP spid="35" grpId="0"/>
          <p:bldP spid="39" grpId="0"/>
          <p:bldP spid="40" grpId="0" animBg="1"/>
          <p:bldP spid="41" grpId="0" animBg="1"/>
          <p:bldP spid="43" grpId="0"/>
          <p:bldP spid="44" grpId="0"/>
          <p:bldP spid="46" grpId="0"/>
          <p:bldP spid="4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288338" y="1875498"/>
            <a:ext cx="1598762" cy="2012486"/>
            <a:chOff x="5288338" y="1875498"/>
            <a:chExt cx="1598762" cy="2012486"/>
          </a:xfrm>
        </p:grpSpPr>
        <p:grpSp>
          <p:nvGrpSpPr>
            <p:cNvPr id="4" name="组合 3"/>
            <p:cNvGrpSpPr/>
            <p:nvPr/>
          </p:nvGrpSpPr>
          <p:grpSpPr>
            <a:xfrm>
              <a:off x="5288338" y="1875498"/>
              <a:ext cx="1598762" cy="2012486"/>
              <a:chOff x="587259" y="980731"/>
              <a:chExt cx="1544387" cy="194404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587259" y="980731"/>
                <a:ext cx="1544387" cy="1944040"/>
                <a:chOff x="2806339" y="956606"/>
                <a:chExt cx="1215256" cy="1529737"/>
              </a:xfrm>
            </p:grpSpPr>
            <p:sp>
              <p:nvSpPr>
                <p:cNvPr id="8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06339" y="956606"/>
                  <a:ext cx="1215256" cy="1529737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9" name="椭圆​​ 2"/>
                <p:cNvSpPr>
                  <a:spLocks noChangeArrowheads="1"/>
                </p:cNvSpPr>
                <p:nvPr/>
              </p:nvSpPr>
              <p:spPr bwMode="auto">
                <a:xfrm>
                  <a:off x="2898682" y="1072844"/>
                  <a:ext cx="1030571" cy="1297260"/>
                </a:xfrm>
                <a:custGeom>
                  <a:avLst/>
                  <a:gdLst>
                    <a:gd name="T0" fmla="*/ 0 w 1944132"/>
                    <a:gd name="T1" fmla="*/ 0 h 2448272"/>
                    <a:gd name="T2" fmla="*/ 1944132 w 1944132"/>
                    <a:gd name="T3" fmla="*/ 2448272 h 2448272"/>
                  </a:gdLst>
                  <a:ahLst/>
                  <a:cxnLst/>
                  <a:rect l="T0" t="T1" r="T2" b="T3"/>
                  <a:pathLst>
                    <a:path w="1944132" h="2448272">
                      <a:moveTo>
                        <a:pt x="972066" y="0"/>
                      </a:moveTo>
                      <a:cubicBezTo>
                        <a:pt x="1508923" y="0"/>
                        <a:pt x="1944132" y="435209"/>
                        <a:pt x="1944132" y="972066"/>
                      </a:cubicBezTo>
                      <a:cubicBezTo>
                        <a:pt x="1944132" y="1465344"/>
                        <a:pt x="1576711" y="1872807"/>
                        <a:pt x="1100480" y="1934684"/>
                      </a:cubicBezTo>
                      <a:lnTo>
                        <a:pt x="972066" y="2448272"/>
                      </a:lnTo>
                      <a:lnTo>
                        <a:pt x="843652" y="1934684"/>
                      </a:lnTo>
                      <a:cubicBezTo>
                        <a:pt x="367421" y="1872807"/>
                        <a:pt x="0" y="1465344"/>
                        <a:pt x="0" y="972066"/>
                      </a:cubicBezTo>
                      <a:cubicBezTo>
                        <a:pt x="0" y="435209"/>
                        <a:pt x="435209" y="0"/>
                        <a:pt x="972066" y="0"/>
                      </a:cubicBezTo>
                      <a:close/>
                    </a:path>
                  </a:pathLst>
                </a:custGeom>
                <a:solidFill>
                  <a:srgbClr val="0297F0"/>
                </a:solidFill>
                <a:ln w="25400" cap="flat" cmpd="sng" algn="ctr">
                  <a:noFill/>
                  <a:prstDash val="solid"/>
                </a:ln>
                <a:effectLst>
                  <a:innerShdw blurRad="63500" dist="25400" dir="18660000">
                    <a:prstClr val="black">
                      <a:alpha val="35000"/>
                    </a:prstClr>
                  </a:innerShdw>
                </a:effectLst>
                <a:extLst/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  <a:sym typeface="Arial" pitchFamily="34" charset="0"/>
                  </a:endParaRPr>
                </a:p>
              </p:txBody>
            </p:sp>
          </p:grpSp>
          <p:sp>
            <p:nvSpPr>
              <p:cNvPr id="7" name="TextBox 34"/>
              <p:cNvSpPr txBox="1"/>
              <p:nvPr/>
            </p:nvSpPr>
            <p:spPr>
              <a:xfrm>
                <a:off x="803077" y="1649387"/>
                <a:ext cx="1181350" cy="66151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4000" dirty="0">
                    <a:solidFill>
                      <a:prstClr val="white"/>
                    </a:solidFill>
                  </a:rPr>
                  <a:t>PART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740357" y="2138789"/>
              <a:ext cx="831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</a:rPr>
                <a:t>02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70011" y="3943973"/>
            <a:ext cx="5051978" cy="647227"/>
            <a:chOff x="3214475" y="3943973"/>
            <a:chExt cx="5051978" cy="647227"/>
          </a:xfrm>
        </p:grpSpPr>
        <p:sp>
          <p:nvSpPr>
            <p:cNvPr id="13" name="圆角矩形 12"/>
            <p:cNvSpPr/>
            <p:nvPr/>
          </p:nvSpPr>
          <p:spPr>
            <a:xfrm>
              <a:off x="3214475" y="3943973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0297F0"/>
            </a:solidFill>
            <a:ln w="15875">
              <a:gradFill flip="none" rotWithShape="1">
                <a:gsLst>
                  <a:gs pos="0">
                    <a:srgbClr val="C9C9C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3179" y="4021136"/>
              <a:ext cx="4308974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        试用期自我评价</a:t>
              </a:r>
              <a:endParaRPr lang="zh-CN" altLang="en-US" sz="16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0141797" y="64155"/>
            <a:ext cx="501004" cy="432000"/>
            <a:chOff x="10141797" y="7005"/>
            <a:chExt cx="1280312" cy="1103973"/>
          </a:xfrm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32" name="六边形 3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15655" y="64155"/>
            <a:ext cx="501004" cy="432000"/>
            <a:chOff x="9415655" y="64155"/>
            <a:chExt cx="501004" cy="432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9415655" y="64155"/>
              <a:ext cx="501004" cy="432000"/>
              <a:chOff x="540674" y="2478267"/>
              <a:chExt cx="1205922" cy="1039829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4" name="六边形 5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591949" y="188756"/>
              <a:ext cx="187686" cy="176058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56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solidFill>
                  <a:srgbClr val="0297F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10816284" y="64155"/>
            <a:ext cx="501004" cy="432000"/>
            <a:chOff x="4082177" y="387301"/>
            <a:chExt cx="1280312" cy="1103973"/>
          </a:xfrm>
        </p:grpSpPr>
        <p:grpSp>
          <p:nvGrpSpPr>
            <p:cNvPr id="65" name="组合 64"/>
            <p:cNvGrpSpPr/>
            <p:nvPr/>
          </p:nvGrpSpPr>
          <p:grpSpPr>
            <a:xfrm>
              <a:off x="4082177" y="387301"/>
              <a:ext cx="1280312" cy="1103973"/>
              <a:chOff x="540674" y="2465412"/>
              <a:chExt cx="1205922" cy="1039829"/>
            </a:xfrm>
          </p:grpSpPr>
          <p:sp>
            <p:nvSpPr>
              <p:cNvPr id="66" name="六边形 65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六边形 66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535974" y="771138"/>
              <a:ext cx="383750" cy="318467"/>
              <a:chOff x="9404083" y="1238855"/>
              <a:chExt cx="801342" cy="665020"/>
            </a:xfrm>
            <a:solidFill>
              <a:schemeClr val="bg1"/>
            </a:solidFill>
          </p:grpSpPr>
          <p:sp>
            <p:nvSpPr>
              <p:cNvPr id="69" name="Freeform 583"/>
              <p:cNvSpPr>
                <a:spLocks/>
              </p:cNvSpPr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584"/>
              <p:cNvSpPr>
                <a:spLocks/>
              </p:cNvSpPr>
              <p:nvPr/>
            </p:nvSpPr>
            <p:spPr bwMode="auto">
              <a:xfrm>
                <a:off x="9915466" y="1392487"/>
                <a:ext cx="208450" cy="511386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85"/>
              <p:cNvSpPr>
                <a:spLocks/>
              </p:cNvSpPr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586"/>
              <p:cNvSpPr>
                <a:spLocks/>
              </p:cNvSpPr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组合 81"/>
          <p:cNvGrpSpPr>
            <a:grpSpLocks noChangeAspect="1"/>
          </p:cNvGrpSpPr>
          <p:nvPr/>
        </p:nvGrpSpPr>
        <p:grpSpPr>
          <a:xfrm>
            <a:off x="11413118" y="67581"/>
            <a:ext cx="501004" cy="432000"/>
            <a:chOff x="4939427" y="4805526"/>
            <a:chExt cx="1280312" cy="1103973"/>
          </a:xfrm>
        </p:grpSpPr>
        <p:grpSp>
          <p:nvGrpSpPr>
            <p:cNvPr id="74" name="组合 73"/>
            <p:cNvGrpSpPr/>
            <p:nvPr/>
          </p:nvGrpSpPr>
          <p:grpSpPr>
            <a:xfrm>
              <a:off x="4939427" y="4805526"/>
              <a:ext cx="1280312" cy="1103973"/>
              <a:chOff x="540674" y="2465412"/>
              <a:chExt cx="1205922" cy="1039829"/>
            </a:xfrm>
          </p:grpSpPr>
          <p:sp>
            <p:nvSpPr>
              <p:cNvPr id="75" name="六边形 74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6" name="六边形 7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328633" y="5205777"/>
              <a:ext cx="459764" cy="360698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0297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102052"/>
  <p:tag name="MH_LIBRARY" val="GRAPHIC"/>
  <p:tag name="MH_TYPE" val="Other"/>
  <p:tag name="MH_ORDER" val="3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2992</Words>
  <Application>Microsoft Office PowerPoint</Application>
  <PresentationFormat>宽屏</PresentationFormat>
  <Paragraphs>259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Gill Sans</vt:lpstr>
      <vt:lpstr>굴림</vt:lpstr>
      <vt:lpstr>Meiryo</vt:lpstr>
      <vt:lpstr>方正兰亭中粗黑_GBK</vt:lpstr>
      <vt:lpstr>方正兰亭准黑_GBK</vt:lpstr>
      <vt:lpstr>宋体</vt:lpstr>
      <vt:lpstr>微软雅黑</vt:lpstr>
      <vt:lpstr>Arial</vt:lpstr>
      <vt:lpstr>Calibri</vt:lpstr>
      <vt:lpstr>Calibri Light</vt:lpstr>
      <vt:lpstr>Impact</vt:lpstr>
      <vt:lpstr>Open Sans</vt:lpstr>
      <vt:lpstr>Open Sans Light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Administrator</cp:lastModifiedBy>
  <cp:revision>182</cp:revision>
  <dcterms:created xsi:type="dcterms:W3CDTF">2016-07-13T15:37:38Z</dcterms:created>
  <dcterms:modified xsi:type="dcterms:W3CDTF">2018-06-01T10:22:38Z</dcterms:modified>
</cp:coreProperties>
</file>