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8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  <p:sldId id="266" r:id="rId13"/>
    <p:sldId id="272" r:id="rId14"/>
    <p:sldId id="273" r:id="rId15"/>
    <p:sldId id="269" r:id="rId16"/>
    <p:sldId id="270" r:id="rId17"/>
    <p:sldId id="274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ED656"/>
    <a:srgbClr val="287D93"/>
    <a:srgbClr val="9CB24D"/>
    <a:srgbClr val="F1B801"/>
    <a:srgbClr val="2F92AD"/>
    <a:srgbClr val="AABD6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EE47F89-192A-4B35-8EE4-5A2469FC77F1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4F65534-A774-4E19-B3D9-EF8F7BCD2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2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AA233A2-54BA-416F-905A-BA57170A33B1}" type="slidenum">
              <a:rPr lang="zh-CN" altLang="en-US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0396-0134-4573-AD36-6E234E9C3A48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1DA2-4729-4A5D-AF84-294C31A3CE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050BA-6072-4B55-B0F6-63B5EB5F603F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0C19F-30E8-494E-A770-32F0BDEB0D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2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84F3-C07D-458E-9E70-7D248DD63298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60F30-9E5A-4DA5-A71B-E7241035C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5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288040-46D1-41E3-8FEA-FAA62A01B939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D25D74-878F-45AF-810B-F76290F91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3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D8BDCD-308C-4B4C-A6B4-8D21A2D1C3CE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6ACCB2B-4BBA-432A-8FCD-D86DE8741F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0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9BC07C-70C7-4D25-A2EE-FB67E7F3356A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53A462-888E-428D-957F-E86616BC6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3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D54C4-8731-427C-8A9A-70F7A7FAD948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BAAF8C-16CC-4BD5-AD9B-F1415093D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9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9BA806-FE20-4103-B4C6-3CE83EC9943B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B81B4E-9EBF-4AA5-A925-DF2FD18111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4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E0E6D5-6CFD-45C7-85D9-277D4A683A44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9D530F8-227E-4EBD-8B41-E91528DBFB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1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A279AC-82FA-4C0F-B0CE-430DA8B6C4DF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956B90D-BCD7-49B8-BBCE-59ABB9D5E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5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8BD408-3381-4F1E-A262-F67634FA23E5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5511EF-325C-4AC3-925E-70A737D65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CC254-5E93-46BC-BC8D-2C94E07631ED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C428F-3DF7-4017-8549-AE5E17DC3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91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7D59A5-139D-4262-A716-80B10F2D3645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4D8616-4E28-4C66-9A8D-8C8685E36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4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C472C6-DA20-489A-8DDB-2430A0C2F5CA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98EA06-558F-49C2-B742-10FB386C1C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6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669B59-E8B7-451C-B7F9-6EFF51695B6D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BB9E036-5DDB-40E6-8174-057EF1769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E3E9-1F0A-461D-A44E-C5FB87F57C82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D6702-A3FD-438B-B7B2-83ACCF34F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7DA88-453F-4DA4-9D37-77817F6674F1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245F-F690-4355-A61A-7ACB8D3B6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230C-4049-4F03-B0CE-A68B89B78FBE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37958-98F7-4FA8-8000-8A29DB98F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A44AC-056F-4BB1-A7BE-F200CD6DC18B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C5BC-8613-429E-A55E-AB5DC84262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BEF4-ABF1-4670-854A-462A7FA8B5BD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57E17-76CF-4DC2-A083-D6C55E67D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DBB6-A070-4A9D-9AEB-01521B1D768E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96BE-0CF4-4E41-8041-1F701EA4D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9591-4ADE-4893-8F40-6A6DF1B2AD24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C8A13-2302-47C6-AB07-CA70ABD2C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4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8B3D85-2B55-4E62-8141-EF9053ABA731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5B679-9F91-4AB0-B006-1B2ADD8FC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17FA5D3A-4906-4064-BEEE-0C5C921F5586}" type="datetimeFigureOut">
              <a:rPr lang="zh-CN" altLang="en-US"/>
              <a:pPr>
                <a:defRPr/>
              </a:pPr>
              <a:t>2016/2/12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5B5B1F88-215B-422F-AC13-3F32D53EE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3"/>
          <p:cNvSpPr>
            <a:spLocks noChangeArrowheads="1"/>
          </p:cNvSpPr>
          <p:nvPr/>
        </p:nvSpPr>
        <p:spPr bwMode="auto">
          <a:xfrm>
            <a:off x="9545638" y="0"/>
            <a:ext cx="2646362" cy="6858000"/>
          </a:xfrm>
          <a:prstGeom prst="rect">
            <a:avLst/>
          </a:prstGeom>
          <a:solidFill>
            <a:srgbClr val="AABD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3" name="矩形 34"/>
          <p:cNvSpPr>
            <a:spLocks noChangeArrowheads="1"/>
          </p:cNvSpPr>
          <p:nvPr/>
        </p:nvSpPr>
        <p:spPr bwMode="auto">
          <a:xfrm>
            <a:off x="0" y="0"/>
            <a:ext cx="2636838" cy="6858000"/>
          </a:xfrm>
          <a:prstGeom prst="rect">
            <a:avLst/>
          </a:prstGeom>
          <a:solidFill>
            <a:srgbClr val="2F92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5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366" name="Freeform 63"/>
          <p:cNvSpPr>
            <a:spLocks noEditPoints="1"/>
          </p:cNvSpPr>
          <p:nvPr/>
        </p:nvSpPr>
        <p:spPr bwMode="auto">
          <a:xfrm>
            <a:off x="2892425" y="2211388"/>
            <a:ext cx="2238375" cy="1397000"/>
          </a:xfrm>
          <a:custGeom>
            <a:avLst/>
            <a:gdLst>
              <a:gd name="T0" fmla="*/ 2147483646 w 113"/>
              <a:gd name="T1" fmla="*/ 2147483646 h 86"/>
              <a:gd name="T2" fmla="*/ 2147483646 w 113"/>
              <a:gd name="T3" fmla="*/ 2147483646 h 86"/>
              <a:gd name="T4" fmla="*/ 2147483646 w 113"/>
              <a:gd name="T5" fmla="*/ 2147483646 h 86"/>
              <a:gd name="T6" fmla="*/ 2147483646 w 113"/>
              <a:gd name="T7" fmla="*/ 2147483646 h 86"/>
              <a:gd name="T8" fmla="*/ 2147483646 w 113"/>
              <a:gd name="T9" fmla="*/ 2147483646 h 86"/>
              <a:gd name="T10" fmla="*/ 2147483646 w 113"/>
              <a:gd name="T11" fmla="*/ 2147483646 h 86"/>
              <a:gd name="T12" fmla="*/ 2147483646 w 113"/>
              <a:gd name="T13" fmla="*/ 2147483646 h 86"/>
              <a:gd name="T14" fmla="*/ 2147483646 w 113"/>
              <a:gd name="T15" fmla="*/ 2147483646 h 86"/>
              <a:gd name="T16" fmla="*/ 2147483646 w 113"/>
              <a:gd name="T17" fmla="*/ 2147483646 h 86"/>
              <a:gd name="T18" fmla="*/ 2147483646 w 113"/>
              <a:gd name="T19" fmla="*/ 2147483646 h 86"/>
              <a:gd name="T20" fmla="*/ 2147483646 w 113"/>
              <a:gd name="T21" fmla="*/ 2147483646 h 86"/>
              <a:gd name="T22" fmla="*/ 2147483646 w 113"/>
              <a:gd name="T23" fmla="*/ 2147483646 h 86"/>
              <a:gd name="T24" fmla="*/ 2147483646 w 113"/>
              <a:gd name="T25" fmla="*/ 2147483646 h 86"/>
              <a:gd name="T26" fmla="*/ 2147483646 w 113"/>
              <a:gd name="T27" fmla="*/ 2147483646 h 86"/>
              <a:gd name="T28" fmla="*/ 2147483646 w 113"/>
              <a:gd name="T29" fmla="*/ 2147483646 h 86"/>
              <a:gd name="T30" fmla="*/ 2147483646 w 113"/>
              <a:gd name="T31" fmla="*/ 2147483646 h 86"/>
              <a:gd name="T32" fmla="*/ 2147483646 w 113"/>
              <a:gd name="T33" fmla="*/ 2147483646 h 86"/>
              <a:gd name="T34" fmla="*/ 2147483646 w 113"/>
              <a:gd name="T35" fmla="*/ 2147483646 h 86"/>
              <a:gd name="T36" fmla="*/ 2147483646 w 113"/>
              <a:gd name="T37" fmla="*/ 2147483646 h 86"/>
              <a:gd name="T38" fmla="*/ 2147483646 w 113"/>
              <a:gd name="T39" fmla="*/ 2147483646 h 86"/>
              <a:gd name="T40" fmla="*/ 2147483646 w 113"/>
              <a:gd name="T41" fmla="*/ 2147483646 h 86"/>
              <a:gd name="T42" fmla="*/ 2147483646 w 113"/>
              <a:gd name="T43" fmla="*/ 2147483646 h 86"/>
              <a:gd name="T44" fmla="*/ 2147483646 w 113"/>
              <a:gd name="T45" fmla="*/ 2147483646 h 86"/>
              <a:gd name="T46" fmla="*/ 2147483646 w 113"/>
              <a:gd name="T47" fmla="*/ 2147483646 h 86"/>
              <a:gd name="T48" fmla="*/ 2147483646 w 113"/>
              <a:gd name="T49" fmla="*/ 2147483646 h 86"/>
              <a:gd name="T50" fmla="*/ 0 w 113"/>
              <a:gd name="T51" fmla="*/ 2147483646 h 86"/>
              <a:gd name="T52" fmla="*/ 2147483646 w 113"/>
              <a:gd name="T53" fmla="*/ 2147483646 h 86"/>
              <a:gd name="T54" fmla="*/ 2147483646 w 113"/>
              <a:gd name="T55" fmla="*/ 2147483646 h 86"/>
              <a:gd name="T56" fmla="*/ 2147483646 w 113"/>
              <a:gd name="T57" fmla="*/ 2147483646 h 86"/>
              <a:gd name="T58" fmla="*/ 2147483646 w 113"/>
              <a:gd name="T59" fmla="*/ 2147483646 h 86"/>
              <a:gd name="T60" fmla="*/ 2147483646 w 113"/>
              <a:gd name="T61" fmla="*/ 2147483646 h 86"/>
              <a:gd name="T62" fmla="*/ 2147483646 w 113"/>
              <a:gd name="T63" fmla="*/ 2147483646 h 86"/>
              <a:gd name="T64" fmla="*/ 2147483646 w 113"/>
              <a:gd name="T65" fmla="*/ 2147483646 h 86"/>
              <a:gd name="T66" fmla="*/ 2147483646 w 113"/>
              <a:gd name="T67" fmla="*/ 2147483646 h 86"/>
              <a:gd name="T68" fmla="*/ 2147483646 w 113"/>
              <a:gd name="T69" fmla="*/ 2147483646 h 86"/>
              <a:gd name="T70" fmla="*/ 2147483646 w 113"/>
              <a:gd name="T71" fmla="*/ 2147483646 h 86"/>
              <a:gd name="T72" fmla="*/ 2147483646 w 113"/>
              <a:gd name="T73" fmla="*/ 2147483646 h 86"/>
              <a:gd name="T74" fmla="*/ 2147483646 w 113"/>
              <a:gd name="T75" fmla="*/ 2147483646 h 86"/>
              <a:gd name="T76" fmla="*/ 2147483646 w 113"/>
              <a:gd name="T77" fmla="*/ 2147483646 h 86"/>
              <a:gd name="T78" fmla="*/ 2147483646 w 113"/>
              <a:gd name="T79" fmla="*/ 2147483646 h 86"/>
              <a:gd name="T80" fmla="*/ 2147483646 w 113"/>
              <a:gd name="T81" fmla="*/ 2147483646 h 86"/>
              <a:gd name="T82" fmla="*/ 2147483646 w 113"/>
              <a:gd name="T83" fmla="*/ 2147483646 h 86"/>
              <a:gd name="T84" fmla="*/ 2147483646 w 113"/>
              <a:gd name="T85" fmla="*/ 2147483646 h 86"/>
              <a:gd name="T86" fmla="*/ 2147483646 w 113"/>
              <a:gd name="T87" fmla="*/ 2147483646 h 8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3"/>
              <a:gd name="T133" fmla="*/ 0 h 86"/>
              <a:gd name="T134" fmla="*/ 113 w 113"/>
              <a:gd name="T135" fmla="*/ 86 h 8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5367" name="文本框 37"/>
          <p:cNvSpPr txBox="1">
            <a:spLocks noChangeArrowheads="1"/>
          </p:cNvSpPr>
          <p:nvPr/>
        </p:nvSpPr>
        <p:spPr bwMode="auto">
          <a:xfrm>
            <a:off x="5130800" y="2832100"/>
            <a:ext cx="340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 TO THE FRIST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5368" name="文本框 38"/>
          <p:cNvSpPr txBox="1">
            <a:spLocks noChangeArrowheads="1"/>
          </p:cNvSpPr>
          <p:nvPr/>
        </p:nvSpPr>
        <p:spPr bwMode="auto">
          <a:xfrm>
            <a:off x="5130800" y="2216150"/>
            <a:ext cx="4289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年终总结述职报告</a:t>
            </a:r>
          </a:p>
        </p:txBody>
      </p:sp>
      <p:cxnSp>
        <p:nvCxnSpPr>
          <p:cNvPr id="15369" name="直接连接符 39"/>
          <p:cNvCxnSpPr>
            <a:cxnSpLocks noChangeShapeType="1"/>
          </p:cNvCxnSpPr>
          <p:nvPr/>
        </p:nvCxnSpPr>
        <p:spPr bwMode="auto">
          <a:xfrm>
            <a:off x="3786188" y="2211388"/>
            <a:ext cx="1216025" cy="0"/>
          </a:xfrm>
          <a:prstGeom prst="line">
            <a:avLst/>
          </a:prstGeom>
          <a:noFill/>
          <a:ln w="190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文本框 40"/>
          <p:cNvSpPr txBox="1">
            <a:spLocks noChangeArrowheads="1"/>
          </p:cNvSpPr>
          <p:nvPr/>
        </p:nvSpPr>
        <p:spPr bwMode="auto">
          <a:xfrm>
            <a:off x="5130800" y="3286125"/>
            <a:ext cx="1974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71" name="Group 14"/>
          <p:cNvGrpSpPr>
            <a:grpSpLocks/>
          </p:cNvGrpSpPr>
          <p:nvPr/>
        </p:nvGrpSpPr>
        <p:grpSpPr bwMode="auto">
          <a:xfrm>
            <a:off x="5818188" y="4208463"/>
            <a:ext cx="1054100" cy="1054100"/>
            <a:chOff x="0" y="0"/>
            <a:chExt cx="1138136" cy="1138136"/>
          </a:xfrm>
        </p:grpSpPr>
        <p:sp>
          <p:nvSpPr>
            <p:cNvPr id="15379" name="文本框 43"/>
            <p:cNvSpPr txBox="1">
              <a:spLocks noChangeArrowheads="1"/>
            </p:cNvSpPr>
            <p:nvPr/>
          </p:nvSpPr>
          <p:spPr bwMode="auto">
            <a:xfrm>
              <a:off x="100328" y="286693"/>
              <a:ext cx="1037808" cy="56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LOGO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5380" name="椭圆 44"/>
            <p:cNvSpPr>
              <a:spLocks noChangeArrowheads="1"/>
            </p:cNvSpPr>
            <p:nvPr/>
          </p:nvSpPr>
          <p:spPr bwMode="auto">
            <a:xfrm>
              <a:off x="0" y="0"/>
              <a:ext cx="1138136" cy="1138136"/>
            </a:xfrm>
            <a:prstGeom prst="ellipse">
              <a:avLst/>
            </a:prstGeom>
            <a:noFill/>
            <a:ln w="1270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15372" name="直接连接符 45"/>
          <p:cNvCxnSpPr>
            <a:cxnSpLocks noChangeShapeType="1"/>
          </p:cNvCxnSpPr>
          <p:nvPr/>
        </p:nvCxnSpPr>
        <p:spPr bwMode="auto">
          <a:xfrm>
            <a:off x="5208588" y="2211388"/>
            <a:ext cx="4097337" cy="0"/>
          </a:xfrm>
          <a:prstGeom prst="line">
            <a:avLst/>
          </a:prstGeom>
          <a:noFill/>
          <a:ln w="190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 46"/>
          <p:cNvCxnSpPr>
            <a:cxnSpLocks noChangeShapeType="1"/>
          </p:cNvCxnSpPr>
          <p:nvPr/>
        </p:nvCxnSpPr>
        <p:spPr bwMode="auto">
          <a:xfrm flipH="1" flipV="1">
            <a:off x="5092700" y="2098675"/>
            <a:ext cx="30163" cy="66675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 47"/>
          <p:cNvCxnSpPr>
            <a:cxnSpLocks noChangeShapeType="1"/>
          </p:cNvCxnSpPr>
          <p:nvPr/>
        </p:nvCxnSpPr>
        <p:spPr bwMode="auto">
          <a:xfrm flipV="1">
            <a:off x="5208588" y="2157413"/>
            <a:ext cx="50800" cy="33337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 48"/>
          <p:cNvCxnSpPr>
            <a:cxnSpLocks noChangeShapeType="1"/>
          </p:cNvCxnSpPr>
          <p:nvPr/>
        </p:nvCxnSpPr>
        <p:spPr bwMode="auto">
          <a:xfrm flipH="1" flipV="1">
            <a:off x="5002213" y="2092325"/>
            <a:ext cx="106362" cy="98425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 49"/>
          <p:cNvCxnSpPr>
            <a:cxnSpLocks noChangeShapeType="1"/>
          </p:cNvCxnSpPr>
          <p:nvPr/>
        </p:nvCxnSpPr>
        <p:spPr bwMode="auto">
          <a:xfrm>
            <a:off x="5187950" y="2230438"/>
            <a:ext cx="46038" cy="31750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直接连接符 50"/>
          <p:cNvCxnSpPr>
            <a:cxnSpLocks noChangeShapeType="1"/>
          </p:cNvCxnSpPr>
          <p:nvPr/>
        </p:nvCxnSpPr>
        <p:spPr bwMode="auto">
          <a:xfrm flipH="1">
            <a:off x="5180013" y="2103438"/>
            <a:ext cx="79375" cy="84137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空心弧 51"/>
          <p:cNvSpPr>
            <a:spLocks/>
          </p:cNvSpPr>
          <p:nvPr/>
        </p:nvSpPr>
        <p:spPr bwMode="auto">
          <a:xfrm flipH="1">
            <a:off x="3486150" y="2187575"/>
            <a:ext cx="263525" cy="263525"/>
          </a:xfrm>
          <a:custGeom>
            <a:avLst/>
            <a:gdLst>
              <a:gd name="T0" fmla="*/ 7600 w 264405"/>
              <a:gd name="T1" fmla="*/ 86577 h 264405"/>
              <a:gd name="T2" fmla="*/ 131378 w 264405"/>
              <a:gd name="T3" fmla="*/ 3 h 264405"/>
              <a:gd name="T4" fmla="*/ 253915 w 264405"/>
              <a:gd name="T5" fmla="*/ 88325 h 264405"/>
              <a:gd name="T6" fmla="*/ 253913 w 264405"/>
              <a:gd name="T7" fmla="*/ 88325 h 264405"/>
              <a:gd name="T8" fmla="*/ 131376 w 264405"/>
              <a:gd name="T9" fmla="*/ 3 h 264405"/>
              <a:gd name="T10" fmla="*/ 7598 w 264405"/>
              <a:gd name="T11" fmla="*/ 86577 h 264405"/>
              <a:gd name="T12" fmla="*/ 7600 w 264405"/>
              <a:gd name="T13" fmla="*/ 86577 h 2644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4405"/>
              <a:gd name="T22" fmla="*/ 0 h 264405"/>
              <a:gd name="T23" fmla="*/ 264405 w 264405"/>
              <a:gd name="T24" fmla="*/ 264405 h 26440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4405" h="264405">
                <a:moveTo>
                  <a:pt x="7702" y="87739"/>
                </a:moveTo>
                <a:cubicBezTo>
                  <a:pt x="26609" y="34798"/>
                  <a:pt x="76928" y="-396"/>
                  <a:pt x="133142" y="3"/>
                </a:cubicBezTo>
                <a:cubicBezTo>
                  <a:pt x="189356" y="402"/>
                  <a:pt x="239170" y="36307"/>
                  <a:pt x="257324" y="89511"/>
                </a:cubicBezTo>
                <a:lnTo>
                  <a:pt x="257322" y="89511"/>
                </a:lnTo>
                <a:cubicBezTo>
                  <a:pt x="239168" y="36307"/>
                  <a:pt x="189354" y="402"/>
                  <a:pt x="133140" y="3"/>
                </a:cubicBezTo>
                <a:cubicBezTo>
                  <a:pt x="76926" y="-396"/>
                  <a:pt x="26607" y="34798"/>
                  <a:pt x="7700" y="87739"/>
                </a:cubicBezTo>
                <a:lnTo>
                  <a:pt x="7702" y="87739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52525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4579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4580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1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582" name="文本框 22"/>
          <p:cNvSpPr txBox="1">
            <a:spLocks noChangeArrowheads="1"/>
          </p:cNvSpPr>
          <p:nvPr/>
        </p:nvSpPr>
        <p:spPr bwMode="auto">
          <a:xfrm>
            <a:off x="1654175" y="4241800"/>
            <a:ext cx="2249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输入对这个数据的描述</a:t>
            </a:r>
          </a:p>
        </p:txBody>
      </p:sp>
      <p:sp>
        <p:nvSpPr>
          <p:cNvPr id="24583" name="文本框 23"/>
          <p:cNvSpPr txBox="1">
            <a:spLocks noChangeArrowheads="1"/>
          </p:cNvSpPr>
          <p:nvPr/>
        </p:nvSpPr>
        <p:spPr bwMode="auto">
          <a:xfrm>
            <a:off x="1646238" y="4670425"/>
            <a:ext cx="9005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这里可以对上面三个数据进行总的描述，如无必要可删掉这段话。</a:t>
            </a:r>
            <a:r>
              <a:rPr lang="en-US" altLang="zh-CN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图片可编辑，也可换掉颜色，步骤跟之前几页介绍的一样。模板末页附有大量的可编辑图片，任君挑选。</a:t>
            </a:r>
            <a:r>
              <a:rPr lang="en-US" altLang="zh-CN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8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584" name="Freeform 10"/>
          <p:cNvSpPr>
            <a:spLocks noEditPoints="1"/>
          </p:cNvSpPr>
          <p:nvPr/>
        </p:nvSpPr>
        <p:spPr bwMode="auto">
          <a:xfrm>
            <a:off x="8304213" y="2665413"/>
            <a:ext cx="1352550" cy="1241425"/>
          </a:xfrm>
          <a:custGeom>
            <a:avLst/>
            <a:gdLst>
              <a:gd name="T0" fmla="*/ 2147483646 w 210"/>
              <a:gd name="T1" fmla="*/ 0 h 192"/>
              <a:gd name="T2" fmla="*/ 2147483646 w 210"/>
              <a:gd name="T3" fmla="*/ 2147483646 h 192"/>
              <a:gd name="T4" fmla="*/ 2147483646 w 210"/>
              <a:gd name="T5" fmla="*/ 2147483646 h 192"/>
              <a:gd name="T6" fmla="*/ 2147483646 w 210"/>
              <a:gd name="T7" fmla="*/ 2147483646 h 192"/>
              <a:gd name="T8" fmla="*/ 2147483646 w 210"/>
              <a:gd name="T9" fmla="*/ 2147483646 h 192"/>
              <a:gd name="T10" fmla="*/ 2147483646 w 210"/>
              <a:gd name="T11" fmla="*/ 2147483646 h 192"/>
              <a:gd name="T12" fmla="*/ 2147483646 w 210"/>
              <a:gd name="T13" fmla="*/ 2147483646 h 192"/>
              <a:gd name="T14" fmla="*/ 2147483646 w 210"/>
              <a:gd name="T15" fmla="*/ 2147483646 h 192"/>
              <a:gd name="T16" fmla="*/ 2147483646 w 210"/>
              <a:gd name="T17" fmla="*/ 2147483646 h 192"/>
              <a:gd name="T18" fmla="*/ 2147483646 w 210"/>
              <a:gd name="T19" fmla="*/ 2147483646 h 192"/>
              <a:gd name="T20" fmla="*/ 2147483646 w 210"/>
              <a:gd name="T21" fmla="*/ 2147483646 h 192"/>
              <a:gd name="T22" fmla="*/ 2147483646 w 210"/>
              <a:gd name="T23" fmla="*/ 2147483646 h 192"/>
              <a:gd name="T24" fmla="*/ 2147483646 w 210"/>
              <a:gd name="T25" fmla="*/ 2147483646 h 192"/>
              <a:gd name="T26" fmla="*/ 2147483646 w 210"/>
              <a:gd name="T27" fmla="*/ 2147483646 h 192"/>
              <a:gd name="T28" fmla="*/ 2147483646 w 210"/>
              <a:gd name="T29" fmla="*/ 2147483646 h 192"/>
              <a:gd name="T30" fmla="*/ 2147483646 w 210"/>
              <a:gd name="T31" fmla="*/ 2147483646 h 192"/>
              <a:gd name="T32" fmla="*/ 2147483646 w 210"/>
              <a:gd name="T33" fmla="*/ 2147483646 h 192"/>
              <a:gd name="T34" fmla="*/ 2147483646 w 210"/>
              <a:gd name="T35" fmla="*/ 2147483646 h 192"/>
              <a:gd name="T36" fmla="*/ 2147483646 w 210"/>
              <a:gd name="T37" fmla="*/ 2147483646 h 192"/>
              <a:gd name="T38" fmla="*/ 2147483646 w 210"/>
              <a:gd name="T39" fmla="*/ 2147483646 h 192"/>
              <a:gd name="T40" fmla="*/ 2147483646 w 210"/>
              <a:gd name="T41" fmla="*/ 2147483646 h 192"/>
              <a:gd name="T42" fmla="*/ 2147483646 w 210"/>
              <a:gd name="T43" fmla="*/ 2147483646 h 192"/>
              <a:gd name="T44" fmla="*/ 2147483646 w 210"/>
              <a:gd name="T45" fmla="*/ 2147483646 h 192"/>
              <a:gd name="T46" fmla="*/ 2147483646 w 210"/>
              <a:gd name="T47" fmla="*/ 2147483646 h 192"/>
              <a:gd name="T48" fmla="*/ 2147483646 w 210"/>
              <a:gd name="T49" fmla="*/ 2147483646 h 192"/>
              <a:gd name="T50" fmla="*/ 0 w 210"/>
              <a:gd name="T51" fmla="*/ 2147483646 h 192"/>
              <a:gd name="T52" fmla="*/ 2147483646 w 210"/>
              <a:gd name="T53" fmla="*/ 2147483646 h 192"/>
              <a:gd name="T54" fmla="*/ 0 w 210"/>
              <a:gd name="T55" fmla="*/ 2147483646 h 192"/>
              <a:gd name="T56" fmla="*/ 2147483646 w 210"/>
              <a:gd name="T57" fmla="*/ 2147483646 h 192"/>
              <a:gd name="T58" fmla="*/ 0 w 210"/>
              <a:gd name="T59" fmla="*/ 2147483646 h 192"/>
              <a:gd name="T60" fmla="*/ 2147483646 w 210"/>
              <a:gd name="T61" fmla="*/ 2147483646 h 192"/>
              <a:gd name="T62" fmla="*/ 0 w 210"/>
              <a:gd name="T63" fmla="*/ 2147483646 h 192"/>
              <a:gd name="T64" fmla="*/ 2147483646 w 210"/>
              <a:gd name="T65" fmla="*/ 2147483646 h 192"/>
              <a:gd name="T66" fmla="*/ 0 w 210"/>
              <a:gd name="T67" fmla="*/ 2147483646 h 192"/>
              <a:gd name="T68" fmla="*/ 2147483646 w 210"/>
              <a:gd name="T69" fmla="*/ 2147483646 h 192"/>
              <a:gd name="T70" fmla="*/ 2147483646 w 210"/>
              <a:gd name="T71" fmla="*/ 0 h 192"/>
              <a:gd name="T72" fmla="*/ 2147483646 w 210"/>
              <a:gd name="T73" fmla="*/ 2147483646 h 192"/>
              <a:gd name="T74" fmla="*/ 2147483646 w 210"/>
              <a:gd name="T75" fmla="*/ 2147483646 h 192"/>
              <a:gd name="T76" fmla="*/ 2147483646 w 210"/>
              <a:gd name="T77" fmla="*/ 2147483646 h 192"/>
              <a:gd name="T78" fmla="*/ 2147483646 w 210"/>
              <a:gd name="T79" fmla="*/ 2147483646 h 192"/>
              <a:gd name="T80" fmla="*/ 2147483646 w 210"/>
              <a:gd name="T81" fmla="*/ 2147483646 h 192"/>
              <a:gd name="T82" fmla="*/ 2147483646 w 210"/>
              <a:gd name="T83" fmla="*/ 2147483646 h 192"/>
              <a:gd name="T84" fmla="*/ 2147483646 w 210"/>
              <a:gd name="T85" fmla="*/ 2147483646 h 192"/>
              <a:gd name="T86" fmla="*/ 2147483646 w 210"/>
              <a:gd name="T87" fmla="*/ 2147483646 h 192"/>
              <a:gd name="T88" fmla="*/ 2147483646 w 210"/>
              <a:gd name="T89" fmla="*/ 2147483646 h 192"/>
              <a:gd name="T90" fmla="*/ 2147483646 w 210"/>
              <a:gd name="T91" fmla="*/ 2147483646 h 192"/>
              <a:gd name="T92" fmla="*/ 2147483646 w 210"/>
              <a:gd name="T93" fmla="*/ 2147483646 h 192"/>
              <a:gd name="T94" fmla="*/ 2147483646 w 210"/>
              <a:gd name="T95" fmla="*/ 2147483646 h 192"/>
              <a:gd name="T96" fmla="*/ 2147483646 w 210"/>
              <a:gd name="T97" fmla="*/ 2147483646 h 192"/>
              <a:gd name="T98" fmla="*/ 2147483646 w 210"/>
              <a:gd name="T99" fmla="*/ 2147483646 h 192"/>
              <a:gd name="T100" fmla="*/ 2147483646 w 210"/>
              <a:gd name="T101" fmla="*/ 2147483646 h 192"/>
              <a:gd name="T102" fmla="*/ 2147483646 w 210"/>
              <a:gd name="T103" fmla="*/ 2147483646 h 192"/>
              <a:gd name="T104" fmla="*/ 2147483646 w 210"/>
              <a:gd name="T105" fmla="*/ 2147483646 h 192"/>
              <a:gd name="T106" fmla="*/ 2147483646 w 210"/>
              <a:gd name="T107" fmla="*/ 2147483646 h 192"/>
              <a:gd name="T108" fmla="*/ 2147483646 w 210"/>
              <a:gd name="T109" fmla="*/ 2147483646 h 19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0"/>
              <a:gd name="T166" fmla="*/ 0 h 192"/>
              <a:gd name="T167" fmla="*/ 210 w 210"/>
              <a:gd name="T168" fmla="*/ 192 h 19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0" h="192">
                <a:moveTo>
                  <a:pt x="30" y="0"/>
                </a:moveTo>
                <a:lnTo>
                  <a:pt x="163" y="0"/>
                </a:lnTo>
                <a:lnTo>
                  <a:pt x="172" y="0"/>
                </a:lnTo>
                <a:lnTo>
                  <a:pt x="172" y="10"/>
                </a:lnTo>
                <a:lnTo>
                  <a:pt x="172" y="41"/>
                </a:lnTo>
                <a:lnTo>
                  <a:pt x="156" y="55"/>
                </a:lnTo>
                <a:lnTo>
                  <a:pt x="156" y="17"/>
                </a:lnTo>
                <a:lnTo>
                  <a:pt x="37" y="17"/>
                </a:lnTo>
                <a:lnTo>
                  <a:pt x="37" y="29"/>
                </a:lnTo>
                <a:lnTo>
                  <a:pt x="45" y="24"/>
                </a:lnTo>
                <a:lnTo>
                  <a:pt x="54" y="22"/>
                </a:lnTo>
                <a:lnTo>
                  <a:pt x="59" y="36"/>
                </a:lnTo>
                <a:lnTo>
                  <a:pt x="52" y="41"/>
                </a:lnTo>
                <a:lnTo>
                  <a:pt x="37" y="45"/>
                </a:lnTo>
                <a:lnTo>
                  <a:pt x="37" y="55"/>
                </a:lnTo>
                <a:lnTo>
                  <a:pt x="45" y="52"/>
                </a:lnTo>
                <a:lnTo>
                  <a:pt x="54" y="48"/>
                </a:lnTo>
                <a:lnTo>
                  <a:pt x="59" y="64"/>
                </a:lnTo>
                <a:lnTo>
                  <a:pt x="52" y="67"/>
                </a:lnTo>
                <a:lnTo>
                  <a:pt x="37" y="74"/>
                </a:lnTo>
                <a:lnTo>
                  <a:pt x="37" y="83"/>
                </a:lnTo>
                <a:lnTo>
                  <a:pt x="45" y="78"/>
                </a:lnTo>
                <a:lnTo>
                  <a:pt x="54" y="76"/>
                </a:lnTo>
                <a:lnTo>
                  <a:pt x="59" y="90"/>
                </a:lnTo>
                <a:lnTo>
                  <a:pt x="52" y="95"/>
                </a:lnTo>
                <a:lnTo>
                  <a:pt x="37" y="100"/>
                </a:lnTo>
                <a:lnTo>
                  <a:pt x="37" y="109"/>
                </a:lnTo>
                <a:lnTo>
                  <a:pt x="45" y="104"/>
                </a:lnTo>
                <a:lnTo>
                  <a:pt x="54" y="102"/>
                </a:lnTo>
                <a:lnTo>
                  <a:pt x="59" y="116"/>
                </a:lnTo>
                <a:lnTo>
                  <a:pt x="52" y="121"/>
                </a:lnTo>
                <a:lnTo>
                  <a:pt x="37" y="128"/>
                </a:lnTo>
                <a:lnTo>
                  <a:pt x="37" y="137"/>
                </a:lnTo>
                <a:lnTo>
                  <a:pt x="45" y="135"/>
                </a:lnTo>
                <a:lnTo>
                  <a:pt x="54" y="130"/>
                </a:lnTo>
                <a:lnTo>
                  <a:pt x="59" y="147"/>
                </a:lnTo>
                <a:lnTo>
                  <a:pt x="52" y="149"/>
                </a:lnTo>
                <a:lnTo>
                  <a:pt x="37" y="156"/>
                </a:lnTo>
                <a:lnTo>
                  <a:pt x="37" y="170"/>
                </a:lnTo>
                <a:lnTo>
                  <a:pt x="37" y="175"/>
                </a:lnTo>
                <a:lnTo>
                  <a:pt x="156" y="175"/>
                </a:lnTo>
                <a:lnTo>
                  <a:pt x="156" y="137"/>
                </a:lnTo>
                <a:lnTo>
                  <a:pt x="172" y="123"/>
                </a:lnTo>
                <a:lnTo>
                  <a:pt x="172" y="182"/>
                </a:lnTo>
                <a:lnTo>
                  <a:pt x="172" y="192"/>
                </a:lnTo>
                <a:lnTo>
                  <a:pt x="163" y="192"/>
                </a:lnTo>
                <a:lnTo>
                  <a:pt x="30" y="192"/>
                </a:lnTo>
                <a:lnTo>
                  <a:pt x="21" y="192"/>
                </a:lnTo>
                <a:lnTo>
                  <a:pt x="21" y="182"/>
                </a:lnTo>
                <a:lnTo>
                  <a:pt x="21" y="170"/>
                </a:lnTo>
                <a:lnTo>
                  <a:pt x="4" y="170"/>
                </a:lnTo>
                <a:lnTo>
                  <a:pt x="0" y="154"/>
                </a:lnTo>
                <a:lnTo>
                  <a:pt x="21" y="144"/>
                </a:lnTo>
                <a:lnTo>
                  <a:pt x="21" y="140"/>
                </a:lnTo>
                <a:lnTo>
                  <a:pt x="4" y="140"/>
                </a:lnTo>
                <a:lnTo>
                  <a:pt x="0" y="126"/>
                </a:lnTo>
                <a:lnTo>
                  <a:pt x="21" y="116"/>
                </a:lnTo>
                <a:lnTo>
                  <a:pt x="21" y="114"/>
                </a:lnTo>
                <a:lnTo>
                  <a:pt x="4" y="114"/>
                </a:lnTo>
                <a:lnTo>
                  <a:pt x="0" y="97"/>
                </a:lnTo>
                <a:lnTo>
                  <a:pt x="21" y="90"/>
                </a:lnTo>
                <a:lnTo>
                  <a:pt x="21" y="88"/>
                </a:lnTo>
                <a:lnTo>
                  <a:pt x="4" y="88"/>
                </a:lnTo>
                <a:lnTo>
                  <a:pt x="0" y="71"/>
                </a:lnTo>
                <a:lnTo>
                  <a:pt x="21" y="62"/>
                </a:lnTo>
                <a:lnTo>
                  <a:pt x="21" y="59"/>
                </a:lnTo>
                <a:lnTo>
                  <a:pt x="4" y="59"/>
                </a:lnTo>
                <a:lnTo>
                  <a:pt x="0" y="45"/>
                </a:lnTo>
                <a:lnTo>
                  <a:pt x="21" y="36"/>
                </a:lnTo>
                <a:lnTo>
                  <a:pt x="21" y="10"/>
                </a:lnTo>
                <a:lnTo>
                  <a:pt x="21" y="0"/>
                </a:lnTo>
                <a:lnTo>
                  <a:pt x="30" y="0"/>
                </a:lnTo>
                <a:close/>
                <a:moveTo>
                  <a:pt x="73" y="92"/>
                </a:moveTo>
                <a:lnTo>
                  <a:pt x="73" y="102"/>
                </a:lnTo>
                <a:lnTo>
                  <a:pt x="96" y="102"/>
                </a:lnTo>
                <a:lnTo>
                  <a:pt x="96" y="92"/>
                </a:lnTo>
                <a:lnTo>
                  <a:pt x="73" y="92"/>
                </a:lnTo>
                <a:close/>
                <a:moveTo>
                  <a:pt x="73" y="71"/>
                </a:moveTo>
                <a:lnTo>
                  <a:pt x="73" y="81"/>
                </a:lnTo>
                <a:lnTo>
                  <a:pt x="115" y="81"/>
                </a:lnTo>
                <a:lnTo>
                  <a:pt x="115" y="71"/>
                </a:lnTo>
                <a:lnTo>
                  <a:pt x="73" y="71"/>
                </a:lnTo>
                <a:close/>
                <a:moveTo>
                  <a:pt x="73" y="52"/>
                </a:moveTo>
                <a:lnTo>
                  <a:pt x="73" y="62"/>
                </a:lnTo>
                <a:lnTo>
                  <a:pt x="134" y="62"/>
                </a:lnTo>
                <a:lnTo>
                  <a:pt x="134" y="52"/>
                </a:lnTo>
                <a:lnTo>
                  <a:pt x="73" y="52"/>
                </a:lnTo>
                <a:close/>
                <a:moveTo>
                  <a:pt x="73" y="33"/>
                </a:moveTo>
                <a:lnTo>
                  <a:pt x="73" y="41"/>
                </a:lnTo>
                <a:lnTo>
                  <a:pt x="134" y="41"/>
                </a:lnTo>
                <a:lnTo>
                  <a:pt x="134" y="33"/>
                </a:lnTo>
                <a:lnTo>
                  <a:pt x="73" y="33"/>
                </a:lnTo>
                <a:close/>
                <a:moveTo>
                  <a:pt x="96" y="152"/>
                </a:moveTo>
                <a:lnTo>
                  <a:pt x="111" y="152"/>
                </a:lnTo>
                <a:lnTo>
                  <a:pt x="122" y="152"/>
                </a:lnTo>
                <a:lnTo>
                  <a:pt x="111" y="137"/>
                </a:lnTo>
                <a:lnTo>
                  <a:pt x="99" y="126"/>
                </a:lnTo>
                <a:lnTo>
                  <a:pt x="99" y="140"/>
                </a:lnTo>
                <a:lnTo>
                  <a:pt x="96" y="152"/>
                </a:lnTo>
                <a:close/>
                <a:moveTo>
                  <a:pt x="186" y="43"/>
                </a:moveTo>
                <a:lnTo>
                  <a:pt x="111" y="116"/>
                </a:lnTo>
                <a:lnTo>
                  <a:pt x="134" y="140"/>
                </a:lnTo>
                <a:lnTo>
                  <a:pt x="210" y="67"/>
                </a:lnTo>
                <a:lnTo>
                  <a:pt x="186" y="43"/>
                </a:lnTo>
                <a:close/>
              </a:path>
            </a:pathLst>
          </a:custGeom>
          <a:solidFill>
            <a:srgbClr val="F1B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4585" name="Freeform 19"/>
          <p:cNvSpPr>
            <a:spLocks noEditPoints="1"/>
          </p:cNvSpPr>
          <p:nvPr/>
        </p:nvSpPr>
        <p:spPr bwMode="auto">
          <a:xfrm>
            <a:off x="5173663" y="3275013"/>
            <a:ext cx="1458912" cy="1263650"/>
          </a:xfrm>
          <a:custGeom>
            <a:avLst/>
            <a:gdLst>
              <a:gd name="T0" fmla="*/ 2147483646 w 222"/>
              <a:gd name="T1" fmla="*/ 2147483646 h 234"/>
              <a:gd name="T2" fmla="*/ 2147483646 w 222"/>
              <a:gd name="T3" fmla="*/ 2147483646 h 234"/>
              <a:gd name="T4" fmla="*/ 2147483646 w 222"/>
              <a:gd name="T5" fmla="*/ 2147483646 h 234"/>
              <a:gd name="T6" fmla="*/ 2147483646 w 222"/>
              <a:gd name="T7" fmla="*/ 2147483646 h 234"/>
              <a:gd name="T8" fmla="*/ 2147483646 w 222"/>
              <a:gd name="T9" fmla="*/ 2147483646 h 234"/>
              <a:gd name="T10" fmla="*/ 2147483646 w 222"/>
              <a:gd name="T11" fmla="*/ 2147483646 h 234"/>
              <a:gd name="T12" fmla="*/ 2147483646 w 222"/>
              <a:gd name="T13" fmla="*/ 2147483646 h 234"/>
              <a:gd name="T14" fmla="*/ 2147483646 w 222"/>
              <a:gd name="T15" fmla="*/ 2147483646 h 234"/>
              <a:gd name="T16" fmla="*/ 2147483646 w 222"/>
              <a:gd name="T17" fmla="*/ 2147483646 h 234"/>
              <a:gd name="T18" fmla="*/ 2147483646 w 222"/>
              <a:gd name="T19" fmla="*/ 2147483646 h 234"/>
              <a:gd name="T20" fmla="*/ 2147483646 w 222"/>
              <a:gd name="T21" fmla="*/ 2147483646 h 234"/>
              <a:gd name="T22" fmla="*/ 2147483646 w 222"/>
              <a:gd name="T23" fmla="*/ 2147483646 h 234"/>
              <a:gd name="T24" fmla="*/ 2147483646 w 222"/>
              <a:gd name="T25" fmla="*/ 2147483646 h 234"/>
              <a:gd name="T26" fmla="*/ 2147483646 w 222"/>
              <a:gd name="T27" fmla="*/ 0 h 234"/>
              <a:gd name="T28" fmla="*/ 2147483646 w 222"/>
              <a:gd name="T29" fmla="*/ 0 h 234"/>
              <a:gd name="T30" fmla="*/ 2147483646 w 222"/>
              <a:gd name="T31" fmla="*/ 2147483646 h 234"/>
              <a:gd name="T32" fmla="*/ 2147483646 w 222"/>
              <a:gd name="T33" fmla="*/ 2147483646 h 234"/>
              <a:gd name="T34" fmla="*/ 2147483646 w 222"/>
              <a:gd name="T35" fmla="*/ 2147483646 h 234"/>
              <a:gd name="T36" fmla="*/ 2147483646 w 222"/>
              <a:gd name="T37" fmla="*/ 2147483646 h 234"/>
              <a:gd name="T38" fmla="*/ 2147483646 w 222"/>
              <a:gd name="T39" fmla="*/ 2147483646 h 234"/>
              <a:gd name="T40" fmla="*/ 2147483646 w 222"/>
              <a:gd name="T41" fmla="*/ 2147483646 h 234"/>
              <a:gd name="T42" fmla="*/ 2147483646 w 222"/>
              <a:gd name="T43" fmla="*/ 2147483646 h 234"/>
              <a:gd name="T44" fmla="*/ 0 w 222"/>
              <a:gd name="T45" fmla="*/ 2147483646 h 234"/>
              <a:gd name="T46" fmla="*/ 0 w 222"/>
              <a:gd name="T47" fmla="*/ 2147483646 h 234"/>
              <a:gd name="T48" fmla="*/ 2147483646 w 222"/>
              <a:gd name="T49" fmla="*/ 2147483646 h 234"/>
              <a:gd name="T50" fmla="*/ 2147483646 w 222"/>
              <a:gd name="T51" fmla="*/ 2147483646 h 234"/>
              <a:gd name="T52" fmla="*/ 2147483646 w 222"/>
              <a:gd name="T53" fmla="*/ 2147483646 h 234"/>
              <a:gd name="T54" fmla="*/ 2147483646 w 222"/>
              <a:gd name="T55" fmla="*/ 2147483646 h 234"/>
              <a:gd name="T56" fmla="*/ 2147483646 w 222"/>
              <a:gd name="T57" fmla="*/ 2147483646 h 234"/>
              <a:gd name="T58" fmla="*/ 2147483646 w 222"/>
              <a:gd name="T59" fmla="*/ 2147483646 h 234"/>
              <a:gd name="T60" fmla="*/ 2147483646 w 222"/>
              <a:gd name="T61" fmla="*/ 2147483646 h 234"/>
              <a:gd name="T62" fmla="*/ 2147483646 w 222"/>
              <a:gd name="T63" fmla="*/ 2147483646 h 234"/>
              <a:gd name="T64" fmla="*/ 2147483646 w 222"/>
              <a:gd name="T65" fmla="*/ 2147483646 h 234"/>
              <a:gd name="T66" fmla="*/ 2147483646 w 222"/>
              <a:gd name="T67" fmla="*/ 2147483646 h 234"/>
              <a:gd name="T68" fmla="*/ 2147483646 w 222"/>
              <a:gd name="T69" fmla="*/ 2147483646 h 234"/>
              <a:gd name="T70" fmla="*/ 2147483646 w 222"/>
              <a:gd name="T71" fmla="*/ 2147483646 h 234"/>
              <a:gd name="T72" fmla="*/ 2147483646 w 222"/>
              <a:gd name="T73" fmla="*/ 2147483646 h 234"/>
              <a:gd name="T74" fmla="*/ 2147483646 w 222"/>
              <a:gd name="T75" fmla="*/ 2147483646 h 234"/>
              <a:gd name="T76" fmla="*/ 2147483646 w 222"/>
              <a:gd name="T77" fmla="*/ 2147483646 h 234"/>
              <a:gd name="T78" fmla="*/ 2147483646 w 222"/>
              <a:gd name="T79" fmla="*/ 2147483646 h 234"/>
              <a:gd name="T80" fmla="*/ 2147483646 w 222"/>
              <a:gd name="T81" fmla="*/ 2147483646 h 23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234"/>
              <a:gd name="T125" fmla="*/ 222 w 222"/>
              <a:gd name="T126" fmla="*/ 234 h 23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F1B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4586" name="Freeform 103"/>
          <p:cNvSpPr>
            <a:spLocks noEditPoints="1"/>
          </p:cNvSpPr>
          <p:nvPr/>
        </p:nvSpPr>
        <p:spPr bwMode="auto">
          <a:xfrm>
            <a:off x="1971675" y="2689225"/>
            <a:ext cx="1614488" cy="1268413"/>
          </a:xfrm>
          <a:custGeom>
            <a:avLst/>
            <a:gdLst>
              <a:gd name="T0" fmla="*/ 2147483646 w 97"/>
              <a:gd name="T1" fmla="*/ 2147483646 h 75"/>
              <a:gd name="T2" fmla="*/ 2147483646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47483646 h 75"/>
              <a:gd name="T8" fmla="*/ 2147483646 w 97"/>
              <a:gd name="T9" fmla="*/ 2147483646 h 75"/>
              <a:gd name="T10" fmla="*/ 2147483646 w 97"/>
              <a:gd name="T11" fmla="*/ 2147483646 h 75"/>
              <a:gd name="T12" fmla="*/ 2147483646 w 97"/>
              <a:gd name="T13" fmla="*/ 2147483646 h 75"/>
              <a:gd name="T14" fmla="*/ 2147483646 w 97"/>
              <a:gd name="T15" fmla="*/ 2147483646 h 75"/>
              <a:gd name="T16" fmla="*/ 0 w 97"/>
              <a:gd name="T17" fmla="*/ 2147483646 h 75"/>
              <a:gd name="T18" fmla="*/ 2147483646 w 97"/>
              <a:gd name="T19" fmla="*/ 2147483646 h 75"/>
              <a:gd name="T20" fmla="*/ 2147483646 w 97"/>
              <a:gd name="T21" fmla="*/ 2147483646 h 75"/>
              <a:gd name="T22" fmla="*/ 2147483646 w 97"/>
              <a:gd name="T23" fmla="*/ 2147483646 h 75"/>
              <a:gd name="T24" fmla="*/ 2147483646 w 97"/>
              <a:gd name="T25" fmla="*/ 2147483646 h 75"/>
              <a:gd name="T26" fmla="*/ 2147483646 w 97"/>
              <a:gd name="T27" fmla="*/ 2147483646 h 75"/>
              <a:gd name="T28" fmla="*/ 2147483646 w 97"/>
              <a:gd name="T29" fmla="*/ 2147483646 h 75"/>
              <a:gd name="T30" fmla="*/ 2147483646 w 97"/>
              <a:gd name="T31" fmla="*/ 2147483646 h 75"/>
              <a:gd name="T32" fmla="*/ 2147483646 w 97"/>
              <a:gd name="T33" fmla="*/ 0 h 75"/>
              <a:gd name="T34" fmla="*/ 2147483646 w 97"/>
              <a:gd name="T35" fmla="*/ 2147483646 h 75"/>
              <a:gd name="T36" fmla="*/ 2147483646 w 97"/>
              <a:gd name="T37" fmla="*/ 2147483646 h 75"/>
              <a:gd name="T38" fmla="*/ 2147483646 w 97"/>
              <a:gd name="T39" fmla="*/ 2147483646 h 75"/>
              <a:gd name="T40" fmla="*/ 2147483646 w 97"/>
              <a:gd name="T41" fmla="*/ 2147483646 h 75"/>
              <a:gd name="T42" fmla="*/ 2147483646 w 97"/>
              <a:gd name="T43" fmla="*/ 2147483646 h 75"/>
              <a:gd name="T44" fmla="*/ 2147483646 w 97"/>
              <a:gd name="T45" fmla="*/ 2147483646 h 75"/>
              <a:gd name="T46" fmla="*/ 2147483646 w 97"/>
              <a:gd name="T47" fmla="*/ 2147483646 h 75"/>
              <a:gd name="T48" fmla="*/ 2147483646 w 97"/>
              <a:gd name="T49" fmla="*/ 2147483646 h 75"/>
              <a:gd name="T50" fmla="*/ 0 w 97"/>
              <a:gd name="T51" fmla="*/ 2147483646 h 75"/>
              <a:gd name="T52" fmla="*/ 2147483646 w 97"/>
              <a:gd name="T53" fmla="*/ 2147483646 h 75"/>
              <a:gd name="T54" fmla="*/ 2147483646 w 97"/>
              <a:gd name="T55" fmla="*/ 2147483646 h 75"/>
              <a:gd name="T56" fmla="*/ 2147483646 w 97"/>
              <a:gd name="T57" fmla="*/ 2147483646 h 75"/>
              <a:gd name="T58" fmla="*/ 2147483646 w 97"/>
              <a:gd name="T59" fmla="*/ 2147483646 h 75"/>
              <a:gd name="T60" fmla="*/ 2147483646 w 97"/>
              <a:gd name="T61" fmla="*/ 2147483646 h 75"/>
              <a:gd name="T62" fmla="*/ 2147483646 w 97"/>
              <a:gd name="T63" fmla="*/ 2147483646 h 75"/>
              <a:gd name="T64" fmla="*/ 214748364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2147483646 h 75"/>
              <a:gd name="T74" fmla="*/ 2147483646 w 97"/>
              <a:gd name="T75" fmla="*/ 2147483646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2147483646 h 75"/>
              <a:gd name="T92" fmla="*/ 2147483646 w 97"/>
              <a:gd name="T93" fmla="*/ 2147483646 h 75"/>
              <a:gd name="T94" fmla="*/ 2147483646 w 97"/>
              <a:gd name="T95" fmla="*/ 2147483646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F1B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cxnSp>
        <p:nvCxnSpPr>
          <p:cNvPr id="24587" name="直接连接符 28"/>
          <p:cNvCxnSpPr>
            <a:cxnSpLocks noChangeShapeType="1"/>
          </p:cNvCxnSpPr>
          <p:nvPr/>
        </p:nvCxnSpPr>
        <p:spPr bwMode="auto">
          <a:xfrm>
            <a:off x="1971675" y="4083050"/>
            <a:ext cx="161448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文本框 32"/>
          <p:cNvSpPr txBox="1">
            <a:spLocks noChangeArrowheads="1"/>
          </p:cNvSpPr>
          <p:nvPr/>
        </p:nvSpPr>
        <p:spPr bwMode="auto">
          <a:xfrm>
            <a:off x="4838700" y="2563813"/>
            <a:ext cx="2249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输入对这个数据的描述</a:t>
            </a:r>
          </a:p>
        </p:txBody>
      </p:sp>
      <p:cxnSp>
        <p:nvCxnSpPr>
          <p:cNvPr id="24589" name="直接连接符 33"/>
          <p:cNvCxnSpPr>
            <a:cxnSpLocks noChangeShapeType="1"/>
          </p:cNvCxnSpPr>
          <p:nvPr/>
        </p:nvCxnSpPr>
        <p:spPr bwMode="auto">
          <a:xfrm>
            <a:off x="5157788" y="3036888"/>
            <a:ext cx="1612900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文本框 34"/>
          <p:cNvSpPr txBox="1">
            <a:spLocks noChangeArrowheads="1"/>
          </p:cNvSpPr>
          <p:nvPr/>
        </p:nvSpPr>
        <p:spPr bwMode="auto">
          <a:xfrm>
            <a:off x="7756525" y="4198938"/>
            <a:ext cx="2249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输入对这个数据的描述</a:t>
            </a:r>
          </a:p>
        </p:txBody>
      </p:sp>
      <p:cxnSp>
        <p:nvCxnSpPr>
          <p:cNvPr id="24591" name="直接连接符 35"/>
          <p:cNvCxnSpPr>
            <a:cxnSpLocks noChangeShapeType="1"/>
          </p:cNvCxnSpPr>
          <p:nvPr/>
        </p:nvCxnSpPr>
        <p:spPr bwMode="auto">
          <a:xfrm>
            <a:off x="8043863" y="4040188"/>
            <a:ext cx="1612900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矩形 1"/>
          <p:cNvSpPr>
            <a:spLocks/>
          </p:cNvSpPr>
          <p:nvPr/>
        </p:nvSpPr>
        <p:spPr bwMode="auto">
          <a:xfrm>
            <a:off x="1700213" y="1470025"/>
            <a:ext cx="4487862" cy="511175"/>
          </a:xfrm>
          <a:custGeom>
            <a:avLst/>
            <a:gdLst>
              <a:gd name="T0" fmla="*/ 0 w 5444227"/>
              <a:gd name="T1" fmla="*/ 0 h 376080"/>
              <a:gd name="T2" fmla="*/ 2348648 w 5444227"/>
              <a:gd name="T3" fmla="*/ 0 h 376080"/>
              <a:gd name="T4" fmla="*/ 2513909 w 5444227"/>
              <a:gd name="T5" fmla="*/ 667680 h 376080"/>
              <a:gd name="T6" fmla="*/ 2358822 w 5444227"/>
              <a:gd name="T7" fmla="*/ 1283624 h 376080"/>
              <a:gd name="T8" fmla="*/ 0 w 5444227"/>
              <a:gd name="T9" fmla="*/ 1283624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FEC4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93" name="矩形 1"/>
          <p:cNvSpPr>
            <a:spLocks/>
          </p:cNvSpPr>
          <p:nvPr/>
        </p:nvSpPr>
        <p:spPr bwMode="auto">
          <a:xfrm>
            <a:off x="1662113" y="1433513"/>
            <a:ext cx="4487862" cy="511175"/>
          </a:xfrm>
          <a:custGeom>
            <a:avLst/>
            <a:gdLst>
              <a:gd name="T0" fmla="*/ 0 w 5444227"/>
              <a:gd name="T1" fmla="*/ 0 h 376080"/>
              <a:gd name="T2" fmla="*/ 2348648 w 5444227"/>
              <a:gd name="T3" fmla="*/ 0 h 376080"/>
              <a:gd name="T4" fmla="*/ 2513909 w 5444227"/>
              <a:gd name="T5" fmla="*/ 667680 h 376080"/>
              <a:gd name="T6" fmla="*/ 2358822 w 5444227"/>
              <a:gd name="T7" fmla="*/ 1283624 h 376080"/>
              <a:gd name="T8" fmla="*/ 0 w 5444227"/>
              <a:gd name="T9" fmla="*/ 1283624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94" name="文本框 24"/>
          <p:cNvSpPr txBox="1">
            <a:spLocks noChangeArrowheads="1"/>
          </p:cNvSpPr>
          <p:nvPr/>
        </p:nvSpPr>
        <p:spPr bwMode="auto">
          <a:xfrm>
            <a:off x="1711325" y="1443038"/>
            <a:ext cx="461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在这里输入不宜过长的大标题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5603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5604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5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606" name="文本框 29"/>
          <p:cNvSpPr txBox="1">
            <a:spLocks noChangeArrowheads="1"/>
          </p:cNvSpPr>
          <p:nvPr/>
        </p:nvSpPr>
        <p:spPr bwMode="auto">
          <a:xfrm>
            <a:off x="1887538" y="4954588"/>
            <a:ext cx="87439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这里可以输入对图的相关数据的比较结果和分析。该类图适合用于公司年度达标人数的分布、学生考试及格人数的分布等等。</a:t>
            </a:r>
            <a:r>
              <a:rPr lang="en-US" altLang="zh-CN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分别点击各个图，在“绘图工具”中的“填充”中修改颜色值，不要忘了修改比例哦！</a:t>
            </a:r>
            <a:r>
              <a:rPr lang="en-US" altLang="zh-CN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8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607" name="矩形 1"/>
          <p:cNvSpPr>
            <a:spLocks/>
          </p:cNvSpPr>
          <p:nvPr/>
        </p:nvSpPr>
        <p:spPr bwMode="auto">
          <a:xfrm>
            <a:off x="6042025" y="4060825"/>
            <a:ext cx="4487863" cy="512763"/>
          </a:xfrm>
          <a:custGeom>
            <a:avLst/>
            <a:gdLst>
              <a:gd name="T0" fmla="*/ 0 w 5444227"/>
              <a:gd name="T1" fmla="*/ 0 h 376080"/>
              <a:gd name="T2" fmla="*/ 2348649 w 5444227"/>
              <a:gd name="T3" fmla="*/ 0 h 376080"/>
              <a:gd name="T4" fmla="*/ 2513910 w 5444227"/>
              <a:gd name="T5" fmla="*/ 676015 h 376080"/>
              <a:gd name="T6" fmla="*/ 2358824 w 5444227"/>
              <a:gd name="T7" fmla="*/ 1299649 h 376080"/>
              <a:gd name="T8" fmla="*/ 0 w 5444227"/>
              <a:gd name="T9" fmla="*/ 1299649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FEC4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8" name="矩形 1"/>
          <p:cNvSpPr>
            <a:spLocks/>
          </p:cNvSpPr>
          <p:nvPr/>
        </p:nvSpPr>
        <p:spPr bwMode="auto">
          <a:xfrm>
            <a:off x="5989638" y="4029075"/>
            <a:ext cx="4487862" cy="511175"/>
          </a:xfrm>
          <a:custGeom>
            <a:avLst/>
            <a:gdLst>
              <a:gd name="T0" fmla="*/ 0 w 5444227"/>
              <a:gd name="T1" fmla="*/ 0 h 376080"/>
              <a:gd name="T2" fmla="*/ 2348648 w 5444227"/>
              <a:gd name="T3" fmla="*/ 0 h 376080"/>
              <a:gd name="T4" fmla="*/ 2513909 w 5444227"/>
              <a:gd name="T5" fmla="*/ 667680 h 376080"/>
              <a:gd name="T6" fmla="*/ 2358822 w 5444227"/>
              <a:gd name="T7" fmla="*/ 1283624 h 376080"/>
              <a:gd name="T8" fmla="*/ 0 w 5444227"/>
              <a:gd name="T9" fmla="*/ 1283624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9" name="Freeform 53"/>
          <p:cNvSpPr>
            <a:spLocks noEditPoints="1"/>
          </p:cNvSpPr>
          <p:nvPr/>
        </p:nvSpPr>
        <p:spPr bwMode="auto">
          <a:xfrm>
            <a:off x="1887538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0" name="Freeform 53"/>
          <p:cNvSpPr>
            <a:spLocks noEditPoints="1"/>
          </p:cNvSpPr>
          <p:nvPr/>
        </p:nvSpPr>
        <p:spPr bwMode="auto">
          <a:xfrm>
            <a:off x="2343150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1" name="Freeform 53"/>
          <p:cNvSpPr>
            <a:spLocks noEditPoints="1"/>
          </p:cNvSpPr>
          <p:nvPr/>
        </p:nvSpPr>
        <p:spPr bwMode="auto">
          <a:xfrm>
            <a:off x="2798763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2" name="Freeform 53"/>
          <p:cNvSpPr>
            <a:spLocks noEditPoints="1"/>
          </p:cNvSpPr>
          <p:nvPr/>
        </p:nvSpPr>
        <p:spPr bwMode="auto">
          <a:xfrm>
            <a:off x="3254375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3" name="Freeform 53"/>
          <p:cNvSpPr>
            <a:spLocks noEditPoints="1"/>
          </p:cNvSpPr>
          <p:nvPr/>
        </p:nvSpPr>
        <p:spPr bwMode="auto">
          <a:xfrm>
            <a:off x="3709988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4" name="Freeform 53"/>
          <p:cNvSpPr>
            <a:spLocks noEditPoints="1"/>
          </p:cNvSpPr>
          <p:nvPr/>
        </p:nvSpPr>
        <p:spPr bwMode="auto">
          <a:xfrm>
            <a:off x="4165600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5" name="Freeform 53"/>
          <p:cNvSpPr>
            <a:spLocks noEditPoints="1"/>
          </p:cNvSpPr>
          <p:nvPr/>
        </p:nvSpPr>
        <p:spPr bwMode="auto">
          <a:xfrm>
            <a:off x="4621213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6" name="Freeform 53"/>
          <p:cNvSpPr>
            <a:spLocks noEditPoints="1"/>
          </p:cNvSpPr>
          <p:nvPr/>
        </p:nvSpPr>
        <p:spPr bwMode="auto">
          <a:xfrm>
            <a:off x="1887538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7" name="Freeform 53"/>
          <p:cNvSpPr>
            <a:spLocks noEditPoints="1"/>
          </p:cNvSpPr>
          <p:nvPr/>
        </p:nvSpPr>
        <p:spPr bwMode="auto">
          <a:xfrm>
            <a:off x="2343150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8" name="Freeform 53"/>
          <p:cNvSpPr>
            <a:spLocks noEditPoints="1"/>
          </p:cNvSpPr>
          <p:nvPr/>
        </p:nvSpPr>
        <p:spPr bwMode="auto">
          <a:xfrm>
            <a:off x="2798763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19" name="Freeform 53"/>
          <p:cNvSpPr>
            <a:spLocks noEditPoints="1"/>
          </p:cNvSpPr>
          <p:nvPr/>
        </p:nvSpPr>
        <p:spPr bwMode="auto">
          <a:xfrm>
            <a:off x="3254375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0" name="Freeform 53"/>
          <p:cNvSpPr>
            <a:spLocks noEditPoints="1"/>
          </p:cNvSpPr>
          <p:nvPr/>
        </p:nvSpPr>
        <p:spPr bwMode="auto">
          <a:xfrm>
            <a:off x="3709988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1" name="Freeform 53"/>
          <p:cNvSpPr>
            <a:spLocks noEditPoints="1"/>
          </p:cNvSpPr>
          <p:nvPr/>
        </p:nvSpPr>
        <p:spPr bwMode="auto">
          <a:xfrm>
            <a:off x="4165600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2" name="Freeform 53"/>
          <p:cNvSpPr>
            <a:spLocks noEditPoints="1"/>
          </p:cNvSpPr>
          <p:nvPr/>
        </p:nvSpPr>
        <p:spPr bwMode="auto">
          <a:xfrm>
            <a:off x="4621213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3" name="Freeform 53"/>
          <p:cNvSpPr>
            <a:spLocks noEditPoints="1"/>
          </p:cNvSpPr>
          <p:nvPr/>
        </p:nvSpPr>
        <p:spPr bwMode="auto">
          <a:xfrm>
            <a:off x="1887538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4" name="Freeform 53"/>
          <p:cNvSpPr>
            <a:spLocks noEditPoints="1"/>
          </p:cNvSpPr>
          <p:nvPr/>
        </p:nvSpPr>
        <p:spPr bwMode="auto">
          <a:xfrm>
            <a:off x="2343150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5" name="Freeform 53"/>
          <p:cNvSpPr>
            <a:spLocks noEditPoints="1"/>
          </p:cNvSpPr>
          <p:nvPr/>
        </p:nvSpPr>
        <p:spPr bwMode="auto">
          <a:xfrm>
            <a:off x="2798763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6" name="Freeform 53"/>
          <p:cNvSpPr>
            <a:spLocks noEditPoints="1"/>
          </p:cNvSpPr>
          <p:nvPr/>
        </p:nvSpPr>
        <p:spPr bwMode="auto">
          <a:xfrm>
            <a:off x="3254375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7" name="Freeform 53"/>
          <p:cNvSpPr>
            <a:spLocks noEditPoints="1"/>
          </p:cNvSpPr>
          <p:nvPr/>
        </p:nvSpPr>
        <p:spPr bwMode="auto">
          <a:xfrm>
            <a:off x="3709988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8" name="Freeform 53"/>
          <p:cNvSpPr>
            <a:spLocks noEditPoints="1"/>
          </p:cNvSpPr>
          <p:nvPr/>
        </p:nvSpPr>
        <p:spPr bwMode="auto">
          <a:xfrm>
            <a:off x="4165600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29" name="Freeform 53"/>
          <p:cNvSpPr>
            <a:spLocks noEditPoints="1"/>
          </p:cNvSpPr>
          <p:nvPr/>
        </p:nvSpPr>
        <p:spPr bwMode="auto">
          <a:xfrm>
            <a:off x="4621213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0" name="Freeform 53"/>
          <p:cNvSpPr>
            <a:spLocks noEditPoints="1"/>
          </p:cNvSpPr>
          <p:nvPr/>
        </p:nvSpPr>
        <p:spPr bwMode="auto">
          <a:xfrm>
            <a:off x="1887538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1" name="Freeform 53"/>
          <p:cNvSpPr>
            <a:spLocks noEditPoints="1"/>
          </p:cNvSpPr>
          <p:nvPr/>
        </p:nvSpPr>
        <p:spPr bwMode="auto">
          <a:xfrm>
            <a:off x="2343150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2" name="Freeform 53"/>
          <p:cNvSpPr>
            <a:spLocks noEditPoints="1"/>
          </p:cNvSpPr>
          <p:nvPr/>
        </p:nvSpPr>
        <p:spPr bwMode="auto">
          <a:xfrm>
            <a:off x="2798763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3" name="Freeform 53"/>
          <p:cNvSpPr>
            <a:spLocks noEditPoints="1"/>
          </p:cNvSpPr>
          <p:nvPr/>
        </p:nvSpPr>
        <p:spPr bwMode="auto">
          <a:xfrm>
            <a:off x="3254375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4" name="Freeform 53"/>
          <p:cNvSpPr>
            <a:spLocks noEditPoints="1"/>
          </p:cNvSpPr>
          <p:nvPr/>
        </p:nvSpPr>
        <p:spPr bwMode="auto">
          <a:xfrm>
            <a:off x="3709988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5" name="Freeform 53"/>
          <p:cNvSpPr>
            <a:spLocks noEditPoints="1"/>
          </p:cNvSpPr>
          <p:nvPr/>
        </p:nvSpPr>
        <p:spPr bwMode="auto">
          <a:xfrm>
            <a:off x="4165600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6" name="Freeform 53"/>
          <p:cNvSpPr>
            <a:spLocks noEditPoints="1"/>
          </p:cNvSpPr>
          <p:nvPr/>
        </p:nvSpPr>
        <p:spPr bwMode="auto">
          <a:xfrm>
            <a:off x="4621213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7" name="Freeform 53"/>
          <p:cNvSpPr>
            <a:spLocks noEditPoints="1"/>
          </p:cNvSpPr>
          <p:nvPr/>
        </p:nvSpPr>
        <p:spPr bwMode="auto">
          <a:xfrm>
            <a:off x="1887538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8" name="Freeform 53"/>
          <p:cNvSpPr>
            <a:spLocks noEditPoints="1"/>
          </p:cNvSpPr>
          <p:nvPr/>
        </p:nvSpPr>
        <p:spPr bwMode="auto">
          <a:xfrm>
            <a:off x="2343150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39" name="Freeform 53"/>
          <p:cNvSpPr>
            <a:spLocks noEditPoints="1"/>
          </p:cNvSpPr>
          <p:nvPr/>
        </p:nvSpPr>
        <p:spPr bwMode="auto">
          <a:xfrm>
            <a:off x="2798763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0" name="Freeform 53"/>
          <p:cNvSpPr>
            <a:spLocks noEditPoints="1"/>
          </p:cNvSpPr>
          <p:nvPr/>
        </p:nvSpPr>
        <p:spPr bwMode="auto">
          <a:xfrm>
            <a:off x="3254375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1" name="Freeform 53"/>
          <p:cNvSpPr>
            <a:spLocks noEditPoints="1"/>
          </p:cNvSpPr>
          <p:nvPr/>
        </p:nvSpPr>
        <p:spPr bwMode="auto">
          <a:xfrm>
            <a:off x="3709988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2" name="Freeform 53"/>
          <p:cNvSpPr>
            <a:spLocks noEditPoints="1"/>
          </p:cNvSpPr>
          <p:nvPr/>
        </p:nvSpPr>
        <p:spPr bwMode="auto">
          <a:xfrm>
            <a:off x="4165600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3" name="Freeform 53"/>
          <p:cNvSpPr>
            <a:spLocks noEditPoints="1"/>
          </p:cNvSpPr>
          <p:nvPr/>
        </p:nvSpPr>
        <p:spPr bwMode="auto">
          <a:xfrm>
            <a:off x="4621213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4" name="Freeform 53"/>
          <p:cNvSpPr>
            <a:spLocks noEditPoints="1"/>
          </p:cNvSpPr>
          <p:nvPr/>
        </p:nvSpPr>
        <p:spPr bwMode="auto">
          <a:xfrm>
            <a:off x="5076825" y="18081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5" name="Freeform 53"/>
          <p:cNvSpPr>
            <a:spLocks noEditPoints="1"/>
          </p:cNvSpPr>
          <p:nvPr/>
        </p:nvSpPr>
        <p:spPr bwMode="auto">
          <a:xfrm>
            <a:off x="5076825" y="2392363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6" name="Freeform 53"/>
          <p:cNvSpPr>
            <a:spLocks noEditPoints="1"/>
          </p:cNvSpPr>
          <p:nvPr/>
        </p:nvSpPr>
        <p:spPr bwMode="auto">
          <a:xfrm>
            <a:off x="5076825" y="2978150"/>
            <a:ext cx="381000" cy="430213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7" name="Freeform 53"/>
          <p:cNvSpPr>
            <a:spLocks noEditPoints="1"/>
          </p:cNvSpPr>
          <p:nvPr/>
        </p:nvSpPr>
        <p:spPr bwMode="auto">
          <a:xfrm>
            <a:off x="5076825" y="3560763"/>
            <a:ext cx="381000" cy="430212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8" name="Freeform 53"/>
          <p:cNvSpPr>
            <a:spLocks noEditPoints="1"/>
          </p:cNvSpPr>
          <p:nvPr/>
        </p:nvSpPr>
        <p:spPr bwMode="auto">
          <a:xfrm>
            <a:off x="5076825" y="4141788"/>
            <a:ext cx="381000" cy="431800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5649" name="文本框 76"/>
          <p:cNvSpPr txBox="1">
            <a:spLocks noChangeArrowheads="1"/>
          </p:cNvSpPr>
          <p:nvPr/>
        </p:nvSpPr>
        <p:spPr bwMode="auto">
          <a:xfrm>
            <a:off x="5894388" y="1214438"/>
            <a:ext cx="46799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900">
                <a:solidFill>
                  <a:srgbClr val="F1B801"/>
                </a:solidFill>
              </a:rPr>
              <a:t>45%</a:t>
            </a:r>
            <a:endParaRPr lang="zh-CN" altLang="en-US" sz="19900">
              <a:solidFill>
                <a:srgbClr val="F1B801"/>
              </a:solidFill>
            </a:endParaRPr>
          </a:p>
        </p:txBody>
      </p:sp>
      <p:sp>
        <p:nvSpPr>
          <p:cNvPr id="25650" name="文本框 20"/>
          <p:cNvSpPr txBox="1">
            <a:spLocks noChangeArrowheads="1"/>
          </p:cNvSpPr>
          <p:nvPr/>
        </p:nvSpPr>
        <p:spPr bwMode="auto">
          <a:xfrm>
            <a:off x="6334125" y="4029075"/>
            <a:ext cx="3611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输入对这个数据的小描述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6627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6628" name="文本框 19"/>
          <p:cNvSpPr txBox="1">
            <a:spLocks noChangeArrowheads="1"/>
          </p:cNvSpPr>
          <p:nvPr/>
        </p:nvSpPr>
        <p:spPr bwMode="auto">
          <a:xfrm>
            <a:off x="279400" y="6459538"/>
            <a:ext cx="1608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爱图表公司</a:t>
            </a:r>
          </a:p>
        </p:txBody>
      </p:sp>
      <p:sp>
        <p:nvSpPr>
          <p:cNvPr id="26629" name="文本框 21"/>
          <p:cNvSpPr txBox="1">
            <a:spLocks noChangeArrowheads="1"/>
          </p:cNvSpPr>
          <p:nvPr/>
        </p:nvSpPr>
        <p:spPr bwMode="auto">
          <a:xfrm>
            <a:off x="10809288" y="6459538"/>
            <a:ext cx="1169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2013.12.2</a:t>
            </a:r>
            <a:endParaRPr lang="zh-CN" altLang="en-US" sz="160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空心弧 112"/>
          <p:cNvSpPr>
            <a:spLocks/>
          </p:cNvSpPr>
          <p:nvPr/>
        </p:nvSpPr>
        <p:spPr bwMode="auto">
          <a:xfrm rot="-5400000">
            <a:off x="1143000" y="1160463"/>
            <a:ext cx="4173537" cy="4173538"/>
          </a:xfrm>
          <a:custGeom>
            <a:avLst/>
            <a:gdLst>
              <a:gd name="T0" fmla="*/ 0 w 4173969"/>
              <a:gd name="T1" fmla="*/ 2086124 h 4173969"/>
              <a:gd name="T2" fmla="*/ 1965317 w 4173969"/>
              <a:gd name="T3" fmla="*/ 3502 h 4173969"/>
              <a:gd name="T4" fmla="*/ 4158251 w 4173969"/>
              <a:gd name="T5" fmla="*/ 1844914 h 4173969"/>
              <a:gd name="T6" fmla="*/ 2446923 w 4173969"/>
              <a:gd name="T7" fmla="*/ 4140807 h 4173969"/>
              <a:gd name="T8" fmla="*/ 2353205 w 4173969"/>
              <a:gd name="T9" fmla="*/ 3607123 h 4173969"/>
              <a:gd name="T10" fmla="*/ 3620035 w 4173969"/>
              <a:gd name="T11" fmla="*/ 1907566 h 4173969"/>
              <a:gd name="T12" fmla="*/ 1996693 w 4173969"/>
              <a:gd name="T13" fmla="*/ 544442 h 4173969"/>
              <a:gd name="T14" fmla="*/ 541850 w 4173969"/>
              <a:gd name="T15" fmla="*/ 2086124 h 4173969"/>
              <a:gd name="T16" fmla="*/ 0 w 4173969"/>
              <a:gd name="T17" fmla="*/ 2086124 h 4173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3969"/>
              <a:gd name="T28" fmla="*/ 0 h 4173969"/>
              <a:gd name="T29" fmla="*/ 4173969 w 4173969"/>
              <a:gd name="T30" fmla="*/ 4173969 h 4173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3969" h="4173969">
                <a:moveTo>
                  <a:pt x="0" y="2086985"/>
                </a:moveTo>
                <a:cubicBezTo>
                  <a:pt x="0" y="981320"/>
                  <a:pt x="862319" y="67531"/>
                  <a:pt x="1966129" y="3502"/>
                </a:cubicBezTo>
                <a:cubicBezTo>
                  <a:pt x="3069938" y="-60527"/>
                  <a:pt x="4032131" y="747429"/>
                  <a:pt x="4159973" y="1845677"/>
                </a:cubicBezTo>
                <a:cubicBezTo>
                  <a:pt x="4287815" y="2943926"/>
                  <a:pt x="3536936" y="3951292"/>
                  <a:pt x="2447934" y="4142519"/>
                </a:cubicBezTo>
                <a:lnTo>
                  <a:pt x="2354180" y="3608614"/>
                </a:lnTo>
                <a:cubicBezTo>
                  <a:pt x="3160325" y="3467056"/>
                  <a:pt x="3716170" y="2721344"/>
                  <a:pt x="3621534" y="1908354"/>
                </a:cubicBezTo>
                <a:cubicBezTo>
                  <a:pt x="3526897" y="1095365"/>
                  <a:pt x="2814625" y="497268"/>
                  <a:pt x="1997520" y="544666"/>
                </a:cubicBezTo>
                <a:cubicBezTo>
                  <a:pt x="1180415" y="592064"/>
                  <a:pt x="542074" y="1268505"/>
                  <a:pt x="542074" y="2086984"/>
                </a:cubicBezTo>
                <a:lnTo>
                  <a:pt x="0" y="2086985"/>
                </a:lnTo>
                <a:close/>
              </a:path>
            </a:pathLst>
          </a:custGeom>
          <a:solidFill>
            <a:srgbClr val="2F92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1" name="空心弧 113"/>
          <p:cNvSpPr>
            <a:spLocks/>
          </p:cNvSpPr>
          <p:nvPr/>
        </p:nvSpPr>
        <p:spPr bwMode="auto">
          <a:xfrm rot="-5400000">
            <a:off x="1725612" y="1743076"/>
            <a:ext cx="3008313" cy="3008312"/>
          </a:xfrm>
          <a:custGeom>
            <a:avLst/>
            <a:gdLst>
              <a:gd name="T0" fmla="*/ 0 w 3008476"/>
              <a:gd name="T1" fmla="*/ 1503910 h 3008476"/>
              <a:gd name="T2" fmla="*/ 1015858 w 3008476"/>
              <a:gd name="T3" fmla="*/ 81397 h 3008476"/>
              <a:gd name="T4" fmla="*/ 2691054 w 3008476"/>
              <a:gd name="T5" fmla="*/ 580631 h 3008476"/>
              <a:gd name="T6" fmla="*/ 2762474 w 3008476"/>
              <a:gd name="T7" fmla="*/ 2327174 h 3008476"/>
              <a:gd name="T8" fmla="*/ 1133638 w 3008476"/>
              <a:gd name="T9" fmla="*/ 2961528 h 3008476"/>
              <a:gd name="T10" fmla="*/ 1229322 w 3008476"/>
              <a:gd name="T11" fmla="*/ 2584848 h 3008476"/>
              <a:gd name="T12" fmla="*/ 2437238 w 3008476"/>
              <a:gd name="T13" fmla="*/ 2114428 h 3008476"/>
              <a:gd name="T14" fmla="*/ 2384274 w 3008476"/>
              <a:gd name="T15" fmla="*/ 819224 h 3008476"/>
              <a:gd name="T16" fmla="*/ 1141980 w 3008476"/>
              <a:gd name="T17" fmla="*/ 449002 h 3008476"/>
              <a:gd name="T18" fmla="*/ 388641 w 3008476"/>
              <a:gd name="T19" fmla="*/ 1503910 h 3008476"/>
              <a:gd name="T20" fmla="*/ 0 w 3008476"/>
              <a:gd name="T21" fmla="*/ 1503910 h 30084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08476"/>
              <a:gd name="T34" fmla="*/ 0 h 3008476"/>
              <a:gd name="T35" fmla="*/ 3008476 w 3008476"/>
              <a:gd name="T36" fmla="*/ 3008476 h 30084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08476" h="3008476">
                <a:moveTo>
                  <a:pt x="0" y="1504238"/>
                </a:moveTo>
                <a:cubicBezTo>
                  <a:pt x="0" y="861613"/>
                  <a:pt x="408234" y="289959"/>
                  <a:pt x="1016078" y="81413"/>
                </a:cubicBezTo>
                <a:cubicBezTo>
                  <a:pt x="1623922" y="-127134"/>
                  <a:pt x="2297118" y="73491"/>
                  <a:pt x="2691638" y="580759"/>
                </a:cubicBezTo>
                <a:cubicBezTo>
                  <a:pt x="3086157" y="1088027"/>
                  <a:pt x="3114859" y="1789896"/>
                  <a:pt x="2763075" y="2327683"/>
                </a:cubicBezTo>
                <a:cubicBezTo>
                  <a:pt x="2411292" y="2865470"/>
                  <a:pt x="1756725" y="3120391"/>
                  <a:pt x="1133882" y="2962172"/>
                </a:cubicBezTo>
                <a:lnTo>
                  <a:pt x="1229590" y="2585412"/>
                </a:lnTo>
                <a:cubicBezTo>
                  <a:pt x="1691478" y="2702744"/>
                  <a:pt x="2176892" y="2513700"/>
                  <a:pt x="2437767" y="2114888"/>
                </a:cubicBezTo>
                <a:cubicBezTo>
                  <a:pt x="2698642" y="1716076"/>
                  <a:pt x="2677358" y="1195584"/>
                  <a:pt x="2384790" y="819404"/>
                </a:cubicBezTo>
                <a:cubicBezTo>
                  <a:pt x="2092222" y="443224"/>
                  <a:pt x="1592994" y="294445"/>
                  <a:pt x="1142228" y="449099"/>
                </a:cubicBezTo>
                <a:cubicBezTo>
                  <a:pt x="691463" y="603753"/>
                  <a:pt x="388725" y="1027680"/>
                  <a:pt x="388725" y="1504238"/>
                </a:cubicBezTo>
                <a:lnTo>
                  <a:pt x="0" y="1504238"/>
                </a:lnTo>
                <a:close/>
              </a:path>
            </a:pathLst>
          </a:cu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2" name="空心弧 114"/>
          <p:cNvSpPr>
            <a:spLocks/>
          </p:cNvSpPr>
          <p:nvPr/>
        </p:nvSpPr>
        <p:spPr bwMode="auto">
          <a:xfrm rot="-5400000">
            <a:off x="2162175" y="2182813"/>
            <a:ext cx="2133600" cy="2133600"/>
          </a:xfrm>
          <a:custGeom>
            <a:avLst/>
            <a:gdLst>
              <a:gd name="T0" fmla="*/ 52 w 2133815"/>
              <a:gd name="T1" fmla="*/ 1055958 h 2133815"/>
              <a:gd name="T2" fmla="*/ 887594 w 2133815"/>
              <a:gd name="T3" fmla="*/ 15107 h 2133815"/>
              <a:gd name="T4" fmla="*/ 2069416 w 2133815"/>
              <a:gd name="T5" fmla="*/ 703863 h 2133815"/>
              <a:gd name="T6" fmla="*/ 1601312 w 2133815"/>
              <a:gd name="T7" fmla="*/ 1989153 h 2133815"/>
              <a:gd name="T8" fmla="*/ 1436133 w 2133815"/>
              <a:gd name="T9" fmla="*/ 1704193 h 2133815"/>
              <a:gd name="T10" fmla="*/ 1759670 w 2133815"/>
              <a:gd name="T11" fmla="*/ 815853 h 2133815"/>
              <a:gd name="T12" fmla="*/ 942839 w 2133815"/>
              <a:gd name="T13" fmla="*/ 339814 h 2133815"/>
              <a:gd name="T14" fmla="*/ 329407 w 2133815"/>
              <a:gd name="T15" fmla="*/ 1059205 h 2133815"/>
              <a:gd name="T16" fmla="*/ 52 w 2133815"/>
              <a:gd name="T17" fmla="*/ 1055958 h 2133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33815"/>
              <a:gd name="T28" fmla="*/ 0 h 2133815"/>
              <a:gd name="T29" fmla="*/ 2133815 w 2133815"/>
              <a:gd name="T30" fmla="*/ 2133815 h 2133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33815" h="2133815">
                <a:moveTo>
                  <a:pt x="52" y="1056382"/>
                </a:moveTo>
                <a:cubicBezTo>
                  <a:pt x="5144" y="540199"/>
                  <a:pt x="379056" y="101701"/>
                  <a:pt x="887950" y="15115"/>
                </a:cubicBezTo>
                <a:cubicBezTo>
                  <a:pt x="1396844" y="-71471"/>
                  <a:pt x="1894735" y="218694"/>
                  <a:pt x="2070251" y="704147"/>
                </a:cubicBezTo>
                <a:cubicBezTo>
                  <a:pt x="2245767" y="1189600"/>
                  <a:pt x="2048559" y="1731079"/>
                  <a:pt x="1601956" y="1989954"/>
                </a:cubicBezTo>
                <a:lnTo>
                  <a:pt x="1436712" y="1704880"/>
                </a:lnTo>
                <a:cubicBezTo>
                  <a:pt x="1745386" y="1525956"/>
                  <a:pt x="1881688" y="1151707"/>
                  <a:pt x="1760378" y="816181"/>
                </a:cubicBezTo>
                <a:cubicBezTo>
                  <a:pt x="1639068" y="480655"/>
                  <a:pt x="1294946" y="280105"/>
                  <a:pt x="943219" y="339950"/>
                </a:cubicBezTo>
                <a:cubicBezTo>
                  <a:pt x="591492" y="399795"/>
                  <a:pt x="333059" y="702867"/>
                  <a:pt x="329539" y="1059632"/>
                </a:cubicBezTo>
                <a:lnTo>
                  <a:pt x="52" y="1056382"/>
                </a:lnTo>
                <a:close/>
              </a:path>
            </a:pathLst>
          </a:custGeom>
          <a:solidFill>
            <a:srgbClr val="F1B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3" name="文本框 115"/>
          <p:cNvSpPr txBox="1">
            <a:spLocks noChangeArrowheads="1"/>
          </p:cNvSpPr>
          <p:nvPr/>
        </p:nvSpPr>
        <p:spPr bwMode="auto">
          <a:xfrm>
            <a:off x="6873875" y="2636838"/>
            <a:ext cx="3259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输入对这个图的小描述</a:t>
            </a:r>
          </a:p>
        </p:txBody>
      </p:sp>
      <p:cxnSp>
        <p:nvCxnSpPr>
          <p:cNvPr id="26634" name="直接连接符 116"/>
          <p:cNvCxnSpPr>
            <a:cxnSpLocks noChangeShapeType="1"/>
          </p:cNvCxnSpPr>
          <p:nvPr/>
        </p:nvCxnSpPr>
        <p:spPr bwMode="auto">
          <a:xfrm>
            <a:off x="3328988" y="5062538"/>
            <a:ext cx="1052512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直接连接符 117"/>
          <p:cNvCxnSpPr>
            <a:cxnSpLocks noChangeShapeType="1"/>
          </p:cNvCxnSpPr>
          <p:nvPr/>
        </p:nvCxnSpPr>
        <p:spPr bwMode="auto">
          <a:xfrm>
            <a:off x="3328988" y="4606925"/>
            <a:ext cx="1052512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直接连接符 118"/>
          <p:cNvCxnSpPr>
            <a:cxnSpLocks noChangeShapeType="1"/>
          </p:cNvCxnSpPr>
          <p:nvPr/>
        </p:nvCxnSpPr>
        <p:spPr bwMode="auto">
          <a:xfrm>
            <a:off x="3328988" y="4184650"/>
            <a:ext cx="1052512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文本框 119"/>
          <p:cNvSpPr txBox="1">
            <a:spLocks noChangeArrowheads="1"/>
          </p:cNvSpPr>
          <p:nvPr/>
        </p:nvSpPr>
        <p:spPr bwMode="auto">
          <a:xfrm>
            <a:off x="4445000" y="3973513"/>
            <a:ext cx="1720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这里输入文字</a:t>
            </a:r>
          </a:p>
        </p:txBody>
      </p:sp>
      <p:sp>
        <p:nvSpPr>
          <p:cNvPr id="26638" name="文本框 120"/>
          <p:cNvSpPr txBox="1">
            <a:spLocks noChangeArrowheads="1"/>
          </p:cNvSpPr>
          <p:nvPr/>
        </p:nvSpPr>
        <p:spPr bwMode="auto">
          <a:xfrm>
            <a:off x="4445000" y="4427538"/>
            <a:ext cx="1720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这里输入文字</a:t>
            </a:r>
          </a:p>
        </p:txBody>
      </p:sp>
      <p:sp>
        <p:nvSpPr>
          <p:cNvPr id="26639" name="文本框 121"/>
          <p:cNvSpPr txBox="1">
            <a:spLocks noChangeArrowheads="1"/>
          </p:cNvSpPr>
          <p:nvPr/>
        </p:nvSpPr>
        <p:spPr bwMode="auto">
          <a:xfrm>
            <a:off x="4445000" y="4881563"/>
            <a:ext cx="1720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这里输入文字</a:t>
            </a:r>
          </a:p>
        </p:txBody>
      </p:sp>
      <p:sp>
        <p:nvSpPr>
          <p:cNvPr id="26640" name="文本框 122"/>
          <p:cNvSpPr txBox="1">
            <a:spLocks noChangeArrowheads="1"/>
          </p:cNvSpPr>
          <p:nvPr/>
        </p:nvSpPr>
        <p:spPr bwMode="auto">
          <a:xfrm>
            <a:off x="6873875" y="3098800"/>
            <a:ext cx="445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这边可以是图的相关数据的具体比较结果和分析。该类图适合用于同类三种产品的数据对比、同一个产品的年前年后时间跨度上的对比。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分别点击各个图，边缘出现小黄点，移动小黄点即可改变圆环的大小和瘦胖。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6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6641" name="直接连接符 123"/>
          <p:cNvCxnSpPr>
            <a:cxnSpLocks noChangeShapeType="1"/>
          </p:cNvCxnSpPr>
          <p:nvPr/>
        </p:nvCxnSpPr>
        <p:spPr bwMode="auto">
          <a:xfrm>
            <a:off x="6584950" y="2670175"/>
            <a:ext cx="0" cy="1900238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椭圆 1"/>
          <p:cNvSpPr>
            <a:spLocks noChangeArrowheads="1"/>
          </p:cNvSpPr>
          <p:nvPr/>
        </p:nvSpPr>
        <p:spPr bwMode="auto">
          <a:xfrm>
            <a:off x="2603500" y="2597150"/>
            <a:ext cx="1276350" cy="1277938"/>
          </a:xfrm>
          <a:prstGeom prst="ellipse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651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652" name="文本框 20"/>
          <p:cNvSpPr txBox="1">
            <a:spLocks noChangeArrowheads="1"/>
          </p:cNvSpPr>
          <p:nvPr/>
        </p:nvSpPr>
        <p:spPr bwMode="auto">
          <a:xfrm>
            <a:off x="1612900" y="4713288"/>
            <a:ext cx="2754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输入对这个数据的小描述</a:t>
            </a:r>
          </a:p>
        </p:txBody>
      </p:sp>
      <p:sp>
        <p:nvSpPr>
          <p:cNvPr id="27653" name="文本框 22"/>
          <p:cNvSpPr txBox="1">
            <a:spLocks noChangeArrowheads="1"/>
          </p:cNvSpPr>
          <p:nvPr/>
        </p:nvSpPr>
        <p:spPr bwMode="auto">
          <a:xfrm>
            <a:off x="1438275" y="5222875"/>
            <a:ext cx="9442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这里可以是图的相关数据的具体比较结果和分析。该类图适合用于占比分析，收益率、营收率等等。</a:t>
            </a:r>
            <a:r>
              <a:rPr lang="en-US" altLang="zh-CN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在“选择窗格”中选对图，在“绘图工具”中的“填充”中可以修改颜色值，同时不要忘了修改比例哦！点击上面的饼图，会有小黄点出现，移动边缘的小黄点，即可改变饼图的大小</a:t>
            </a:r>
            <a:r>
              <a:rPr lang="en-US" altLang="zh-CN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600">
              <a:solidFill>
                <a:srgbClr val="40404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654" name="文本框 23"/>
          <p:cNvSpPr txBox="1">
            <a:spLocks noChangeArrowheads="1"/>
          </p:cNvSpPr>
          <p:nvPr/>
        </p:nvSpPr>
        <p:spPr bwMode="auto">
          <a:xfrm>
            <a:off x="2151063" y="3867150"/>
            <a:ext cx="1516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404040"/>
                </a:solidFill>
              </a:rPr>
              <a:t>25%</a:t>
            </a:r>
            <a:endParaRPr lang="zh-CN" altLang="en-US" sz="6000">
              <a:solidFill>
                <a:srgbClr val="404040"/>
              </a:solidFill>
            </a:endParaRPr>
          </a:p>
        </p:txBody>
      </p:sp>
      <p:sp>
        <p:nvSpPr>
          <p:cNvPr id="27655" name="椭圆 24"/>
          <p:cNvSpPr>
            <a:spLocks noChangeArrowheads="1"/>
          </p:cNvSpPr>
          <p:nvPr/>
        </p:nvSpPr>
        <p:spPr bwMode="auto">
          <a:xfrm>
            <a:off x="1527175" y="1281113"/>
            <a:ext cx="2592388" cy="2593975"/>
          </a:xfrm>
          <a:prstGeom prst="ellipse">
            <a:avLst/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656" name="饼形 25"/>
          <p:cNvSpPr>
            <a:spLocks/>
          </p:cNvSpPr>
          <p:nvPr/>
        </p:nvSpPr>
        <p:spPr bwMode="auto">
          <a:xfrm>
            <a:off x="1527175" y="1281113"/>
            <a:ext cx="2592388" cy="2593975"/>
          </a:xfrm>
          <a:custGeom>
            <a:avLst/>
            <a:gdLst>
              <a:gd name="T0" fmla="*/ 2591773 w 2592593"/>
              <a:gd name="T1" fmla="*/ 1299063 h 2592593"/>
              <a:gd name="T2" fmla="*/ 1783033 w 2592593"/>
              <a:gd name="T3" fmla="*/ 2502843 h 2592593"/>
              <a:gd name="T4" fmla="*/ 366253 w 2592593"/>
              <a:gd name="T5" fmla="*/ 2204109 h 2592593"/>
              <a:gd name="T6" fmla="*/ 109805 w 2592593"/>
              <a:gd name="T7" fmla="*/ 775728 h 2592593"/>
              <a:gd name="T8" fmla="*/ 1333782 w 2592593"/>
              <a:gd name="T9" fmla="*/ 553 h 2592593"/>
              <a:gd name="T10" fmla="*/ 1295888 w 2592593"/>
              <a:gd name="T11" fmla="*/ 1299063 h 2592593"/>
              <a:gd name="T12" fmla="*/ 2591773 w 2592593"/>
              <a:gd name="T13" fmla="*/ 1299063 h 2592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593"/>
              <a:gd name="T22" fmla="*/ 0 h 2592593"/>
              <a:gd name="T23" fmla="*/ 2592593 w 2592593"/>
              <a:gd name="T24" fmla="*/ 2592593 h 2592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593" h="2592593">
                <a:moveTo>
                  <a:pt x="2592593" y="1296297"/>
                </a:moveTo>
                <a:cubicBezTo>
                  <a:pt x="2592593" y="1824052"/>
                  <a:pt x="2272643" y="2299122"/>
                  <a:pt x="1783597" y="2497514"/>
                </a:cubicBezTo>
                <a:cubicBezTo>
                  <a:pt x="1294551" y="2695907"/>
                  <a:pt x="734052" y="2578012"/>
                  <a:pt x="366369" y="2199415"/>
                </a:cubicBezTo>
                <a:cubicBezTo>
                  <a:pt x="-1314" y="1820819"/>
                  <a:pt x="-102768" y="1257112"/>
                  <a:pt x="109841" y="774076"/>
                </a:cubicBezTo>
                <a:cubicBezTo>
                  <a:pt x="322450" y="291041"/>
                  <a:pt x="806672" y="-14880"/>
                  <a:pt x="1334202" y="553"/>
                </a:cubicBezTo>
                <a:lnTo>
                  <a:pt x="1296297" y="1296297"/>
                </a:lnTo>
                <a:lnTo>
                  <a:pt x="2592593" y="1296297"/>
                </a:lnTo>
                <a:close/>
              </a:path>
            </a:pathLst>
          </a:cu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7" name="椭圆 26"/>
          <p:cNvSpPr>
            <a:spLocks noChangeArrowheads="1"/>
          </p:cNvSpPr>
          <p:nvPr/>
        </p:nvSpPr>
        <p:spPr bwMode="auto">
          <a:xfrm>
            <a:off x="4657725" y="1281113"/>
            <a:ext cx="2593975" cy="2593975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658" name="饼形 27"/>
          <p:cNvSpPr>
            <a:spLocks/>
          </p:cNvSpPr>
          <p:nvPr/>
        </p:nvSpPr>
        <p:spPr bwMode="auto">
          <a:xfrm>
            <a:off x="4657725" y="1281113"/>
            <a:ext cx="2593975" cy="2593975"/>
          </a:xfrm>
          <a:custGeom>
            <a:avLst/>
            <a:gdLst>
              <a:gd name="T0" fmla="*/ 2598126 w 2592593"/>
              <a:gd name="T1" fmla="*/ 1299063 h 2592593"/>
              <a:gd name="T2" fmla="*/ 1775640 w 2592593"/>
              <a:gd name="T3" fmla="*/ 2507550 h 2592593"/>
              <a:gd name="T4" fmla="*/ 349674 w 2592593"/>
              <a:gd name="T5" fmla="*/ 2185760 h 2592593"/>
              <a:gd name="T6" fmla="*/ 1299063 w 2592593"/>
              <a:gd name="T7" fmla="*/ 1299063 h 2592593"/>
              <a:gd name="T8" fmla="*/ 2598126 w 2592593"/>
              <a:gd name="T9" fmla="*/ 1299063 h 25925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2593"/>
              <a:gd name="T16" fmla="*/ 0 h 2592593"/>
              <a:gd name="T17" fmla="*/ 2592593 w 2592593"/>
              <a:gd name="T18" fmla="*/ 2592593 h 25925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2593" h="2592593">
                <a:moveTo>
                  <a:pt x="2592593" y="1296297"/>
                </a:moveTo>
                <a:cubicBezTo>
                  <a:pt x="2592593" y="1828663"/>
                  <a:pt x="2267105" y="2306905"/>
                  <a:pt x="1771858" y="2502210"/>
                </a:cubicBezTo>
                <a:cubicBezTo>
                  <a:pt x="1276611" y="2697515"/>
                  <a:pt x="712305" y="2570170"/>
                  <a:pt x="348930" y="2181104"/>
                </a:cubicBezTo>
                <a:lnTo>
                  <a:pt x="1296297" y="1296297"/>
                </a:lnTo>
                <a:lnTo>
                  <a:pt x="2592593" y="1296297"/>
                </a:lnTo>
                <a:close/>
              </a:path>
            </a:pathLst>
          </a:cu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9" name="文本框 28"/>
          <p:cNvSpPr txBox="1">
            <a:spLocks noChangeArrowheads="1"/>
          </p:cNvSpPr>
          <p:nvPr/>
        </p:nvSpPr>
        <p:spPr bwMode="auto">
          <a:xfrm>
            <a:off x="5314950" y="3867150"/>
            <a:ext cx="1516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404040"/>
                </a:solidFill>
              </a:rPr>
              <a:t>60%</a:t>
            </a:r>
            <a:endParaRPr lang="zh-CN" altLang="en-US" sz="6000">
              <a:solidFill>
                <a:srgbClr val="404040"/>
              </a:solidFill>
            </a:endParaRPr>
          </a:p>
        </p:txBody>
      </p:sp>
      <p:sp>
        <p:nvSpPr>
          <p:cNvPr id="27660" name="文本框 29"/>
          <p:cNvSpPr txBox="1">
            <a:spLocks noChangeArrowheads="1"/>
          </p:cNvSpPr>
          <p:nvPr/>
        </p:nvSpPr>
        <p:spPr bwMode="auto">
          <a:xfrm>
            <a:off x="4862513" y="4713288"/>
            <a:ext cx="2592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输入对这个数据的小描述</a:t>
            </a:r>
          </a:p>
        </p:txBody>
      </p:sp>
      <p:sp>
        <p:nvSpPr>
          <p:cNvPr id="27661" name="椭圆 30"/>
          <p:cNvSpPr>
            <a:spLocks noChangeArrowheads="1"/>
          </p:cNvSpPr>
          <p:nvPr/>
        </p:nvSpPr>
        <p:spPr bwMode="auto">
          <a:xfrm>
            <a:off x="7907338" y="1281113"/>
            <a:ext cx="2592387" cy="2593975"/>
          </a:xfrm>
          <a:prstGeom prst="ellipse">
            <a:avLst/>
          </a:prstGeom>
          <a:solidFill>
            <a:srgbClr val="FED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662" name="饼形 31"/>
          <p:cNvSpPr>
            <a:spLocks/>
          </p:cNvSpPr>
          <p:nvPr/>
        </p:nvSpPr>
        <p:spPr bwMode="auto">
          <a:xfrm>
            <a:off x="7907338" y="1281113"/>
            <a:ext cx="2592387" cy="2593975"/>
          </a:xfrm>
          <a:custGeom>
            <a:avLst/>
            <a:gdLst>
              <a:gd name="T0" fmla="*/ 2591769 w 2592593"/>
              <a:gd name="T1" fmla="*/ 1299063 h 2592593"/>
              <a:gd name="T2" fmla="*/ 1658551 w 2592593"/>
              <a:gd name="T3" fmla="*/ 2546218 h 2592593"/>
              <a:gd name="T4" fmla="*/ 202992 w 2592593"/>
              <a:gd name="T5" fmla="*/ 1997121 h 2592593"/>
              <a:gd name="T6" fmla="*/ 321502 w 2592593"/>
              <a:gd name="T7" fmla="*/ 442627 h 2592593"/>
              <a:gd name="T8" fmla="*/ 1295886 w 2592593"/>
              <a:gd name="T9" fmla="*/ 1299063 h 2592593"/>
              <a:gd name="T10" fmla="*/ 2591769 w 2592593"/>
              <a:gd name="T11" fmla="*/ 1299063 h 2592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2593"/>
              <a:gd name="T19" fmla="*/ 0 h 2592593"/>
              <a:gd name="T20" fmla="*/ 2592593 w 2592593"/>
              <a:gd name="T21" fmla="*/ 2592593 h 2592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2593" h="2592593">
                <a:moveTo>
                  <a:pt x="2592593" y="1296297"/>
                </a:moveTo>
                <a:cubicBezTo>
                  <a:pt x="2592593" y="1872499"/>
                  <a:pt x="2212255" y="2379539"/>
                  <a:pt x="1659078" y="2540795"/>
                </a:cubicBezTo>
                <a:cubicBezTo>
                  <a:pt x="1105901" y="2702051"/>
                  <a:pt x="512680" y="2478812"/>
                  <a:pt x="203056" y="1992868"/>
                </a:cubicBezTo>
                <a:cubicBezTo>
                  <a:pt x="-106569" y="1506924"/>
                  <a:pt x="-58269" y="874933"/>
                  <a:pt x="321605" y="441684"/>
                </a:cubicBezTo>
                <a:lnTo>
                  <a:pt x="1296297" y="1296297"/>
                </a:lnTo>
                <a:lnTo>
                  <a:pt x="2592593" y="1296297"/>
                </a:lnTo>
                <a:close/>
              </a:path>
            </a:pathLst>
          </a:cu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63" name="文本框 32"/>
          <p:cNvSpPr txBox="1">
            <a:spLocks noChangeArrowheads="1"/>
          </p:cNvSpPr>
          <p:nvPr/>
        </p:nvSpPr>
        <p:spPr bwMode="auto">
          <a:xfrm>
            <a:off x="8564563" y="3867150"/>
            <a:ext cx="1516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404040"/>
                </a:solidFill>
              </a:rPr>
              <a:t>35%</a:t>
            </a:r>
            <a:endParaRPr lang="zh-CN" altLang="en-US" sz="6000">
              <a:solidFill>
                <a:srgbClr val="404040"/>
              </a:solidFill>
            </a:endParaRPr>
          </a:p>
        </p:txBody>
      </p:sp>
      <p:sp>
        <p:nvSpPr>
          <p:cNvPr id="27664" name="文本框 33"/>
          <p:cNvSpPr txBox="1">
            <a:spLocks noChangeArrowheads="1"/>
          </p:cNvSpPr>
          <p:nvPr/>
        </p:nvSpPr>
        <p:spPr bwMode="auto">
          <a:xfrm>
            <a:off x="8112125" y="4713288"/>
            <a:ext cx="2592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输入对这个数据的小描述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33"/>
          <p:cNvSpPr>
            <a:spLocks noChangeArrowheads="1"/>
          </p:cNvSpPr>
          <p:nvPr/>
        </p:nvSpPr>
        <p:spPr bwMode="auto">
          <a:xfrm>
            <a:off x="9545638" y="0"/>
            <a:ext cx="2646362" cy="6858000"/>
          </a:xfrm>
          <a:prstGeom prst="rect">
            <a:avLst/>
          </a:prstGeom>
          <a:solidFill>
            <a:srgbClr val="AABD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8675" name="矩形 34"/>
          <p:cNvSpPr>
            <a:spLocks noChangeArrowheads="1"/>
          </p:cNvSpPr>
          <p:nvPr/>
        </p:nvSpPr>
        <p:spPr bwMode="auto">
          <a:xfrm>
            <a:off x="0" y="0"/>
            <a:ext cx="2636838" cy="6858000"/>
          </a:xfrm>
          <a:prstGeom prst="rect">
            <a:avLst/>
          </a:prstGeom>
          <a:solidFill>
            <a:srgbClr val="2F92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8676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8677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8678" name="任意多边形 24"/>
          <p:cNvSpPr>
            <a:spLocks/>
          </p:cNvSpPr>
          <p:nvPr/>
        </p:nvSpPr>
        <p:spPr bwMode="auto">
          <a:xfrm rot="10800000">
            <a:off x="4437063" y="2230438"/>
            <a:ext cx="3097212" cy="1347787"/>
          </a:xfrm>
          <a:custGeom>
            <a:avLst/>
            <a:gdLst>
              <a:gd name="T0" fmla="*/ 11453948 w 1968500"/>
              <a:gd name="T1" fmla="*/ 5253211 h 856420"/>
              <a:gd name="T2" fmla="*/ 609662 w 1968500"/>
              <a:gd name="T3" fmla="*/ 5253211 h 856420"/>
              <a:gd name="T4" fmla="*/ 0 w 1968500"/>
              <a:gd name="T5" fmla="*/ 4642986 h 856420"/>
              <a:gd name="T6" fmla="*/ 0 w 1968500"/>
              <a:gd name="T7" fmla="*/ 2202093 h 856420"/>
              <a:gd name="T8" fmla="*/ 609662 w 1968500"/>
              <a:gd name="T9" fmla="*/ 1591873 h 856420"/>
              <a:gd name="T10" fmla="*/ 4860505 w 1968500"/>
              <a:gd name="T11" fmla="*/ 1591873 h 856420"/>
              <a:gd name="T12" fmla="*/ 5965855 w 1968500"/>
              <a:gd name="T13" fmla="*/ 0 h 856420"/>
              <a:gd name="T14" fmla="*/ 7071195 w 1968500"/>
              <a:gd name="T15" fmla="*/ 1591873 h 856420"/>
              <a:gd name="T16" fmla="*/ 11453948 w 1968500"/>
              <a:gd name="T17" fmla="*/ 1591873 h 856420"/>
              <a:gd name="T18" fmla="*/ 12063616 w 1968500"/>
              <a:gd name="T19" fmla="*/ 2202093 h 856420"/>
              <a:gd name="T20" fmla="*/ 12063616 w 1968500"/>
              <a:gd name="T21" fmla="*/ 4642986 h 856420"/>
              <a:gd name="T22" fmla="*/ 11453948 w 1968500"/>
              <a:gd name="T23" fmla="*/ 5253211 h 8564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68500"/>
              <a:gd name="T37" fmla="*/ 0 h 856420"/>
              <a:gd name="T38" fmla="*/ 1968500 w 1968500"/>
              <a:gd name="T39" fmla="*/ 856420 h 8564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68500" h="856420">
                <a:moveTo>
                  <a:pt x="1869017" y="856420"/>
                </a:moveTo>
                <a:lnTo>
                  <a:pt x="99483" y="856420"/>
                </a:lnTo>
                <a:cubicBezTo>
                  <a:pt x="44540" y="856420"/>
                  <a:pt x="0" y="811880"/>
                  <a:pt x="0" y="756937"/>
                </a:cubicBezTo>
                <a:lnTo>
                  <a:pt x="0" y="359003"/>
                </a:lnTo>
                <a:cubicBezTo>
                  <a:pt x="0" y="304060"/>
                  <a:pt x="44540" y="259520"/>
                  <a:pt x="99483" y="259520"/>
                </a:cubicBezTo>
                <a:lnTo>
                  <a:pt x="793121" y="259520"/>
                </a:lnTo>
                <a:lnTo>
                  <a:pt x="973488" y="0"/>
                </a:lnTo>
                <a:lnTo>
                  <a:pt x="1153854" y="259520"/>
                </a:lnTo>
                <a:lnTo>
                  <a:pt x="1869017" y="259520"/>
                </a:lnTo>
                <a:cubicBezTo>
                  <a:pt x="1923960" y="259520"/>
                  <a:pt x="1968500" y="304060"/>
                  <a:pt x="1968500" y="359003"/>
                </a:cubicBezTo>
                <a:lnTo>
                  <a:pt x="1968500" y="756937"/>
                </a:lnTo>
                <a:cubicBezTo>
                  <a:pt x="1968500" y="811880"/>
                  <a:pt x="1923960" y="856420"/>
                  <a:pt x="1869017" y="856420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A6A6A6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8679" name="文本框 25"/>
          <p:cNvSpPr txBox="1">
            <a:spLocks noChangeArrowheads="1"/>
          </p:cNvSpPr>
          <p:nvPr/>
        </p:nvSpPr>
        <p:spPr bwMode="auto">
          <a:xfrm>
            <a:off x="4768850" y="2268538"/>
            <a:ext cx="2611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0" name="Freeform 60"/>
          <p:cNvSpPr>
            <a:spLocks noEditPoints="1"/>
          </p:cNvSpPr>
          <p:nvPr/>
        </p:nvSpPr>
        <p:spPr bwMode="auto">
          <a:xfrm flipH="1">
            <a:off x="5730875" y="3613150"/>
            <a:ext cx="509588" cy="317500"/>
          </a:xfrm>
          <a:custGeom>
            <a:avLst/>
            <a:gdLst>
              <a:gd name="T0" fmla="*/ 2147483646 w 102"/>
              <a:gd name="T1" fmla="*/ 2147483646 h 85"/>
              <a:gd name="T2" fmla="*/ 2147483646 w 102"/>
              <a:gd name="T3" fmla="*/ 2147483646 h 85"/>
              <a:gd name="T4" fmla="*/ 2147483646 w 102"/>
              <a:gd name="T5" fmla="*/ 2147483646 h 85"/>
              <a:gd name="T6" fmla="*/ 2147483646 w 102"/>
              <a:gd name="T7" fmla="*/ 2147483646 h 85"/>
              <a:gd name="T8" fmla="*/ 2147483646 w 102"/>
              <a:gd name="T9" fmla="*/ 2147483646 h 85"/>
              <a:gd name="T10" fmla="*/ 2147483646 w 102"/>
              <a:gd name="T11" fmla="*/ 2147483646 h 85"/>
              <a:gd name="T12" fmla="*/ 2147483646 w 102"/>
              <a:gd name="T13" fmla="*/ 2147483646 h 85"/>
              <a:gd name="T14" fmla="*/ 2147483646 w 102"/>
              <a:gd name="T15" fmla="*/ 2147483646 h 85"/>
              <a:gd name="T16" fmla="*/ 2147483646 w 102"/>
              <a:gd name="T17" fmla="*/ 2147483646 h 85"/>
              <a:gd name="T18" fmla="*/ 0 w 102"/>
              <a:gd name="T19" fmla="*/ 2147483646 h 85"/>
              <a:gd name="T20" fmla="*/ 0 w 102"/>
              <a:gd name="T21" fmla="*/ 2147483646 h 85"/>
              <a:gd name="T22" fmla="*/ 2147483646 w 102"/>
              <a:gd name="T23" fmla="*/ 2147483646 h 85"/>
              <a:gd name="T24" fmla="*/ 2147483646 w 102"/>
              <a:gd name="T25" fmla="*/ 2147483646 h 85"/>
              <a:gd name="T26" fmla="*/ 2147483646 w 102"/>
              <a:gd name="T27" fmla="*/ 2147483646 h 85"/>
              <a:gd name="T28" fmla="*/ 2147483646 w 102"/>
              <a:gd name="T29" fmla="*/ 2147483646 h 85"/>
              <a:gd name="T30" fmla="*/ 2147483646 w 102"/>
              <a:gd name="T31" fmla="*/ 2147483646 h 85"/>
              <a:gd name="T32" fmla="*/ 2147483646 w 102"/>
              <a:gd name="T33" fmla="*/ 2147483646 h 85"/>
              <a:gd name="T34" fmla="*/ 2147483646 w 102"/>
              <a:gd name="T35" fmla="*/ 2147483646 h 85"/>
              <a:gd name="T36" fmla="*/ 2147483646 w 102"/>
              <a:gd name="T37" fmla="*/ 2147483646 h 85"/>
              <a:gd name="T38" fmla="*/ 2147483646 w 102"/>
              <a:gd name="T39" fmla="*/ 2147483646 h 85"/>
              <a:gd name="T40" fmla="*/ 2147483646 w 102"/>
              <a:gd name="T41" fmla="*/ 2147483646 h 85"/>
              <a:gd name="T42" fmla="*/ 2147483646 w 102"/>
              <a:gd name="T43" fmla="*/ 2147483646 h 85"/>
              <a:gd name="T44" fmla="*/ 2147483646 w 102"/>
              <a:gd name="T45" fmla="*/ 2147483646 h 85"/>
              <a:gd name="T46" fmla="*/ 2147483646 w 102"/>
              <a:gd name="T47" fmla="*/ 2147483646 h 85"/>
              <a:gd name="T48" fmla="*/ 2147483646 w 102"/>
              <a:gd name="T49" fmla="*/ 2147483646 h 85"/>
              <a:gd name="T50" fmla="*/ 2147483646 w 102"/>
              <a:gd name="T51" fmla="*/ 2147483646 h 85"/>
              <a:gd name="T52" fmla="*/ 2147483646 w 102"/>
              <a:gd name="T53" fmla="*/ 2147483646 h 85"/>
              <a:gd name="T54" fmla="*/ 2147483646 w 102"/>
              <a:gd name="T55" fmla="*/ 2147483646 h 85"/>
              <a:gd name="T56" fmla="*/ 2147483646 w 102"/>
              <a:gd name="T57" fmla="*/ 2147483646 h 85"/>
              <a:gd name="T58" fmla="*/ 2147483646 w 102"/>
              <a:gd name="T59" fmla="*/ 2147483646 h 85"/>
              <a:gd name="T60" fmla="*/ 2147483646 w 102"/>
              <a:gd name="T61" fmla="*/ 2147483646 h 85"/>
              <a:gd name="T62" fmla="*/ 2147483646 w 102"/>
              <a:gd name="T63" fmla="*/ 2147483646 h 85"/>
              <a:gd name="T64" fmla="*/ 2147483646 w 102"/>
              <a:gd name="T65" fmla="*/ 2147483646 h 85"/>
              <a:gd name="T66" fmla="*/ 2147483646 w 102"/>
              <a:gd name="T67" fmla="*/ 2147483646 h 85"/>
              <a:gd name="T68" fmla="*/ 2147483646 w 102"/>
              <a:gd name="T69" fmla="*/ 2147483646 h 85"/>
              <a:gd name="T70" fmla="*/ 2147483646 w 102"/>
              <a:gd name="T71" fmla="*/ 2147483646 h 85"/>
              <a:gd name="T72" fmla="*/ 2147483646 w 102"/>
              <a:gd name="T73" fmla="*/ 2147483646 h 85"/>
              <a:gd name="T74" fmla="*/ 2147483646 w 102"/>
              <a:gd name="T75" fmla="*/ 2147483646 h 85"/>
              <a:gd name="T76" fmla="*/ 2147483646 w 102"/>
              <a:gd name="T77" fmla="*/ 2147483646 h 85"/>
              <a:gd name="T78" fmla="*/ 2147483646 w 102"/>
              <a:gd name="T79" fmla="*/ 2147483646 h 85"/>
              <a:gd name="T80" fmla="*/ 2147483646 w 102"/>
              <a:gd name="T81" fmla="*/ 0 h 85"/>
              <a:gd name="T82" fmla="*/ 2147483646 w 102"/>
              <a:gd name="T83" fmla="*/ 2147483646 h 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2"/>
              <a:gd name="T127" fmla="*/ 0 h 85"/>
              <a:gd name="T128" fmla="*/ 102 w 102"/>
              <a:gd name="T129" fmla="*/ 85 h 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2" h="85">
                <a:moveTo>
                  <a:pt x="26" y="36"/>
                </a:moveTo>
                <a:cubicBezTo>
                  <a:pt x="25" y="35"/>
                  <a:pt x="22" y="34"/>
                  <a:pt x="19" y="33"/>
                </a:cubicBezTo>
                <a:cubicBezTo>
                  <a:pt x="16" y="33"/>
                  <a:pt x="13" y="32"/>
                  <a:pt x="11" y="32"/>
                </a:cubicBezTo>
                <a:cubicBezTo>
                  <a:pt x="10" y="32"/>
                  <a:pt x="9" y="32"/>
                  <a:pt x="9" y="32"/>
                </a:cubicBezTo>
                <a:cubicBezTo>
                  <a:pt x="9" y="32"/>
                  <a:pt x="10" y="32"/>
                  <a:pt x="11" y="33"/>
                </a:cubicBezTo>
                <a:cubicBezTo>
                  <a:pt x="13" y="34"/>
                  <a:pt x="15" y="35"/>
                  <a:pt x="18" y="35"/>
                </a:cubicBezTo>
                <a:cubicBezTo>
                  <a:pt x="21" y="36"/>
                  <a:pt x="24" y="37"/>
                  <a:pt x="26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6"/>
                  <a:pt x="26" y="36"/>
                </a:cubicBezTo>
                <a:close/>
                <a:moveTo>
                  <a:pt x="88" y="51"/>
                </a:moveTo>
                <a:cubicBezTo>
                  <a:pt x="88" y="47"/>
                  <a:pt x="88" y="47"/>
                  <a:pt x="88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79"/>
                  <a:pt x="88" y="79"/>
                  <a:pt x="88" y="79"/>
                </a:cubicBezTo>
                <a:cubicBezTo>
                  <a:pt x="70" y="72"/>
                  <a:pt x="70" y="72"/>
                  <a:pt x="70" y="72"/>
                </a:cubicBezTo>
                <a:cubicBezTo>
                  <a:pt x="27" y="77"/>
                  <a:pt x="27" y="77"/>
                  <a:pt x="27" y="77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0"/>
                  <a:pt x="4" y="60"/>
                  <a:pt x="4" y="60"/>
                </a:cubicBezTo>
                <a:cubicBezTo>
                  <a:pt x="0" y="58"/>
                  <a:pt x="0" y="58"/>
                  <a:pt x="0" y="58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1"/>
                  <a:pt x="0" y="51"/>
                  <a:pt x="0" y="51"/>
                </a:cubicBezTo>
                <a:cubicBezTo>
                  <a:pt x="2" y="44"/>
                  <a:pt x="2" y="44"/>
                  <a:pt x="2" y="44"/>
                </a:cubicBezTo>
                <a:cubicBezTo>
                  <a:pt x="31" y="53"/>
                  <a:pt x="31" y="53"/>
                  <a:pt x="31" y="53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5"/>
                  <a:pt x="54" y="45"/>
                  <a:pt x="54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40" y="37"/>
                  <a:pt x="40" y="37"/>
                  <a:pt x="40" y="37"/>
                </a:cubicBezTo>
                <a:cubicBezTo>
                  <a:pt x="72" y="31"/>
                  <a:pt x="72" y="31"/>
                  <a:pt x="72" y="31"/>
                </a:cubicBezTo>
                <a:cubicBezTo>
                  <a:pt x="86" y="50"/>
                  <a:pt x="86" y="50"/>
                  <a:pt x="86" y="50"/>
                </a:cubicBezTo>
                <a:cubicBezTo>
                  <a:pt x="88" y="51"/>
                  <a:pt x="88" y="51"/>
                  <a:pt x="88" y="51"/>
                </a:cubicBezTo>
                <a:close/>
                <a:moveTo>
                  <a:pt x="19" y="32"/>
                </a:moveTo>
                <a:cubicBezTo>
                  <a:pt x="23" y="32"/>
                  <a:pt x="25" y="33"/>
                  <a:pt x="27" y="34"/>
                </a:cubicBezTo>
                <a:cubicBezTo>
                  <a:pt x="29" y="35"/>
                  <a:pt x="30" y="36"/>
                  <a:pt x="31" y="37"/>
                </a:cubicBezTo>
                <a:cubicBezTo>
                  <a:pt x="31" y="37"/>
                  <a:pt x="31" y="38"/>
                  <a:pt x="31" y="38"/>
                </a:cubicBezTo>
                <a:cubicBezTo>
                  <a:pt x="31" y="40"/>
                  <a:pt x="30" y="42"/>
                  <a:pt x="30" y="43"/>
                </a:cubicBezTo>
                <a:cubicBezTo>
                  <a:pt x="30" y="44"/>
                  <a:pt x="29" y="44"/>
                  <a:pt x="29" y="44"/>
                </a:cubicBezTo>
                <a:cubicBezTo>
                  <a:pt x="25" y="46"/>
                  <a:pt x="7" y="42"/>
                  <a:pt x="5" y="38"/>
                </a:cubicBezTo>
                <a:cubicBezTo>
                  <a:pt x="5" y="38"/>
                  <a:pt x="4" y="37"/>
                  <a:pt x="5" y="37"/>
                </a:cubicBezTo>
                <a:cubicBezTo>
                  <a:pt x="5" y="35"/>
                  <a:pt x="6" y="33"/>
                  <a:pt x="6" y="31"/>
                </a:cubicBezTo>
                <a:cubicBezTo>
                  <a:pt x="6" y="31"/>
                  <a:pt x="6" y="31"/>
                  <a:pt x="7" y="30"/>
                </a:cubicBezTo>
                <a:cubicBezTo>
                  <a:pt x="8" y="30"/>
                  <a:pt x="9" y="30"/>
                  <a:pt x="11" y="30"/>
                </a:cubicBezTo>
                <a:cubicBezTo>
                  <a:pt x="13" y="30"/>
                  <a:pt x="16" y="31"/>
                  <a:pt x="19" y="32"/>
                </a:cubicBezTo>
                <a:close/>
                <a:moveTo>
                  <a:pt x="38" y="27"/>
                </a:moveTo>
                <a:cubicBezTo>
                  <a:pt x="38" y="25"/>
                  <a:pt x="36" y="23"/>
                  <a:pt x="35" y="20"/>
                </a:cubicBezTo>
                <a:cubicBezTo>
                  <a:pt x="33" y="17"/>
                  <a:pt x="32" y="15"/>
                  <a:pt x="31" y="13"/>
                </a:cubicBezTo>
                <a:cubicBezTo>
                  <a:pt x="30" y="12"/>
                  <a:pt x="29" y="12"/>
                  <a:pt x="29" y="12"/>
                </a:cubicBezTo>
                <a:cubicBezTo>
                  <a:pt x="29" y="12"/>
                  <a:pt x="29" y="12"/>
                  <a:pt x="30" y="14"/>
                </a:cubicBezTo>
                <a:cubicBezTo>
                  <a:pt x="30" y="16"/>
                  <a:pt x="32" y="18"/>
                  <a:pt x="33" y="21"/>
                </a:cubicBezTo>
                <a:cubicBezTo>
                  <a:pt x="35" y="24"/>
                  <a:pt x="36" y="26"/>
                  <a:pt x="37" y="28"/>
                </a:cubicBezTo>
                <a:cubicBezTo>
                  <a:pt x="38" y="29"/>
                  <a:pt x="39" y="29"/>
                  <a:pt x="39" y="29"/>
                </a:cubicBezTo>
                <a:cubicBezTo>
                  <a:pt x="39" y="29"/>
                  <a:pt x="39" y="28"/>
                  <a:pt x="38" y="27"/>
                </a:cubicBezTo>
                <a:close/>
                <a:moveTo>
                  <a:pt x="37" y="19"/>
                </a:moveTo>
                <a:cubicBezTo>
                  <a:pt x="38" y="22"/>
                  <a:pt x="39" y="25"/>
                  <a:pt x="40" y="27"/>
                </a:cubicBezTo>
                <a:cubicBezTo>
                  <a:pt x="41" y="29"/>
                  <a:pt x="41" y="30"/>
                  <a:pt x="41" y="31"/>
                </a:cubicBezTo>
                <a:cubicBezTo>
                  <a:pt x="41" y="32"/>
                  <a:pt x="40" y="32"/>
                  <a:pt x="40" y="32"/>
                </a:cubicBezTo>
                <a:cubicBezTo>
                  <a:pt x="38" y="33"/>
                  <a:pt x="37" y="34"/>
                  <a:pt x="35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0" y="33"/>
                  <a:pt x="21" y="17"/>
                  <a:pt x="22" y="13"/>
                </a:cubicBezTo>
                <a:cubicBezTo>
                  <a:pt x="22" y="12"/>
                  <a:pt x="22" y="12"/>
                  <a:pt x="23" y="12"/>
                </a:cubicBezTo>
                <a:cubicBezTo>
                  <a:pt x="24" y="11"/>
                  <a:pt x="26" y="10"/>
                  <a:pt x="27" y="9"/>
                </a:cubicBezTo>
                <a:cubicBezTo>
                  <a:pt x="28" y="9"/>
                  <a:pt x="28" y="9"/>
                  <a:pt x="29" y="9"/>
                </a:cubicBezTo>
                <a:cubicBezTo>
                  <a:pt x="30" y="9"/>
                  <a:pt x="31" y="10"/>
                  <a:pt x="32" y="12"/>
                </a:cubicBezTo>
                <a:cubicBezTo>
                  <a:pt x="33" y="14"/>
                  <a:pt x="35" y="16"/>
                  <a:pt x="37" y="19"/>
                </a:cubicBezTo>
                <a:close/>
                <a:moveTo>
                  <a:pt x="48" y="4"/>
                </a:moveTo>
                <a:cubicBezTo>
                  <a:pt x="47" y="6"/>
                  <a:pt x="46" y="8"/>
                  <a:pt x="45" y="11"/>
                </a:cubicBezTo>
                <a:cubicBezTo>
                  <a:pt x="44" y="13"/>
                  <a:pt x="43" y="16"/>
                  <a:pt x="43" y="18"/>
                </a:cubicBezTo>
                <a:cubicBezTo>
                  <a:pt x="43" y="19"/>
                  <a:pt x="42" y="19"/>
                  <a:pt x="43" y="19"/>
                </a:cubicBezTo>
                <a:cubicBezTo>
                  <a:pt x="43" y="19"/>
                  <a:pt x="43" y="19"/>
                  <a:pt x="44" y="18"/>
                </a:cubicBezTo>
                <a:cubicBezTo>
                  <a:pt x="45" y="16"/>
                  <a:pt x="46" y="14"/>
                  <a:pt x="47" y="12"/>
                </a:cubicBezTo>
                <a:cubicBezTo>
                  <a:pt x="48" y="9"/>
                  <a:pt x="49" y="7"/>
                  <a:pt x="49" y="5"/>
                </a:cubicBezTo>
                <a:cubicBezTo>
                  <a:pt x="49" y="4"/>
                  <a:pt x="49" y="3"/>
                  <a:pt x="49" y="3"/>
                </a:cubicBezTo>
                <a:cubicBezTo>
                  <a:pt x="49" y="3"/>
                  <a:pt x="49" y="3"/>
                  <a:pt x="48" y="4"/>
                </a:cubicBezTo>
                <a:close/>
                <a:moveTo>
                  <a:pt x="43" y="10"/>
                </a:moveTo>
                <a:cubicBezTo>
                  <a:pt x="42" y="13"/>
                  <a:pt x="42" y="16"/>
                  <a:pt x="41" y="17"/>
                </a:cubicBezTo>
                <a:cubicBezTo>
                  <a:pt x="41" y="19"/>
                  <a:pt x="41" y="21"/>
                  <a:pt x="41" y="21"/>
                </a:cubicBezTo>
                <a:cubicBezTo>
                  <a:pt x="41" y="22"/>
                  <a:pt x="41" y="22"/>
                  <a:pt x="42" y="22"/>
                </a:cubicBezTo>
                <a:cubicBezTo>
                  <a:pt x="43" y="23"/>
                  <a:pt x="45" y="23"/>
                  <a:pt x="46" y="24"/>
                </a:cubicBezTo>
                <a:cubicBezTo>
                  <a:pt x="47" y="24"/>
                  <a:pt x="47" y="24"/>
                  <a:pt x="48" y="24"/>
                </a:cubicBezTo>
                <a:cubicBezTo>
                  <a:pt x="51" y="22"/>
                  <a:pt x="57" y="7"/>
                  <a:pt x="56" y="3"/>
                </a:cubicBezTo>
                <a:cubicBezTo>
                  <a:pt x="56" y="3"/>
                  <a:pt x="56" y="3"/>
                  <a:pt x="55" y="2"/>
                </a:cubicBezTo>
                <a:cubicBezTo>
                  <a:pt x="54" y="2"/>
                  <a:pt x="52" y="1"/>
                  <a:pt x="50" y="0"/>
                </a:cubicBezTo>
                <a:cubicBezTo>
                  <a:pt x="50" y="0"/>
                  <a:pt x="50" y="0"/>
                  <a:pt x="49" y="1"/>
                </a:cubicBezTo>
                <a:cubicBezTo>
                  <a:pt x="49" y="1"/>
                  <a:pt x="48" y="2"/>
                  <a:pt x="47" y="3"/>
                </a:cubicBezTo>
                <a:cubicBezTo>
                  <a:pt x="46" y="5"/>
                  <a:pt x="45" y="8"/>
                  <a:pt x="43" y="10"/>
                </a:cubicBezTo>
                <a:close/>
              </a:path>
            </a:pathLst>
          </a:cu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699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700" name="矩形 56"/>
          <p:cNvSpPr>
            <a:spLocks/>
          </p:cNvSpPr>
          <p:nvPr/>
        </p:nvSpPr>
        <p:spPr bwMode="auto">
          <a:xfrm>
            <a:off x="0" y="741363"/>
            <a:ext cx="820738" cy="508000"/>
          </a:xfrm>
          <a:custGeom>
            <a:avLst/>
            <a:gdLst>
              <a:gd name="T0" fmla="*/ 0 w 952500"/>
              <a:gd name="T1" fmla="*/ 0 h 508000"/>
              <a:gd name="T2" fmla="*/ 420062 w 952500"/>
              <a:gd name="T3" fmla="*/ 12700 h 508000"/>
              <a:gd name="T4" fmla="*/ 525078 w 952500"/>
              <a:gd name="T5" fmla="*/ 266700 h 508000"/>
              <a:gd name="T6" fmla="*/ 413061 w 952500"/>
              <a:gd name="T7" fmla="*/ 495300 h 508000"/>
              <a:gd name="T8" fmla="*/ 0 w 952500"/>
              <a:gd name="T9" fmla="*/ 508000 h 508000"/>
              <a:gd name="T10" fmla="*/ 0 w 952500"/>
              <a:gd name="T11" fmla="*/ 0 h 508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2500"/>
              <a:gd name="T19" fmla="*/ 0 h 508000"/>
              <a:gd name="T20" fmla="*/ 952500 w 952500"/>
              <a:gd name="T21" fmla="*/ 508000 h 508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2500" h="508000">
                <a:moveTo>
                  <a:pt x="0" y="0"/>
                </a:moveTo>
                <a:lnTo>
                  <a:pt x="762000" y="12700"/>
                </a:lnTo>
                <a:lnTo>
                  <a:pt x="952500" y="266700"/>
                </a:lnTo>
                <a:lnTo>
                  <a:pt x="749300" y="4953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01" name="文本框 58"/>
          <p:cNvSpPr txBox="1">
            <a:spLocks noChangeArrowheads="1"/>
          </p:cNvSpPr>
          <p:nvPr/>
        </p:nvSpPr>
        <p:spPr bwMode="auto">
          <a:xfrm>
            <a:off x="74613" y="700088"/>
            <a:ext cx="585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附</a:t>
            </a:r>
          </a:p>
        </p:txBody>
      </p:sp>
      <p:sp>
        <p:nvSpPr>
          <p:cNvPr id="29702" name="Freeform 9"/>
          <p:cNvSpPr>
            <a:spLocks noEditPoints="1"/>
          </p:cNvSpPr>
          <p:nvPr/>
        </p:nvSpPr>
        <p:spPr bwMode="auto">
          <a:xfrm>
            <a:off x="6518275" y="2763838"/>
            <a:ext cx="425450" cy="349250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5"/>
              <a:gd name="T118" fmla="*/ 0 h 85"/>
              <a:gd name="T119" fmla="*/ 85 w 85"/>
              <a:gd name="T120" fmla="*/ 85 h 8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1"/>
                  <a:pt x="17" y="61"/>
                  <a:pt x="17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8"/>
                  <a:pt x="21" y="68"/>
                  <a:pt x="21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1"/>
                  <a:pt x="54" y="61"/>
                  <a:pt x="54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1"/>
                  <a:pt x="63" y="61"/>
                  <a:pt x="63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3" name="Freeform 14"/>
          <p:cNvSpPr>
            <a:spLocks noEditPoints="1"/>
          </p:cNvSpPr>
          <p:nvPr/>
        </p:nvSpPr>
        <p:spPr bwMode="auto">
          <a:xfrm>
            <a:off x="4662488" y="1966913"/>
            <a:ext cx="366712" cy="439737"/>
          </a:xfrm>
          <a:custGeom>
            <a:avLst/>
            <a:gdLst>
              <a:gd name="T0" fmla="*/ 2147483646 w 73"/>
              <a:gd name="T1" fmla="*/ 2147483646 h 107"/>
              <a:gd name="T2" fmla="*/ 2147483646 w 73"/>
              <a:gd name="T3" fmla="*/ 2147483646 h 107"/>
              <a:gd name="T4" fmla="*/ 2147483646 w 73"/>
              <a:gd name="T5" fmla="*/ 2147483646 h 107"/>
              <a:gd name="T6" fmla="*/ 2147483646 w 73"/>
              <a:gd name="T7" fmla="*/ 2147483646 h 107"/>
              <a:gd name="T8" fmla="*/ 2147483646 w 73"/>
              <a:gd name="T9" fmla="*/ 2147483646 h 107"/>
              <a:gd name="T10" fmla="*/ 2147483646 w 73"/>
              <a:gd name="T11" fmla="*/ 2147483646 h 107"/>
              <a:gd name="T12" fmla="*/ 2147483646 w 73"/>
              <a:gd name="T13" fmla="*/ 2147483646 h 107"/>
              <a:gd name="T14" fmla="*/ 2147483646 w 73"/>
              <a:gd name="T15" fmla="*/ 2147483646 h 107"/>
              <a:gd name="T16" fmla="*/ 2147483646 w 73"/>
              <a:gd name="T17" fmla="*/ 2147483646 h 107"/>
              <a:gd name="T18" fmla="*/ 2147483646 w 73"/>
              <a:gd name="T19" fmla="*/ 2147483646 h 107"/>
              <a:gd name="T20" fmla="*/ 2147483646 w 73"/>
              <a:gd name="T21" fmla="*/ 2147483646 h 107"/>
              <a:gd name="T22" fmla="*/ 2147483646 w 73"/>
              <a:gd name="T23" fmla="*/ 2147483646 h 107"/>
              <a:gd name="T24" fmla="*/ 2147483646 w 73"/>
              <a:gd name="T25" fmla="*/ 2147483646 h 107"/>
              <a:gd name="T26" fmla="*/ 2147483646 w 73"/>
              <a:gd name="T27" fmla="*/ 2147483646 h 107"/>
              <a:gd name="T28" fmla="*/ 2147483646 w 73"/>
              <a:gd name="T29" fmla="*/ 2147483646 h 107"/>
              <a:gd name="T30" fmla="*/ 2147483646 w 73"/>
              <a:gd name="T31" fmla="*/ 2147483646 h 107"/>
              <a:gd name="T32" fmla="*/ 2147483646 w 73"/>
              <a:gd name="T33" fmla="*/ 2147483646 h 107"/>
              <a:gd name="T34" fmla="*/ 2147483646 w 73"/>
              <a:gd name="T35" fmla="*/ 2147483646 h 107"/>
              <a:gd name="T36" fmla="*/ 2147483646 w 73"/>
              <a:gd name="T37" fmla="*/ 2147483646 h 107"/>
              <a:gd name="T38" fmla="*/ 2147483646 w 73"/>
              <a:gd name="T39" fmla="*/ 2147483646 h 107"/>
              <a:gd name="T40" fmla="*/ 2147483646 w 73"/>
              <a:gd name="T41" fmla="*/ 2147483646 h 107"/>
              <a:gd name="T42" fmla="*/ 2147483646 w 73"/>
              <a:gd name="T43" fmla="*/ 2147483646 h 107"/>
              <a:gd name="T44" fmla="*/ 2147483646 w 73"/>
              <a:gd name="T45" fmla="*/ 2147483646 h 107"/>
              <a:gd name="T46" fmla="*/ 2147483646 w 73"/>
              <a:gd name="T47" fmla="*/ 2147483646 h 107"/>
              <a:gd name="T48" fmla="*/ 2147483646 w 73"/>
              <a:gd name="T49" fmla="*/ 2147483646 h 107"/>
              <a:gd name="T50" fmla="*/ 2147483646 w 73"/>
              <a:gd name="T51" fmla="*/ 2147483646 h 107"/>
              <a:gd name="T52" fmla="*/ 2147483646 w 73"/>
              <a:gd name="T53" fmla="*/ 2147483646 h 107"/>
              <a:gd name="T54" fmla="*/ 2147483646 w 73"/>
              <a:gd name="T55" fmla="*/ 2147483646 h 107"/>
              <a:gd name="T56" fmla="*/ 2147483646 w 73"/>
              <a:gd name="T57" fmla="*/ 2147483646 h 107"/>
              <a:gd name="T58" fmla="*/ 2147483646 w 73"/>
              <a:gd name="T59" fmla="*/ 2147483646 h 107"/>
              <a:gd name="T60" fmla="*/ 2147483646 w 73"/>
              <a:gd name="T61" fmla="*/ 2147483646 h 107"/>
              <a:gd name="T62" fmla="*/ 2147483646 w 73"/>
              <a:gd name="T63" fmla="*/ 2147483646 h 107"/>
              <a:gd name="T64" fmla="*/ 2147483646 w 73"/>
              <a:gd name="T65" fmla="*/ 2147483646 h 107"/>
              <a:gd name="T66" fmla="*/ 2147483646 w 73"/>
              <a:gd name="T67" fmla="*/ 2147483646 h 107"/>
              <a:gd name="T68" fmla="*/ 2147483646 w 73"/>
              <a:gd name="T69" fmla="*/ 2147483646 h 107"/>
              <a:gd name="T70" fmla="*/ 2147483646 w 73"/>
              <a:gd name="T71" fmla="*/ 2147483646 h 107"/>
              <a:gd name="T72" fmla="*/ 2147483646 w 73"/>
              <a:gd name="T73" fmla="*/ 2147483646 h 107"/>
              <a:gd name="T74" fmla="*/ 2147483646 w 73"/>
              <a:gd name="T75" fmla="*/ 2147483646 h 107"/>
              <a:gd name="T76" fmla="*/ 2147483646 w 73"/>
              <a:gd name="T77" fmla="*/ 2147483646 h 107"/>
              <a:gd name="T78" fmla="*/ 2147483646 w 73"/>
              <a:gd name="T79" fmla="*/ 2147483646 h 107"/>
              <a:gd name="T80" fmla="*/ 2147483646 w 73"/>
              <a:gd name="T81" fmla="*/ 2147483646 h 107"/>
              <a:gd name="T82" fmla="*/ 2147483646 w 73"/>
              <a:gd name="T83" fmla="*/ 2147483646 h 107"/>
              <a:gd name="T84" fmla="*/ 2147483646 w 73"/>
              <a:gd name="T85" fmla="*/ 2147483646 h 107"/>
              <a:gd name="T86" fmla="*/ 2147483646 w 73"/>
              <a:gd name="T87" fmla="*/ 2147483646 h 107"/>
              <a:gd name="T88" fmla="*/ 2147483646 w 73"/>
              <a:gd name="T89" fmla="*/ 2147483646 h 107"/>
              <a:gd name="T90" fmla="*/ 2147483646 w 73"/>
              <a:gd name="T91" fmla="*/ 2147483646 h 10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3"/>
              <a:gd name="T139" fmla="*/ 0 h 107"/>
              <a:gd name="T140" fmla="*/ 73 w 73"/>
              <a:gd name="T141" fmla="*/ 107 h 10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3"/>
                  <a:pt x="52" y="43"/>
                  <a:pt x="52" y="43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6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4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2"/>
                </a:cubicBezTo>
                <a:cubicBezTo>
                  <a:pt x="10" y="58"/>
                  <a:pt x="13" y="64"/>
                  <a:pt x="15" y="7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4" name="Freeform 20"/>
          <p:cNvSpPr>
            <a:spLocks/>
          </p:cNvSpPr>
          <p:nvPr/>
        </p:nvSpPr>
        <p:spPr bwMode="auto">
          <a:xfrm>
            <a:off x="6497638" y="2027238"/>
            <a:ext cx="431800" cy="317500"/>
          </a:xfrm>
          <a:custGeom>
            <a:avLst/>
            <a:gdLst>
              <a:gd name="T0" fmla="*/ 2147483646 w 86"/>
              <a:gd name="T1" fmla="*/ 0 h 77"/>
              <a:gd name="T2" fmla="*/ 2147483646 w 86"/>
              <a:gd name="T3" fmla="*/ 2147483646 h 77"/>
              <a:gd name="T4" fmla="*/ 2147483646 w 86"/>
              <a:gd name="T5" fmla="*/ 2147483646 h 77"/>
              <a:gd name="T6" fmla="*/ 2147483646 w 86"/>
              <a:gd name="T7" fmla="*/ 2147483646 h 77"/>
              <a:gd name="T8" fmla="*/ 0 w 86"/>
              <a:gd name="T9" fmla="*/ 2147483646 h 77"/>
              <a:gd name="T10" fmla="*/ 0 w 86"/>
              <a:gd name="T11" fmla="*/ 2147483646 h 77"/>
              <a:gd name="T12" fmla="*/ 2147483646 w 86"/>
              <a:gd name="T13" fmla="*/ 2147483646 h 77"/>
              <a:gd name="T14" fmla="*/ 2147483646 w 86"/>
              <a:gd name="T15" fmla="*/ 2147483646 h 77"/>
              <a:gd name="T16" fmla="*/ 2147483646 w 86"/>
              <a:gd name="T17" fmla="*/ 2147483646 h 77"/>
              <a:gd name="T18" fmla="*/ 2147483646 w 86"/>
              <a:gd name="T19" fmla="*/ 2147483646 h 77"/>
              <a:gd name="T20" fmla="*/ 2147483646 w 86"/>
              <a:gd name="T21" fmla="*/ 2147483646 h 77"/>
              <a:gd name="T22" fmla="*/ 2147483646 w 86"/>
              <a:gd name="T23" fmla="*/ 2147483646 h 77"/>
              <a:gd name="T24" fmla="*/ 2147483646 w 86"/>
              <a:gd name="T25" fmla="*/ 2147483646 h 77"/>
              <a:gd name="T26" fmla="*/ 2147483646 w 86"/>
              <a:gd name="T27" fmla="*/ 2147483646 h 77"/>
              <a:gd name="T28" fmla="*/ 2147483646 w 86"/>
              <a:gd name="T29" fmla="*/ 2147483646 h 77"/>
              <a:gd name="T30" fmla="*/ 2147483646 w 86"/>
              <a:gd name="T31" fmla="*/ 2147483646 h 77"/>
              <a:gd name="T32" fmla="*/ 2147483646 w 86"/>
              <a:gd name="T33" fmla="*/ 2147483646 h 77"/>
              <a:gd name="T34" fmla="*/ 2147483646 w 86"/>
              <a:gd name="T35" fmla="*/ 2147483646 h 77"/>
              <a:gd name="T36" fmla="*/ 2147483646 w 86"/>
              <a:gd name="T37" fmla="*/ 2147483646 h 77"/>
              <a:gd name="T38" fmla="*/ 2147483646 w 86"/>
              <a:gd name="T39" fmla="*/ 2147483646 h 77"/>
              <a:gd name="T40" fmla="*/ 2147483646 w 86"/>
              <a:gd name="T41" fmla="*/ 2147483646 h 77"/>
              <a:gd name="T42" fmla="*/ 2147483646 w 86"/>
              <a:gd name="T43" fmla="*/ 2147483646 h 77"/>
              <a:gd name="T44" fmla="*/ 2147483646 w 86"/>
              <a:gd name="T45" fmla="*/ 2147483646 h 77"/>
              <a:gd name="T46" fmla="*/ 2147483646 w 86"/>
              <a:gd name="T47" fmla="*/ 2147483646 h 77"/>
              <a:gd name="T48" fmla="*/ 2147483646 w 86"/>
              <a:gd name="T49" fmla="*/ 2147483646 h 77"/>
              <a:gd name="T50" fmla="*/ 2147483646 w 86"/>
              <a:gd name="T51" fmla="*/ 2147483646 h 77"/>
              <a:gd name="T52" fmla="*/ 2147483646 w 86"/>
              <a:gd name="T53" fmla="*/ 2147483646 h 77"/>
              <a:gd name="T54" fmla="*/ 2147483646 w 86"/>
              <a:gd name="T55" fmla="*/ 2147483646 h 77"/>
              <a:gd name="T56" fmla="*/ 2147483646 w 86"/>
              <a:gd name="T57" fmla="*/ 0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6"/>
              <a:gd name="T88" fmla="*/ 0 h 77"/>
              <a:gd name="T89" fmla="*/ 86 w 86"/>
              <a:gd name="T90" fmla="*/ 77 h 7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6" h="77">
                <a:moveTo>
                  <a:pt x="30" y="0"/>
                </a:moveTo>
                <a:cubicBezTo>
                  <a:pt x="2" y="7"/>
                  <a:pt x="34" y="28"/>
                  <a:pt x="34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3" y="28"/>
                  <a:pt x="0" y="31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2" y="40"/>
                  <a:pt x="4" y="41"/>
                </a:cubicBezTo>
                <a:cubicBezTo>
                  <a:pt x="2" y="42"/>
                  <a:pt x="1" y="45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1" y="50"/>
                  <a:pt x="3" y="53"/>
                  <a:pt x="6" y="54"/>
                </a:cubicBezTo>
                <a:cubicBezTo>
                  <a:pt x="5" y="55"/>
                  <a:pt x="4" y="56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3"/>
                  <a:pt x="12" y="76"/>
                  <a:pt x="16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52" y="71"/>
                  <a:pt x="52" y="71"/>
                  <a:pt x="52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7"/>
                  <a:pt x="66" y="77"/>
                  <a:pt x="66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86" y="25"/>
                  <a:pt x="86" y="25"/>
                  <a:pt x="86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58" y="16"/>
                  <a:pt x="32" y="17"/>
                  <a:pt x="30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5" name="Freeform 22"/>
          <p:cNvSpPr>
            <a:spLocks noEditPoints="1"/>
          </p:cNvSpPr>
          <p:nvPr/>
        </p:nvSpPr>
        <p:spPr bwMode="auto">
          <a:xfrm>
            <a:off x="6567488" y="3529013"/>
            <a:ext cx="322262" cy="392112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2147483646 w 64"/>
              <a:gd name="T5" fmla="*/ 2147483646 h 96"/>
              <a:gd name="T6" fmla="*/ 0 w 64"/>
              <a:gd name="T7" fmla="*/ 2147483646 h 96"/>
              <a:gd name="T8" fmla="*/ 2147483646 w 64"/>
              <a:gd name="T9" fmla="*/ 2147483646 h 96"/>
              <a:gd name="T10" fmla="*/ 2147483646 w 64"/>
              <a:gd name="T11" fmla="*/ 2147483646 h 96"/>
              <a:gd name="T12" fmla="*/ 2147483646 w 64"/>
              <a:gd name="T13" fmla="*/ 2147483646 h 96"/>
              <a:gd name="T14" fmla="*/ 2147483646 w 64"/>
              <a:gd name="T15" fmla="*/ 2147483646 h 96"/>
              <a:gd name="T16" fmla="*/ 2147483646 w 64"/>
              <a:gd name="T17" fmla="*/ 2147483646 h 96"/>
              <a:gd name="T18" fmla="*/ 2147483646 w 64"/>
              <a:gd name="T19" fmla="*/ 2147483646 h 96"/>
              <a:gd name="T20" fmla="*/ 2147483646 w 64"/>
              <a:gd name="T21" fmla="*/ 2147483646 h 96"/>
              <a:gd name="T22" fmla="*/ 2147483646 w 64"/>
              <a:gd name="T23" fmla="*/ 2147483646 h 96"/>
              <a:gd name="T24" fmla="*/ 2147483646 w 64"/>
              <a:gd name="T25" fmla="*/ 2147483646 h 96"/>
              <a:gd name="T26" fmla="*/ 2147483646 w 64"/>
              <a:gd name="T27" fmla="*/ 2147483646 h 96"/>
              <a:gd name="T28" fmla="*/ 2147483646 w 64"/>
              <a:gd name="T29" fmla="*/ 2147483646 h 96"/>
              <a:gd name="T30" fmla="*/ 2147483646 w 64"/>
              <a:gd name="T31" fmla="*/ 2147483646 h 96"/>
              <a:gd name="T32" fmla="*/ 2147483646 w 64"/>
              <a:gd name="T33" fmla="*/ 2147483646 h 96"/>
              <a:gd name="T34" fmla="*/ 2147483646 w 64"/>
              <a:gd name="T35" fmla="*/ 2147483646 h 96"/>
              <a:gd name="T36" fmla="*/ 2147483646 w 64"/>
              <a:gd name="T37" fmla="*/ 2147483646 h 96"/>
              <a:gd name="T38" fmla="*/ 2147483646 w 64"/>
              <a:gd name="T39" fmla="*/ 2147483646 h 96"/>
              <a:gd name="T40" fmla="*/ 2147483646 w 64"/>
              <a:gd name="T41" fmla="*/ 2147483646 h 96"/>
              <a:gd name="T42" fmla="*/ 2147483646 w 64"/>
              <a:gd name="T43" fmla="*/ 2147483646 h 96"/>
              <a:gd name="T44" fmla="*/ 2147483646 w 64"/>
              <a:gd name="T45" fmla="*/ 2147483646 h 96"/>
              <a:gd name="T46" fmla="*/ 2147483646 w 64"/>
              <a:gd name="T47" fmla="*/ 2147483646 h 96"/>
              <a:gd name="T48" fmla="*/ 2147483646 w 64"/>
              <a:gd name="T49" fmla="*/ 2147483646 h 96"/>
              <a:gd name="T50" fmla="*/ 2147483646 w 64"/>
              <a:gd name="T51" fmla="*/ 2147483646 h 96"/>
              <a:gd name="T52" fmla="*/ 2147483646 w 64"/>
              <a:gd name="T53" fmla="*/ 2147483646 h 96"/>
              <a:gd name="T54" fmla="*/ 2147483646 w 64"/>
              <a:gd name="T55" fmla="*/ 2147483646 h 96"/>
              <a:gd name="T56" fmla="*/ 2147483646 w 64"/>
              <a:gd name="T57" fmla="*/ 2147483646 h 96"/>
              <a:gd name="T58" fmla="*/ 2147483646 w 64"/>
              <a:gd name="T59" fmla="*/ 2147483646 h 96"/>
              <a:gd name="T60" fmla="*/ 2147483646 w 64"/>
              <a:gd name="T61" fmla="*/ 2147483646 h 96"/>
              <a:gd name="T62" fmla="*/ 2147483646 w 64"/>
              <a:gd name="T63" fmla="*/ 2147483646 h 96"/>
              <a:gd name="T64" fmla="*/ 2147483646 w 64"/>
              <a:gd name="T65" fmla="*/ 2147483646 h 96"/>
              <a:gd name="T66" fmla="*/ 2147483646 w 64"/>
              <a:gd name="T67" fmla="*/ 2147483646 h 96"/>
              <a:gd name="T68" fmla="*/ 2147483646 w 64"/>
              <a:gd name="T69" fmla="*/ 2147483646 h 96"/>
              <a:gd name="T70" fmla="*/ 2147483646 w 64"/>
              <a:gd name="T71" fmla="*/ 2147483646 h 96"/>
              <a:gd name="T72" fmla="*/ 2147483646 w 64"/>
              <a:gd name="T73" fmla="*/ 2147483646 h 96"/>
              <a:gd name="T74" fmla="*/ 2147483646 w 64"/>
              <a:gd name="T75" fmla="*/ 2147483646 h 96"/>
              <a:gd name="T76" fmla="*/ 2147483646 w 64"/>
              <a:gd name="T77" fmla="*/ 2147483646 h 96"/>
              <a:gd name="T78" fmla="*/ 2147483646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64"/>
              <a:gd name="T124" fmla="*/ 0 h 96"/>
              <a:gd name="T125" fmla="*/ 64 w 64"/>
              <a:gd name="T126" fmla="*/ 96 h 9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6" name="Freeform 23"/>
          <p:cNvSpPr>
            <a:spLocks noEditPoints="1"/>
          </p:cNvSpPr>
          <p:nvPr/>
        </p:nvSpPr>
        <p:spPr bwMode="auto">
          <a:xfrm>
            <a:off x="5538788" y="3529013"/>
            <a:ext cx="455612" cy="331787"/>
          </a:xfrm>
          <a:custGeom>
            <a:avLst/>
            <a:gdLst>
              <a:gd name="T0" fmla="*/ 2147483646 w 91"/>
              <a:gd name="T1" fmla="*/ 2147483646 h 81"/>
              <a:gd name="T2" fmla="*/ 2147483646 w 91"/>
              <a:gd name="T3" fmla="*/ 2147483646 h 81"/>
              <a:gd name="T4" fmla="*/ 2147483646 w 91"/>
              <a:gd name="T5" fmla="*/ 2147483646 h 81"/>
              <a:gd name="T6" fmla="*/ 2147483646 w 91"/>
              <a:gd name="T7" fmla="*/ 2147483646 h 81"/>
              <a:gd name="T8" fmla="*/ 2147483646 w 91"/>
              <a:gd name="T9" fmla="*/ 2147483646 h 81"/>
              <a:gd name="T10" fmla="*/ 2147483646 w 91"/>
              <a:gd name="T11" fmla="*/ 2147483646 h 81"/>
              <a:gd name="T12" fmla="*/ 0 w 91"/>
              <a:gd name="T13" fmla="*/ 2147483646 h 81"/>
              <a:gd name="T14" fmla="*/ 0 w 91"/>
              <a:gd name="T15" fmla="*/ 2147483646 h 81"/>
              <a:gd name="T16" fmla="*/ 0 w 91"/>
              <a:gd name="T17" fmla="*/ 2147483646 h 81"/>
              <a:gd name="T18" fmla="*/ 2147483646 w 91"/>
              <a:gd name="T19" fmla="*/ 2147483646 h 81"/>
              <a:gd name="T20" fmla="*/ 2147483646 w 91"/>
              <a:gd name="T21" fmla="*/ 2147483646 h 81"/>
              <a:gd name="T22" fmla="*/ 2147483646 w 91"/>
              <a:gd name="T23" fmla="*/ 2147483646 h 81"/>
              <a:gd name="T24" fmla="*/ 2147483646 w 91"/>
              <a:gd name="T25" fmla="*/ 2147483646 h 81"/>
              <a:gd name="T26" fmla="*/ 2147483646 w 91"/>
              <a:gd name="T27" fmla="*/ 2147483646 h 81"/>
              <a:gd name="T28" fmla="*/ 2147483646 w 91"/>
              <a:gd name="T29" fmla="*/ 2147483646 h 81"/>
              <a:gd name="T30" fmla="*/ 2147483646 w 91"/>
              <a:gd name="T31" fmla="*/ 2147483646 h 81"/>
              <a:gd name="T32" fmla="*/ 2147483646 w 91"/>
              <a:gd name="T33" fmla="*/ 2147483646 h 81"/>
              <a:gd name="T34" fmla="*/ 2147483646 w 91"/>
              <a:gd name="T35" fmla="*/ 0 h 81"/>
              <a:gd name="T36" fmla="*/ 2147483646 w 91"/>
              <a:gd name="T37" fmla="*/ 0 h 81"/>
              <a:gd name="T38" fmla="*/ 2147483646 w 91"/>
              <a:gd name="T39" fmla="*/ 2147483646 h 81"/>
              <a:gd name="T40" fmla="*/ 2147483646 w 91"/>
              <a:gd name="T41" fmla="*/ 2147483646 h 81"/>
              <a:gd name="T42" fmla="*/ 2147483646 w 91"/>
              <a:gd name="T43" fmla="*/ 2147483646 h 81"/>
              <a:gd name="T44" fmla="*/ 2147483646 w 91"/>
              <a:gd name="T45" fmla="*/ 2147483646 h 81"/>
              <a:gd name="T46" fmla="*/ 2147483646 w 91"/>
              <a:gd name="T47" fmla="*/ 2147483646 h 81"/>
              <a:gd name="T48" fmla="*/ 2147483646 w 91"/>
              <a:gd name="T49" fmla="*/ 2147483646 h 81"/>
              <a:gd name="T50" fmla="*/ 2147483646 w 91"/>
              <a:gd name="T51" fmla="*/ 2147483646 h 81"/>
              <a:gd name="T52" fmla="*/ 2147483646 w 91"/>
              <a:gd name="T53" fmla="*/ 2147483646 h 81"/>
              <a:gd name="T54" fmla="*/ 2147483646 w 91"/>
              <a:gd name="T55" fmla="*/ 2147483646 h 81"/>
              <a:gd name="T56" fmla="*/ 2147483646 w 91"/>
              <a:gd name="T57" fmla="*/ 0 h 81"/>
              <a:gd name="T58" fmla="*/ 2147483646 w 91"/>
              <a:gd name="T59" fmla="*/ 0 h 81"/>
              <a:gd name="T60" fmla="*/ 2147483646 w 91"/>
              <a:gd name="T61" fmla="*/ 2147483646 h 81"/>
              <a:gd name="T62" fmla="*/ 2147483646 w 91"/>
              <a:gd name="T63" fmla="*/ 2147483646 h 81"/>
              <a:gd name="T64" fmla="*/ 2147483646 w 91"/>
              <a:gd name="T65" fmla="*/ 2147483646 h 81"/>
              <a:gd name="T66" fmla="*/ 2147483646 w 91"/>
              <a:gd name="T67" fmla="*/ 2147483646 h 81"/>
              <a:gd name="T68" fmla="*/ 2147483646 w 91"/>
              <a:gd name="T69" fmla="*/ 2147483646 h 81"/>
              <a:gd name="T70" fmla="*/ 2147483646 w 91"/>
              <a:gd name="T71" fmla="*/ 2147483646 h 81"/>
              <a:gd name="T72" fmla="*/ 2147483646 w 91"/>
              <a:gd name="T73" fmla="*/ 2147483646 h 81"/>
              <a:gd name="T74" fmla="*/ 2147483646 w 91"/>
              <a:gd name="T75" fmla="*/ 2147483646 h 81"/>
              <a:gd name="T76" fmla="*/ 2147483646 w 91"/>
              <a:gd name="T77" fmla="*/ 2147483646 h 81"/>
              <a:gd name="T78" fmla="*/ 2147483646 w 91"/>
              <a:gd name="T79" fmla="*/ 2147483646 h 81"/>
              <a:gd name="T80" fmla="*/ 2147483646 w 91"/>
              <a:gd name="T81" fmla="*/ 2147483646 h 81"/>
              <a:gd name="T82" fmla="*/ 2147483646 w 91"/>
              <a:gd name="T83" fmla="*/ 2147483646 h 81"/>
              <a:gd name="T84" fmla="*/ 2147483646 w 91"/>
              <a:gd name="T85" fmla="*/ 2147483646 h 81"/>
              <a:gd name="T86" fmla="*/ 2147483646 w 91"/>
              <a:gd name="T87" fmla="*/ 2147483646 h 81"/>
              <a:gd name="T88" fmla="*/ 2147483646 w 91"/>
              <a:gd name="T89" fmla="*/ 2147483646 h 81"/>
              <a:gd name="T90" fmla="*/ 2147483646 w 91"/>
              <a:gd name="T91" fmla="*/ 2147483646 h 81"/>
              <a:gd name="T92" fmla="*/ 2147483646 w 91"/>
              <a:gd name="T93" fmla="*/ 2147483646 h 81"/>
              <a:gd name="T94" fmla="*/ 2147483646 w 91"/>
              <a:gd name="T95" fmla="*/ 2147483646 h 81"/>
              <a:gd name="T96" fmla="*/ 2147483646 w 91"/>
              <a:gd name="T97" fmla="*/ 2147483646 h 81"/>
              <a:gd name="T98" fmla="*/ 2147483646 w 91"/>
              <a:gd name="T99" fmla="*/ 2147483646 h 81"/>
              <a:gd name="T100" fmla="*/ 2147483646 w 91"/>
              <a:gd name="T101" fmla="*/ 2147483646 h 81"/>
              <a:gd name="T102" fmla="*/ 2147483646 w 91"/>
              <a:gd name="T103" fmla="*/ 2147483646 h 81"/>
              <a:gd name="T104" fmla="*/ 2147483646 w 91"/>
              <a:gd name="T105" fmla="*/ 2147483646 h 81"/>
              <a:gd name="T106" fmla="*/ 2147483646 w 91"/>
              <a:gd name="T107" fmla="*/ 2147483646 h 81"/>
              <a:gd name="T108" fmla="*/ 2147483646 w 91"/>
              <a:gd name="T109" fmla="*/ 2147483646 h 81"/>
              <a:gd name="T110" fmla="*/ 2147483646 w 91"/>
              <a:gd name="T111" fmla="*/ 2147483646 h 81"/>
              <a:gd name="T112" fmla="*/ 2147483646 w 91"/>
              <a:gd name="T113" fmla="*/ 2147483646 h 81"/>
              <a:gd name="T114" fmla="*/ 2147483646 w 91"/>
              <a:gd name="T115" fmla="*/ 2147483646 h 81"/>
              <a:gd name="T116" fmla="*/ 2147483646 w 91"/>
              <a:gd name="T117" fmla="*/ 2147483646 h 81"/>
              <a:gd name="T118" fmla="*/ 2147483646 w 91"/>
              <a:gd name="T119" fmla="*/ 2147483646 h 81"/>
              <a:gd name="T120" fmla="*/ 2147483646 w 91"/>
              <a:gd name="T121" fmla="*/ 2147483646 h 81"/>
              <a:gd name="T122" fmla="*/ 2147483646 w 91"/>
              <a:gd name="T123" fmla="*/ 2147483646 h 8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1"/>
              <a:gd name="T187" fmla="*/ 0 h 81"/>
              <a:gd name="T188" fmla="*/ 91 w 91"/>
              <a:gd name="T189" fmla="*/ 81 h 8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1" h="81">
                <a:moveTo>
                  <a:pt x="91" y="17"/>
                </a:moveTo>
                <a:cubicBezTo>
                  <a:pt x="91" y="63"/>
                  <a:pt x="91" y="63"/>
                  <a:pt x="91" y="63"/>
                </a:cubicBezTo>
                <a:cubicBezTo>
                  <a:pt x="91" y="68"/>
                  <a:pt x="89" y="72"/>
                  <a:pt x="86" y="76"/>
                </a:cubicBezTo>
                <a:cubicBezTo>
                  <a:pt x="83" y="79"/>
                  <a:pt x="79" y="81"/>
                  <a:pt x="7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3" y="81"/>
                  <a:pt x="8" y="79"/>
                  <a:pt x="5" y="76"/>
                </a:cubicBezTo>
                <a:cubicBezTo>
                  <a:pt x="2" y="72"/>
                  <a:pt x="0" y="68"/>
                  <a:pt x="0" y="6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8"/>
                  <a:pt x="18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2" y="30"/>
                  <a:pt x="23" y="30"/>
                  <a:pt x="24" y="29"/>
                </a:cubicBezTo>
                <a:cubicBezTo>
                  <a:pt x="22" y="28"/>
                  <a:pt x="21" y="27"/>
                  <a:pt x="21" y="24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3"/>
                  <a:pt x="24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0" y="0"/>
                  <a:pt x="33" y="3"/>
                  <a:pt x="33" y="6"/>
                </a:cubicBezTo>
                <a:cubicBezTo>
                  <a:pt x="33" y="12"/>
                  <a:pt x="33" y="12"/>
                  <a:pt x="33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24"/>
                  <a:pt x="59" y="24"/>
                  <a:pt x="59" y="24"/>
                </a:cubicBezTo>
                <a:cubicBezTo>
                  <a:pt x="59" y="28"/>
                  <a:pt x="61" y="30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6" y="30"/>
                  <a:pt x="67" y="30"/>
                  <a:pt x="68" y="29"/>
                </a:cubicBezTo>
                <a:cubicBezTo>
                  <a:pt x="66" y="28"/>
                  <a:pt x="65" y="27"/>
                  <a:pt x="65" y="24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3"/>
                  <a:pt x="67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4" y="0"/>
                  <a:pt x="76" y="3"/>
                  <a:pt x="76" y="6"/>
                </a:cubicBezTo>
                <a:cubicBezTo>
                  <a:pt x="76" y="12"/>
                  <a:pt x="76" y="12"/>
                  <a:pt x="76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7"/>
                  <a:pt x="91" y="17"/>
                  <a:pt x="91" y="17"/>
                </a:cubicBezTo>
                <a:close/>
                <a:moveTo>
                  <a:pt x="45" y="68"/>
                </a:moveTo>
                <a:cubicBezTo>
                  <a:pt x="45" y="40"/>
                  <a:pt x="45" y="40"/>
                  <a:pt x="45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9" y="41"/>
                  <a:pt x="38" y="42"/>
                </a:cubicBezTo>
                <a:cubicBezTo>
                  <a:pt x="38" y="43"/>
                  <a:pt x="37" y="43"/>
                  <a:pt x="36" y="43"/>
                </a:cubicBezTo>
                <a:cubicBezTo>
                  <a:pt x="36" y="47"/>
                  <a:pt x="36" y="47"/>
                  <a:pt x="3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68"/>
                  <a:pt x="38" y="68"/>
                  <a:pt x="38" y="68"/>
                </a:cubicBezTo>
                <a:cubicBezTo>
                  <a:pt x="45" y="68"/>
                  <a:pt x="45" y="68"/>
                  <a:pt x="45" y="68"/>
                </a:cubicBezTo>
                <a:close/>
                <a:moveTo>
                  <a:pt x="55" y="68"/>
                </a:moveTo>
                <a:cubicBezTo>
                  <a:pt x="55" y="40"/>
                  <a:pt x="55" y="40"/>
                  <a:pt x="55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40"/>
                  <a:pt x="49" y="41"/>
                  <a:pt x="48" y="42"/>
                </a:cubicBezTo>
                <a:cubicBezTo>
                  <a:pt x="48" y="43"/>
                  <a:pt x="47" y="43"/>
                  <a:pt x="46" y="43"/>
                </a:cubicBezTo>
                <a:cubicBezTo>
                  <a:pt x="46" y="47"/>
                  <a:pt x="46" y="47"/>
                  <a:pt x="46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68"/>
                  <a:pt x="48" y="68"/>
                  <a:pt x="48" y="68"/>
                </a:cubicBezTo>
                <a:cubicBezTo>
                  <a:pt x="55" y="68"/>
                  <a:pt x="55" y="68"/>
                  <a:pt x="55" y="68"/>
                </a:cubicBezTo>
                <a:close/>
                <a:moveTo>
                  <a:pt x="81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5"/>
                  <a:pt x="11" y="67"/>
                  <a:pt x="12" y="69"/>
                </a:cubicBezTo>
                <a:cubicBezTo>
                  <a:pt x="14" y="70"/>
                  <a:pt x="15" y="71"/>
                  <a:pt x="18" y="71"/>
                </a:cubicBezTo>
                <a:cubicBezTo>
                  <a:pt x="74" y="71"/>
                  <a:pt x="74" y="71"/>
                  <a:pt x="74" y="71"/>
                </a:cubicBezTo>
                <a:cubicBezTo>
                  <a:pt x="76" y="71"/>
                  <a:pt x="78" y="70"/>
                  <a:pt x="79" y="69"/>
                </a:cubicBezTo>
                <a:cubicBezTo>
                  <a:pt x="80" y="67"/>
                  <a:pt x="81" y="65"/>
                  <a:pt x="81" y="63"/>
                </a:cubicBezTo>
                <a:lnTo>
                  <a:pt x="81" y="3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7" name="Freeform 24"/>
          <p:cNvSpPr>
            <a:spLocks noEditPoints="1"/>
          </p:cNvSpPr>
          <p:nvPr/>
        </p:nvSpPr>
        <p:spPr bwMode="auto">
          <a:xfrm>
            <a:off x="4673600" y="3495675"/>
            <a:ext cx="409575" cy="425450"/>
          </a:xfrm>
          <a:custGeom>
            <a:avLst/>
            <a:gdLst>
              <a:gd name="T0" fmla="*/ 2147483646 w 82"/>
              <a:gd name="T1" fmla="*/ 2147483646 h 104"/>
              <a:gd name="T2" fmla="*/ 2147483646 w 82"/>
              <a:gd name="T3" fmla="*/ 2147483646 h 104"/>
              <a:gd name="T4" fmla="*/ 2147483646 w 82"/>
              <a:gd name="T5" fmla="*/ 2147483646 h 104"/>
              <a:gd name="T6" fmla="*/ 2147483646 w 82"/>
              <a:gd name="T7" fmla="*/ 2147483646 h 104"/>
              <a:gd name="T8" fmla="*/ 2147483646 w 82"/>
              <a:gd name="T9" fmla="*/ 2147483646 h 104"/>
              <a:gd name="T10" fmla="*/ 2147483646 w 82"/>
              <a:gd name="T11" fmla="*/ 2147483646 h 104"/>
              <a:gd name="T12" fmla="*/ 2147483646 w 82"/>
              <a:gd name="T13" fmla="*/ 2147483646 h 104"/>
              <a:gd name="T14" fmla="*/ 2147483646 w 82"/>
              <a:gd name="T15" fmla="*/ 2147483646 h 104"/>
              <a:gd name="T16" fmla="*/ 2147483646 w 82"/>
              <a:gd name="T17" fmla="*/ 2147483646 h 104"/>
              <a:gd name="T18" fmla="*/ 2147483646 w 82"/>
              <a:gd name="T19" fmla="*/ 2147483646 h 104"/>
              <a:gd name="T20" fmla="*/ 2147483646 w 82"/>
              <a:gd name="T21" fmla="*/ 2147483646 h 104"/>
              <a:gd name="T22" fmla="*/ 2147483646 w 82"/>
              <a:gd name="T23" fmla="*/ 2147483646 h 104"/>
              <a:gd name="T24" fmla="*/ 2147483646 w 82"/>
              <a:gd name="T25" fmla="*/ 2147483646 h 104"/>
              <a:gd name="T26" fmla="*/ 2147483646 w 82"/>
              <a:gd name="T27" fmla="*/ 0 h 104"/>
              <a:gd name="T28" fmla="*/ 2147483646 w 82"/>
              <a:gd name="T29" fmla="*/ 2147483646 h 104"/>
              <a:gd name="T30" fmla="*/ 2147483646 w 82"/>
              <a:gd name="T31" fmla="*/ 2147483646 h 104"/>
              <a:gd name="T32" fmla="*/ 2147483646 w 82"/>
              <a:gd name="T33" fmla="*/ 2147483646 h 104"/>
              <a:gd name="T34" fmla="*/ 2147483646 w 82"/>
              <a:gd name="T35" fmla="*/ 0 h 104"/>
              <a:gd name="T36" fmla="*/ 2147483646 w 82"/>
              <a:gd name="T37" fmla="*/ 2147483646 h 104"/>
              <a:gd name="T38" fmla="*/ 2147483646 w 82"/>
              <a:gd name="T39" fmla="*/ 2147483646 h 104"/>
              <a:gd name="T40" fmla="*/ 2147483646 w 82"/>
              <a:gd name="T41" fmla="*/ 2147483646 h 104"/>
              <a:gd name="T42" fmla="*/ 2147483646 w 82"/>
              <a:gd name="T43" fmla="*/ 2147483646 h 104"/>
              <a:gd name="T44" fmla="*/ 2147483646 w 82"/>
              <a:gd name="T45" fmla="*/ 2147483646 h 104"/>
              <a:gd name="T46" fmla="*/ 2147483646 w 82"/>
              <a:gd name="T47" fmla="*/ 2147483646 h 104"/>
              <a:gd name="T48" fmla="*/ 2147483646 w 82"/>
              <a:gd name="T49" fmla="*/ 2147483646 h 104"/>
              <a:gd name="T50" fmla="*/ 2147483646 w 82"/>
              <a:gd name="T51" fmla="*/ 2147483646 h 104"/>
              <a:gd name="T52" fmla="*/ 2147483646 w 82"/>
              <a:gd name="T53" fmla="*/ 2147483646 h 104"/>
              <a:gd name="T54" fmla="*/ 2147483646 w 82"/>
              <a:gd name="T55" fmla="*/ 2147483646 h 104"/>
              <a:gd name="T56" fmla="*/ 2147483646 w 82"/>
              <a:gd name="T57" fmla="*/ 2147483646 h 104"/>
              <a:gd name="T58" fmla="*/ 2147483646 w 82"/>
              <a:gd name="T59" fmla="*/ 2147483646 h 104"/>
              <a:gd name="T60" fmla="*/ 2147483646 w 82"/>
              <a:gd name="T61" fmla="*/ 2147483646 h 104"/>
              <a:gd name="T62" fmla="*/ 2147483646 w 82"/>
              <a:gd name="T63" fmla="*/ 2147483646 h 104"/>
              <a:gd name="T64" fmla="*/ 2147483646 w 82"/>
              <a:gd name="T65" fmla="*/ 2147483646 h 104"/>
              <a:gd name="T66" fmla="*/ 2147483646 w 82"/>
              <a:gd name="T67" fmla="*/ 2147483646 h 104"/>
              <a:gd name="T68" fmla="*/ 2147483646 w 82"/>
              <a:gd name="T69" fmla="*/ 2147483646 h 104"/>
              <a:gd name="T70" fmla="*/ 2147483646 w 82"/>
              <a:gd name="T71" fmla="*/ 2147483646 h 104"/>
              <a:gd name="T72" fmla="*/ 2147483646 w 82"/>
              <a:gd name="T73" fmla="*/ 2147483646 h 104"/>
              <a:gd name="T74" fmla="*/ 2147483646 w 82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82"/>
              <a:gd name="T115" fmla="*/ 0 h 104"/>
              <a:gd name="T116" fmla="*/ 82 w 82"/>
              <a:gd name="T117" fmla="*/ 104 h 10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82" h="104">
                <a:moveTo>
                  <a:pt x="46" y="67"/>
                </a:moveTo>
                <a:cubicBezTo>
                  <a:pt x="48" y="67"/>
                  <a:pt x="49" y="69"/>
                  <a:pt x="49" y="72"/>
                </a:cubicBezTo>
                <a:cubicBezTo>
                  <a:pt x="49" y="74"/>
                  <a:pt x="48" y="76"/>
                  <a:pt x="46" y="76"/>
                </a:cubicBezTo>
                <a:cubicBezTo>
                  <a:pt x="44" y="76"/>
                  <a:pt x="43" y="74"/>
                  <a:pt x="43" y="72"/>
                </a:cubicBezTo>
                <a:cubicBezTo>
                  <a:pt x="43" y="69"/>
                  <a:pt x="44" y="67"/>
                  <a:pt x="46" y="67"/>
                </a:cubicBezTo>
                <a:close/>
                <a:moveTo>
                  <a:pt x="60" y="99"/>
                </a:moveTo>
                <a:cubicBezTo>
                  <a:pt x="62" y="104"/>
                  <a:pt x="62" y="104"/>
                  <a:pt x="62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9" y="91"/>
                  <a:pt x="69" y="91"/>
                  <a:pt x="69" y="91"/>
                </a:cubicBezTo>
                <a:cubicBezTo>
                  <a:pt x="74" y="85"/>
                  <a:pt x="77" y="77"/>
                  <a:pt x="77" y="69"/>
                </a:cubicBezTo>
                <a:cubicBezTo>
                  <a:pt x="77" y="64"/>
                  <a:pt x="76" y="59"/>
                  <a:pt x="74" y="55"/>
                </a:cubicBezTo>
                <a:cubicBezTo>
                  <a:pt x="79" y="48"/>
                  <a:pt x="82" y="37"/>
                  <a:pt x="77" y="27"/>
                </a:cubicBezTo>
                <a:cubicBezTo>
                  <a:pt x="70" y="28"/>
                  <a:pt x="62" y="32"/>
                  <a:pt x="58" y="38"/>
                </a:cubicBezTo>
                <a:cubicBezTo>
                  <a:pt x="56" y="37"/>
                  <a:pt x="54" y="36"/>
                  <a:pt x="52" y="35"/>
                </a:cubicBezTo>
                <a:cubicBezTo>
                  <a:pt x="51" y="38"/>
                  <a:pt x="51" y="38"/>
                  <a:pt x="51" y="38"/>
                </a:cubicBezTo>
                <a:cubicBezTo>
                  <a:pt x="43" y="37"/>
                  <a:pt x="40" y="37"/>
                  <a:pt x="32" y="38"/>
                </a:cubicBezTo>
                <a:cubicBezTo>
                  <a:pt x="31" y="35"/>
                  <a:pt x="31" y="35"/>
                  <a:pt x="31" y="35"/>
                </a:cubicBezTo>
                <a:cubicBezTo>
                  <a:pt x="28" y="36"/>
                  <a:pt x="26" y="36"/>
                  <a:pt x="24" y="38"/>
                </a:cubicBezTo>
                <a:cubicBezTo>
                  <a:pt x="19" y="32"/>
                  <a:pt x="12" y="28"/>
                  <a:pt x="5" y="27"/>
                </a:cubicBezTo>
                <a:cubicBezTo>
                  <a:pt x="0" y="37"/>
                  <a:pt x="2" y="48"/>
                  <a:pt x="8" y="54"/>
                </a:cubicBezTo>
                <a:cubicBezTo>
                  <a:pt x="6" y="59"/>
                  <a:pt x="5" y="64"/>
                  <a:pt x="5" y="69"/>
                </a:cubicBezTo>
                <a:cubicBezTo>
                  <a:pt x="5" y="77"/>
                  <a:pt x="7" y="84"/>
                  <a:pt x="12" y="90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21" y="99"/>
                  <a:pt x="21" y="99"/>
                  <a:pt x="21" y="99"/>
                </a:cubicBezTo>
                <a:cubicBezTo>
                  <a:pt x="27" y="102"/>
                  <a:pt x="33" y="104"/>
                  <a:pt x="41" y="104"/>
                </a:cubicBezTo>
                <a:cubicBezTo>
                  <a:pt x="48" y="104"/>
                  <a:pt x="54" y="102"/>
                  <a:pt x="60" y="99"/>
                </a:cubicBezTo>
                <a:close/>
                <a:moveTo>
                  <a:pt x="41" y="0"/>
                </a:moveTo>
                <a:cubicBezTo>
                  <a:pt x="46" y="0"/>
                  <a:pt x="50" y="2"/>
                  <a:pt x="53" y="5"/>
                </a:cubicBezTo>
                <a:cubicBezTo>
                  <a:pt x="57" y="9"/>
                  <a:pt x="58" y="13"/>
                  <a:pt x="58" y="18"/>
                </a:cubicBezTo>
                <a:cubicBezTo>
                  <a:pt x="58" y="22"/>
                  <a:pt x="57" y="27"/>
                  <a:pt x="53" y="30"/>
                </a:cubicBezTo>
                <a:cubicBezTo>
                  <a:pt x="50" y="33"/>
                  <a:pt x="46" y="35"/>
                  <a:pt x="41" y="35"/>
                </a:cubicBezTo>
                <a:cubicBezTo>
                  <a:pt x="36" y="35"/>
                  <a:pt x="32" y="33"/>
                  <a:pt x="29" y="30"/>
                </a:cubicBezTo>
                <a:cubicBezTo>
                  <a:pt x="26" y="27"/>
                  <a:pt x="24" y="22"/>
                  <a:pt x="24" y="18"/>
                </a:cubicBezTo>
                <a:cubicBezTo>
                  <a:pt x="24" y="13"/>
                  <a:pt x="26" y="9"/>
                  <a:pt x="29" y="5"/>
                </a:cubicBezTo>
                <a:cubicBezTo>
                  <a:pt x="32" y="2"/>
                  <a:pt x="36" y="0"/>
                  <a:pt x="41" y="0"/>
                </a:cubicBezTo>
                <a:close/>
                <a:moveTo>
                  <a:pt x="48" y="11"/>
                </a:moveTo>
                <a:cubicBezTo>
                  <a:pt x="50" y="12"/>
                  <a:pt x="51" y="15"/>
                  <a:pt x="51" y="18"/>
                </a:cubicBezTo>
                <a:cubicBezTo>
                  <a:pt x="51" y="20"/>
                  <a:pt x="50" y="23"/>
                  <a:pt x="48" y="25"/>
                </a:cubicBezTo>
                <a:cubicBezTo>
                  <a:pt x="46" y="26"/>
                  <a:pt x="44" y="28"/>
                  <a:pt x="41" y="28"/>
                </a:cubicBezTo>
                <a:cubicBezTo>
                  <a:pt x="39" y="28"/>
                  <a:pt x="36" y="26"/>
                  <a:pt x="34" y="25"/>
                </a:cubicBezTo>
                <a:cubicBezTo>
                  <a:pt x="32" y="23"/>
                  <a:pt x="31" y="20"/>
                  <a:pt x="31" y="18"/>
                </a:cubicBezTo>
                <a:cubicBezTo>
                  <a:pt x="31" y="15"/>
                  <a:pt x="32" y="12"/>
                  <a:pt x="34" y="11"/>
                </a:cubicBezTo>
                <a:cubicBezTo>
                  <a:pt x="36" y="9"/>
                  <a:pt x="39" y="8"/>
                  <a:pt x="41" y="8"/>
                </a:cubicBezTo>
                <a:cubicBezTo>
                  <a:pt x="44" y="8"/>
                  <a:pt x="46" y="9"/>
                  <a:pt x="48" y="11"/>
                </a:cubicBezTo>
                <a:close/>
                <a:moveTo>
                  <a:pt x="41" y="58"/>
                </a:moveTo>
                <a:cubicBezTo>
                  <a:pt x="33" y="58"/>
                  <a:pt x="26" y="64"/>
                  <a:pt x="26" y="71"/>
                </a:cubicBezTo>
                <a:cubicBezTo>
                  <a:pt x="26" y="79"/>
                  <a:pt x="33" y="85"/>
                  <a:pt x="41" y="85"/>
                </a:cubicBezTo>
                <a:cubicBezTo>
                  <a:pt x="48" y="85"/>
                  <a:pt x="55" y="79"/>
                  <a:pt x="55" y="71"/>
                </a:cubicBezTo>
                <a:cubicBezTo>
                  <a:pt x="55" y="64"/>
                  <a:pt x="48" y="58"/>
                  <a:pt x="41" y="58"/>
                </a:cubicBezTo>
                <a:close/>
                <a:moveTo>
                  <a:pt x="20" y="57"/>
                </a:moveTo>
                <a:cubicBezTo>
                  <a:pt x="20" y="56"/>
                  <a:pt x="20" y="55"/>
                  <a:pt x="21" y="54"/>
                </a:cubicBezTo>
                <a:cubicBezTo>
                  <a:pt x="21" y="52"/>
                  <a:pt x="22" y="51"/>
                  <a:pt x="24" y="50"/>
                </a:cubicBezTo>
                <a:cubicBezTo>
                  <a:pt x="25" y="49"/>
                  <a:pt x="27" y="49"/>
                  <a:pt x="28" y="49"/>
                </a:cubicBezTo>
                <a:cubicBezTo>
                  <a:pt x="30" y="49"/>
                  <a:pt x="32" y="49"/>
                  <a:pt x="34" y="50"/>
                </a:cubicBezTo>
                <a:cubicBezTo>
                  <a:pt x="32" y="54"/>
                  <a:pt x="32" y="54"/>
                  <a:pt x="32" y="54"/>
                </a:cubicBezTo>
                <a:cubicBezTo>
                  <a:pt x="31" y="53"/>
                  <a:pt x="30" y="53"/>
                  <a:pt x="29" y="53"/>
                </a:cubicBezTo>
                <a:cubicBezTo>
                  <a:pt x="28" y="53"/>
                  <a:pt x="27" y="53"/>
                  <a:pt x="26" y="54"/>
                </a:cubicBezTo>
                <a:cubicBezTo>
                  <a:pt x="26" y="54"/>
                  <a:pt x="25" y="55"/>
                  <a:pt x="25" y="55"/>
                </a:cubicBezTo>
                <a:cubicBezTo>
                  <a:pt x="25" y="56"/>
                  <a:pt x="24" y="57"/>
                  <a:pt x="24" y="57"/>
                </a:cubicBezTo>
                <a:cubicBezTo>
                  <a:pt x="20" y="57"/>
                  <a:pt x="20" y="57"/>
                  <a:pt x="20" y="57"/>
                </a:cubicBezTo>
                <a:close/>
                <a:moveTo>
                  <a:pt x="62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57" y="57"/>
                  <a:pt x="57" y="56"/>
                  <a:pt x="57" y="55"/>
                </a:cubicBezTo>
                <a:cubicBezTo>
                  <a:pt x="57" y="55"/>
                  <a:pt x="56" y="54"/>
                  <a:pt x="56" y="54"/>
                </a:cubicBezTo>
                <a:cubicBezTo>
                  <a:pt x="55" y="53"/>
                  <a:pt x="54" y="53"/>
                  <a:pt x="53" y="53"/>
                </a:cubicBezTo>
                <a:cubicBezTo>
                  <a:pt x="52" y="53"/>
                  <a:pt x="51" y="53"/>
                  <a:pt x="50" y="54"/>
                </a:cubicBezTo>
                <a:cubicBezTo>
                  <a:pt x="48" y="50"/>
                  <a:pt x="48" y="50"/>
                  <a:pt x="48" y="50"/>
                </a:cubicBezTo>
                <a:cubicBezTo>
                  <a:pt x="50" y="49"/>
                  <a:pt x="52" y="49"/>
                  <a:pt x="53" y="49"/>
                </a:cubicBezTo>
                <a:cubicBezTo>
                  <a:pt x="55" y="49"/>
                  <a:pt x="57" y="49"/>
                  <a:pt x="58" y="50"/>
                </a:cubicBezTo>
                <a:cubicBezTo>
                  <a:pt x="59" y="51"/>
                  <a:pt x="60" y="52"/>
                  <a:pt x="61" y="54"/>
                </a:cubicBezTo>
                <a:cubicBezTo>
                  <a:pt x="62" y="55"/>
                  <a:pt x="62" y="56"/>
                  <a:pt x="62" y="57"/>
                </a:cubicBezTo>
                <a:close/>
                <a:moveTo>
                  <a:pt x="35" y="67"/>
                </a:moveTo>
                <a:cubicBezTo>
                  <a:pt x="37" y="67"/>
                  <a:pt x="38" y="69"/>
                  <a:pt x="38" y="72"/>
                </a:cubicBezTo>
                <a:cubicBezTo>
                  <a:pt x="38" y="74"/>
                  <a:pt x="37" y="76"/>
                  <a:pt x="35" y="76"/>
                </a:cubicBezTo>
                <a:cubicBezTo>
                  <a:pt x="33" y="76"/>
                  <a:pt x="32" y="74"/>
                  <a:pt x="32" y="72"/>
                </a:cubicBezTo>
                <a:cubicBezTo>
                  <a:pt x="32" y="69"/>
                  <a:pt x="33" y="67"/>
                  <a:pt x="3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8" name="Freeform 25"/>
          <p:cNvSpPr>
            <a:spLocks noEditPoints="1"/>
          </p:cNvSpPr>
          <p:nvPr/>
        </p:nvSpPr>
        <p:spPr bwMode="auto">
          <a:xfrm>
            <a:off x="5619750" y="2684463"/>
            <a:ext cx="388938" cy="461962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8"/>
              <a:gd name="T118" fmla="*/ 0 h 112"/>
              <a:gd name="T119" fmla="*/ 78 w 78"/>
              <a:gd name="T120" fmla="*/ 112 h 11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09" name="Freeform 26"/>
          <p:cNvSpPr>
            <a:spLocks noEditPoints="1"/>
          </p:cNvSpPr>
          <p:nvPr/>
        </p:nvSpPr>
        <p:spPr bwMode="auto">
          <a:xfrm>
            <a:off x="5588000" y="2027238"/>
            <a:ext cx="425450" cy="392112"/>
          </a:xfrm>
          <a:custGeom>
            <a:avLst/>
            <a:gdLst>
              <a:gd name="T0" fmla="*/ 2147483646 w 85"/>
              <a:gd name="T1" fmla="*/ 2147483646 h 95"/>
              <a:gd name="T2" fmla="*/ 2147483646 w 85"/>
              <a:gd name="T3" fmla="*/ 2147483646 h 95"/>
              <a:gd name="T4" fmla="*/ 2147483646 w 85"/>
              <a:gd name="T5" fmla="*/ 2147483646 h 95"/>
              <a:gd name="T6" fmla="*/ 2147483646 w 85"/>
              <a:gd name="T7" fmla="*/ 2147483646 h 95"/>
              <a:gd name="T8" fmla="*/ 2147483646 w 85"/>
              <a:gd name="T9" fmla="*/ 2147483646 h 95"/>
              <a:gd name="T10" fmla="*/ 2147483646 w 85"/>
              <a:gd name="T11" fmla="*/ 2147483646 h 95"/>
              <a:gd name="T12" fmla="*/ 2147483646 w 85"/>
              <a:gd name="T13" fmla="*/ 2147483646 h 95"/>
              <a:gd name="T14" fmla="*/ 2147483646 w 85"/>
              <a:gd name="T15" fmla="*/ 2147483646 h 95"/>
              <a:gd name="T16" fmla="*/ 2147483646 w 85"/>
              <a:gd name="T17" fmla="*/ 2147483646 h 95"/>
              <a:gd name="T18" fmla="*/ 2147483646 w 85"/>
              <a:gd name="T19" fmla="*/ 2147483646 h 95"/>
              <a:gd name="T20" fmla="*/ 2147483646 w 85"/>
              <a:gd name="T21" fmla="*/ 2147483646 h 95"/>
              <a:gd name="T22" fmla="*/ 2147483646 w 85"/>
              <a:gd name="T23" fmla="*/ 2147483646 h 95"/>
              <a:gd name="T24" fmla="*/ 0 w 85"/>
              <a:gd name="T25" fmla="*/ 2147483646 h 95"/>
              <a:gd name="T26" fmla="*/ 2147483646 w 85"/>
              <a:gd name="T27" fmla="*/ 2147483646 h 95"/>
              <a:gd name="T28" fmla="*/ 2147483646 w 85"/>
              <a:gd name="T29" fmla="*/ 2147483646 h 95"/>
              <a:gd name="T30" fmla="*/ 2147483646 w 85"/>
              <a:gd name="T31" fmla="*/ 2147483646 h 95"/>
              <a:gd name="T32" fmla="*/ 2147483646 w 85"/>
              <a:gd name="T33" fmla="*/ 2147483646 h 95"/>
              <a:gd name="T34" fmla="*/ 2147483646 w 85"/>
              <a:gd name="T35" fmla="*/ 2147483646 h 95"/>
              <a:gd name="T36" fmla="*/ 2147483646 w 85"/>
              <a:gd name="T37" fmla="*/ 2147483646 h 95"/>
              <a:gd name="T38" fmla="*/ 2147483646 w 85"/>
              <a:gd name="T39" fmla="*/ 2147483646 h 95"/>
              <a:gd name="T40" fmla="*/ 2147483646 w 85"/>
              <a:gd name="T41" fmla="*/ 2147483646 h 95"/>
              <a:gd name="T42" fmla="*/ 2147483646 w 85"/>
              <a:gd name="T43" fmla="*/ 2147483646 h 95"/>
              <a:gd name="T44" fmla="*/ 2147483646 w 85"/>
              <a:gd name="T45" fmla="*/ 2147483646 h 95"/>
              <a:gd name="T46" fmla="*/ 2147483646 w 85"/>
              <a:gd name="T47" fmla="*/ 2147483646 h 95"/>
              <a:gd name="T48" fmla="*/ 2147483646 w 85"/>
              <a:gd name="T49" fmla="*/ 2147483646 h 95"/>
              <a:gd name="T50" fmla="*/ 2147483646 w 85"/>
              <a:gd name="T51" fmla="*/ 2147483646 h 95"/>
              <a:gd name="T52" fmla="*/ 2147483646 w 85"/>
              <a:gd name="T53" fmla="*/ 2147483646 h 95"/>
              <a:gd name="T54" fmla="*/ 2147483646 w 85"/>
              <a:gd name="T55" fmla="*/ 2147483646 h 95"/>
              <a:gd name="T56" fmla="*/ 2147483646 w 85"/>
              <a:gd name="T57" fmla="*/ 2147483646 h 95"/>
              <a:gd name="T58" fmla="*/ 2147483646 w 85"/>
              <a:gd name="T59" fmla="*/ 2147483646 h 95"/>
              <a:gd name="T60" fmla="*/ 2147483646 w 85"/>
              <a:gd name="T61" fmla="*/ 2147483646 h 95"/>
              <a:gd name="T62" fmla="*/ 2147483646 w 85"/>
              <a:gd name="T63" fmla="*/ 2147483646 h 95"/>
              <a:gd name="T64" fmla="*/ 2147483646 w 85"/>
              <a:gd name="T65" fmla="*/ 2147483646 h 95"/>
              <a:gd name="T66" fmla="*/ 2147483646 w 85"/>
              <a:gd name="T67" fmla="*/ 2147483646 h 95"/>
              <a:gd name="T68" fmla="*/ 2147483646 w 85"/>
              <a:gd name="T69" fmla="*/ 2147483646 h 95"/>
              <a:gd name="T70" fmla="*/ 2147483646 w 85"/>
              <a:gd name="T71" fmla="*/ 2147483646 h 95"/>
              <a:gd name="T72" fmla="*/ 2147483646 w 85"/>
              <a:gd name="T73" fmla="*/ 2147483646 h 95"/>
              <a:gd name="T74" fmla="*/ 2147483646 w 85"/>
              <a:gd name="T75" fmla="*/ 2147483646 h 95"/>
              <a:gd name="T76" fmla="*/ 2147483646 w 85"/>
              <a:gd name="T77" fmla="*/ 2147483646 h 95"/>
              <a:gd name="T78" fmla="*/ 2147483646 w 85"/>
              <a:gd name="T79" fmla="*/ 2147483646 h 95"/>
              <a:gd name="T80" fmla="*/ 2147483646 w 85"/>
              <a:gd name="T81" fmla="*/ 2147483646 h 95"/>
              <a:gd name="T82" fmla="*/ 2147483646 w 85"/>
              <a:gd name="T83" fmla="*/ 2147483646 h 95"/>
              <a:gd name="T84" fmla="*/ 2147483646 w 85"/>
              <a:gd name="T85" fmla="*/ 2147483646 h 95"/>
              <a:gd name="T86" fmla="*/ 2147483646 w 85"/>
              <a:gd name="T87" fmla="*/ 2147483646 h 95"/>
              <a:gd name="T88" fmla="*/ 2147483646 w 85"/>
              <a:gd name="T89" fmla="*/ 2147483646 h 95"/>
              <a:gd name="T90" fmla="*/ 2147483646 w 85"/>
              <a:gd name="T91" fmla="*/ 2147483646 h 95"/>
              <a:gd name="T92" fmla="*/ 2147483646 w 85"/>
              <a:gd name="T93" fmla="*/ 2147483646 h 95"/>
              <a:gd name="T94" fmla="*/ 2147483646 w 85"/>
              <a:gd name="T95" fmla="*/ 2147483646 h 95"/>
              <a:gd name="T96" fmla="*/ 2147483646 w 85"/>
              <a:gd name="T97" fmla="*/ 0 h 95"/>
              <a:gd name="T98" fmla="*/ 2147483646 w 85"/>
              <a:gd name="T99" fmla="*/ 2147483646 h 95"/>
              <a:gd name="T100" fmla="*/ 2147483646 w 85"/>
              <a:gd name="T101" fmla="*/ 2147483646 h 95"/>
              <a:gd name="T102" fmla="*/ 2147483646 w 85"/>
              <a:gd name="T103" fmla="*/ 2147483646 h 95"/>
              <a:gd name="T104" fmla="*/ 2147483646 w 85"/>
              <a:gd name="T105" fmla="*/ 2147483646 h 95"/>
              <a:gd name="T106" fmla="*/ 2147483646 w 85"/>
              <a:gd name="T107" fmla="*/ 2147483646 h 95"/>
              <a:gd name="T108" fmla="*/ 2147483646 w 85"/>
              <a:gd name="T109" fmla="*/ 2147483646 h 95"/>
              <a:gd name="T110" fmla="*/ 2147483646 w 85"/>
              <a:gd name="T111" fmla="*/ 2147483646 h 95"/>
              <a:gd name="T112" fmla="*/ 2147483646 w 85"/>
              <a:gd name="T113" fmla="*/ 2147483646 h 95"/>
              <a:gd name="T114" fmla="*/ 2147483646 w 85"/>
              <a:gd name="T115" fmla="*/ 2147483646 h 95"/>
              <a:gd name="T116" fmla="*/ 2147483646 w 85"/>
              <a:gd name="T117" fmla="*/ 2147483646 h 95"/>
              <a:gd name="T118" fmla="*/ 2147483646 w 85"/>
              <a:gd name="T119" fmla="*/ 2147483646 h 95"/>
              <a:gd name="T120" fmla="*/ 2147483646 w 85"/>
              <a:gd name="T121" fmla="*/ 2147483646 h 95"/>
              <a:gd name="T122" fmla="*/ 2147483646 w 85"/>
              <a:gd name="T123" fmla="*/ 2147483646 h 95"/>
              <a:gd name="T124" fmla="*/ 2147483646 w 85"/>
              <a:gd name="T125" fmla="*/ 0 h 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85"/>
              <a:gd name="T190" fmla="*/ 0 h 95"/>
              <a:gd name="T191" fmla="*/ 85 w 85"/>
              <a:gd name="T192" fmla="*/ 95 h 9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0" name="Freeform 27"/>
          <p:cNvSpPr>
            <a:spLocks noEditPoints="1"/>
          </p:cNvSpPr>
          <p:nvPr/>
        </p:nvSpPr>
        <p:spPr bwMode="auto">
          <a:xfrm>
            <a:off x="4657725" y="2784475"/>
            <a:ext cx="415925" cy="336550"/>
          </a:xfrm>
          <a:custGeom>
            <a:avLst/>
            <a:gdLst>
              <a:gd name="T0" fmla="*/ 2147483646 w 83"/>
              <a:gd name="T1" fmla="*/ 0 h 82"/>
              <a:gd name="T2" fmla="*/ 2147483646 w 83"/>
              <a:gd name="T3" fmla="*/ 0 h 82"/>
              <a:gd name="T4" fmla="*/ 2147483646 w 83"/>
              <a:gd name="T5" fmla="*/ 2147483646 h 82"/>
              <a:gd name="T6" fmla="*/ 2147483646 w 83"/>
              <a:gd name="T7" fmla="*/ 2147483646 h 82"/>
              <a:gd name="T8" fmla="*/ 2147483646 w 83"/>
              <a:gd name="T9" fmla="*/ 2147483646 h 82"/>
              <a:gd name="T10" fmla="*/ 2147483646 w 83"/>
              <a:gd name="T11" fmla="*/ 2147483646 h 82"/>
              <a:gd name="T12" fmla="*/ 2147483646 w 83"/>
              <a:gd name="T13" fmla="*/ 0 h 82"/>
              <a:gd name="T14" fmla="*/ 2147483646 w 83"/>
              <a:gd name="T15" fmla="*/ 0 h 82"/>
              <a:gd name="T16" fmla="*/ 2147483646 w 83"/>
              <a:gd name="T17" fmla="*/ 2147483646 h 82"/>
              <a:gd name="T18" fmla="*/ 2147483646 w 83"/>
              <a:gd name="T19" fmla="*/ 2147483646 h 82"/>
              <a:gd name="T20" fmla="*/ 2147483646 w 83"/>
              <a:gd name="T21" fmla="*/ 2147483646 h 82"/>
              <a:gd name="T22" fmla="*/ 2147483646 w 83"/>
              <a:gd name="T23" fmla="*/ 2147483646 h 82"/>
              <a:gd name="T24" fmla="*/ 0 w 83"/>
              <a:gd name="T25" fmla="*/ 2147483646 h 82"/>
              <a:gd name="T26" fmla="*/ 0 w 83"/>
              <a:gd name="T27" fmla="*/ 2147483646 h 82"/>
              <a:gd name="T28" fmla="*/ 2147483646 w 83"/>
              <a:gd name="T29" fmla="*/ 0 h 82"/>
              <a:gd name="T30" fmla="*/ 2147483646 w 83"/>
              <a:gd name="T31" fmla="*/ 2147483646 h 82"/>
              <a:gd name="T32" fmla="*/ 2147483646 w 83"/>
              <a:gd name="T33" fmla="*/ 2147483646 h 82"/>
              <a:gd name="T34" fmla="*/ 2147483646 w 83"/>
              <a:gd name="T35" fmla="*/ 2147483646 h 82"/>
              <a:gd name="T36" fmla="*/ 2147483646 w 83"/>
              <a:gd name="T37" fmla="*/ 2147483646 h 82"/>
              <a:gd name="T38" fmla="*/ 2147483646 w 83"/>
              <a:gd name="T39" fmla="*/ 2147483646 h 82"/>
              <a:gd name="T40" fmla="*/ 2147483646 w 83"/>
              <a:gd name="T41" fmla="*/ 2147483646 h 82"/>
              <a:gd name="T42" fmla="*/ 2147483646 w 83"/>
              <a:gd name="T43" fmla="*/ 2147483646 h 82"/>
              <a:gd name="T44" fmla="*/ 2147483646 w 83"/>
              <a:gd name="T45" fmla="*/ 2147483646 h 82"/>
              <a:gd name="T46" fmla="*/ 2147483646 w 83"/>
              <a:gd name="T47" fmla="*/ 2147483646 h 82"/>
              <a:gd name="T48" fmla="*/ 2147483646 w 83"/>
              <a:gd name="T49" fmla="*/ 2147483646 h 82"/>
              <a:gd name="T50" fmla="*/ 2147483646 w 83"/>
              <a:gd name="T51" fmla="*/ 2147483646 h 82"/>
              <a:gd name="T52" fmla="*/ 2147483646 w 83"/>
              <a:gd name="T53" fmla="*/ 2147483646 h 82"/>
              <a:gd name="T54" fmla="*/ 2147483646 w 83"/>
              <a:gd name="T55" fmla="*/ 2147483646 h 82"/>
              <a:gd name="T56" fmla="*/ 2147483646 w 83"/>
              <a:gd name="T57" fmla="*/ 2147483646 h 82"/>
              <a:gd name="T58" fmla="*/ 2147483646 w 83"/>
              <a:gd name="T59" fmla="*/ 2147483646 h 8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3"/>
              <a:gd name="T91" fmla="*/ 0 h 82"/>
              <a:gd name="T92" fmla="*/ 83 w 83"/>
              <a:gd name="T93" fmla="*/ 82 h 8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3" h="82">
                <a:moveTo>
                  <a:pt x="12" y="0"/>
                </a:moveTo>
                <a:cubicBezTo>
                  <a:pt x="14" y="0"/>
                  <a:pt x="14" y="0"/>
                  <a:pt x="14" y="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4"/>
                  <a:pt x="18" y="28"/>
                  <a:pt x="23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63" y="28"/>
                  <a:pt x="67" y="24"/>
                  <a:pt x="67" y="19"/>
                </a:cubicBezTo>
                <a:cubicBezTo>
                  <a:pt x="67" y="0"/>
                  <a:pt x="67" y="0"/>
                  <a:pt x="6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7"/>
                  <a:pt x="77" y="82"/>
                  <a:pt x="7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6" y="82"/>
                  <a:pt x="0" y="77"/>
                  <a:pt x="0" y="7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lose/>
                <a:moveTo>
                  <a:pt x="22" y="4"/>
                </a:moveTo>
                <a:cubicBezTo>
                  <a:pt x="22" y="20"/>
                  <a:pt x="22" y="20"/>
                  <a:pt x="22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4"/>
                  <a:pt x="33" y="4"/>
                  <a:pt x="33" y="4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8" y="68"/>
                </a:moveTo>
                <a:cubicBezTo>
                  <a:pt x="8" y="73"/>
                  <a:pt x="8" y="73"/>
                  <a:pt x="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lose/>
                <a:moveTo>
                  <a:pt x="69" y="68"/>
                </a:moveTo>
                <a:cubicBezTo>
                  <a:pt x="69" y="73"/>
                  <a:pt x="69" y="73"/>
                  <a:pt x="69" y="73"/>
                </a:cubicBezTo>
                <a:cubicBezTo>
                  <a:pt x="74" y="73"/>
                  <a:pt x="74" y="73"/>
                  <a:pt x="74" y="73"/>
                </a:cubicBezTo>
                <a:cubicBezTo>
                  <a:pt x="74" y="68"/>
                  <a:pt x="74" y="68"/>
                  <a:pt x="74" y="68"/>
                </a:cubicBezTo>
                <a:lnTo>
                  <a:pt x="69" y="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1" name="Freeform 28"/>
          <p:cNvSpPr>
            <a:spLocks noEditPoints="1"/>
          </p:cNvSpPr>
          <p:nvPr/>
        </p:nvSpPr>
        <p:spPr bwMode="auto">
          <a:xfrm>
            <a:off x="5549900" y="1273175"/>
            <a:ext cx="539750" cy="331788"/>
          </a:xfrm>
          <a:custGeom>
            <a:avLst/>
            <a:gdLst>
              <a:gd name="T0" fmla="*/ 2147483646 w 108"/>
              <a:gd name="T1" fmla="*/ 2147483646 h 81"/>
              <a:gd name="T2" fmla="*/ 2147483646 w 108"/>
              <a:gd name="T3" fmla="*/ 2147483646 h 81"/>
              <a:gd name="T4" fmla="*/ 2147483646 w 108"/>
              <a:gd name="T5" fmla="*/ 2147483646 h 81"/>
              <a:gd name="T6" fmla="*/ 2147483646 w 108"/>
              <a:gd name="T7" fmla="*/ 2147483646 h 81"/>
              <a:gd name="T8" fmla="*/ 2147483646 w 108"/>
              <a:gd name="T9" fmla="*/ 2147483646 h 81"/>
              <a:gd name="T10" fmla="*/ 2147483646 w 108"/>
              <a:gd name="T11" fmla="*/ 2147483646 h 81"/>
              <a:gd name="T12" fmla="*/ 2147483646 w 108"/>
              <a:gd name="T13" fmla="*/ 2147483646 h 81"/>
              <a:gd name="T14" fmla="*/ 2147483646 w 108"/>
              <a:gd name="T15" fmla="*/ 2147483646 h 81"/>
              <a:gd name="T16" fmla="*/ 2147483646 w 108"/>
              <a:gd name="T17" fmla="*/ 2147483646 h 81"/>
              <a:gd name="T18" fmla="*/ 2147483646 w 108"/>
              <a:gd name="T19" fmla="*/ 2147483646 h 81"/>
              <a:gd name="T20" fmla="*/ 2147483646 w 108"/>
              <a:gd name="T21" fmla="*/ 2147483646 h 81"/>
              <a:gd name="T22" fmla="*/ 2147483646 w 108"/>
              <a:gd name="T23" fmla="*/ 2147483646 h 81"/>
              <a:gd name="T24" fmla="*/ 2147483646 w 108"/>
              <a:gd name="T25" fmla="*/ 2147483646 h 81"/>
              <a:gd name="T26" fmla="*/ 2147483646 w 108"/>
              <a:gd name="T27" fmla="*/ 2147483646 h 81"/>
              <a:gd name="T28" fmla="*/ 2147483646 w 108"/>
              <a:gd name="T29" fmla="*/ 2147483646 h 81"/>
              <a:gd name="T30" fmla="*/ 0 w 108"/>
              <a:gd name="T31" fmla="*/ 2147483646 h 81"/>
              <a:gd name="T32" fmla="*/ 2147483646 w 108"/>
              <a:gd name="T33" fmla="*/ 2147483646 h 81"/>
              <a:gd name="T34" fmla="*/ 2147483646 w 108"/>
              <a:gd name="T35" fmla="*/ 2147483646 h 81"/>
              <a:gd name="T36" fmla="*/ 2147483646 w 108"/>
              <a:gd name="T37" fmla="*/ 2147483646 h 81"/>
              <a:gd name="T38" fmla="*/ 2147483646 w 108"/>
              <a:gd name="T39" fmla="*/ 2147483646 h 81"/>
              <a:gd name="T40" fmla="*/ 2147483646 w 108"/>
              <a:gd name="T41" fmla="*/ 2147483646 h 81"/>
              <a:gd name="T42" fmla="*/ 2147483646 w 108"/>
              <a:gd name="T43" fmla="*/ 2147483646 h 81"/>
              <a:gd name="T44" fmla="*/ 2147483646 w 108"/>
              <a:gd name="T45" fmla="*/ 2147483646 h 81"/>
              <a:gd name="T46" fmla="*/ 2147483646 w 108"/>
              <a:gd name="T47" fmla="*/ 2147483646 h 81"/>
              <a:gd name="T48" fmla="*/ 2147483646 w 108"/>
              <a:gd name="T49" fmla="*/ 2147483646 h 81"/>
              <a:gd name="T50" fmla="*/ 2147483646 w 108"/>
              <a:gd name="T51" fmla="*/ 2147483646 h 81"/>
              <a:gd name="T52" fmla="*/ 2147483646 w 108"/>
              <a:gd name="T53" fmla="*/ 2147483646 h 81"/>
              <a:gd name="T54" fmla="*/ 2147483646 w 108"/>
              <a:gd name="T55" fmla="*/ 2147483646 h 81"/>
              <a:gd name="T56" fmla="*/ 2147483646 w 108"/>
              <a:gd name="T57" fmla="*/ 2147483646 h 81"/>
              <a:gd name="T58" fmla="*/ 2147483646 w 108"/>
              <a:gd name="T59" fmla="*/ 2147483646 h 81"/>
              <a:gd name="T60" fmla="*/ 2147483646 w 108"/>
              <a:gd name="T61" fmla="*/ 2147483646 h 81"/>
              <a:gd name="T62" fmla="*/ 2147483646 w 108"/>
              <a:gd name="T63" fmla="*/ 2147483646 h 81"/>
              <a:gd name="T64" fmla="*/ 2147483646 w 108"/>
              <a:gd name="T65" fmla="*/ 2147483646 h 81"/>
              <a:gd name="T66" fmla="*/ 2147483646 w 108"/>
              <a:gd name="T67" fmla="*/ 2147483646 h 81"/>
              <a:gd name="T68" fmla="*/ 2147483646 w 108"/>
              <a:gd name="T69" fmla="*/ 2147483646 h 81"/>
              <a:gd name="T70" fmla="*/ 2147483646 w 108"/>
              <a:gd name="T71" fmla="*/ 2147483646 h 81"/>
              <a:gd name="T72" fmla="*/ 2147483646 w 108"/>
              <a:gd name="T73" fmla="*/ 2147483646 h 81"/>
              <a:gd name="T74" fmla="*/ 2147483646 w 108"/>
              <a:gd name="T75" fmla="*/ 2147483646 h 8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8"/>
              <a:gd name="T115" fmla="*/ 0 h 81"/>
              <a:gd name="T116" fmla="*/ 108 w 108"/>
              <a:gd name="T117" fmla="*/ 81 h 8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8" h="81">
                <a:moveTo>
                  <a:pt x="3" y="54"/>
                </a:moveTo>
                <a:cubicBezTo>
                  <a:pt x="9" y="51"/>
                  <a:pt x="15" y="49"/>
                  <a:pt x="21" y="47"/>
                </a:cubicBezTo>
                <a:cubicBezTo>
                  <a:pt x="23" y="45"/>
                  <a:pt x="24" y="44"/>
                  <a:pt x="26" y="43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3"/>
                  <a:pt x="43" y="43"/>
                  <a:pt x="43" y="43"/>
                </a:cubicBezTo>
                <a:cubicBezTo>
                  <a:pt x="45" y="44"/>
                  <a:pt x="46" y="46"/>
                  <a:pt x="48" y="47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1" y="50"/>
                  <a:pt x="61" y="50"/>
                </a:cubicBezTo>
                <a:cubicBezTo>
                  <a:pt x="65" y="48"/>
                  <a:pt x="69" y="47"/>
                  <a:pt x="72" y="46"/>
                </a:cubicBezTo>
                <a:cubicBezTo>
                  <a:pt x="75" y="52"/>
                  <a:pt x="79" y="57"/>
                  <a:pt x="84" y="60"/>
                </a:cubicBezTo>
                <a:cubicBezTo>
                  <a:pt x="89" y="57"/>
                  <a:pt x="93" y="52"/>
                  <a:pt x="96" y="46"/>
                </a:cubicBezTo>
                <a:cubicBezTo>
                  <a:pt x="99" y="47"/>
                  <a:pt x="102" y="48"/>
                  <a:pt x="105" y="48"/>
                </a:cubicBezTo>
                <a:cubicBezTo>
                  <a:pt x="108" y="53"/>
                  <a:pt x="108" y="64"/>
                  <a:pt x="108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4"/>
                  <a:pt x="70" y="77"/>
                  <a:pt x="70" y="81"/>
                </a:cubicBezTo>
                <a:cubicBezTo>
                  <a:pt x="47" y="81"/>
                  <a:pt x="24" y="81"/>
                  <a:pt x="0" y="81"/>
                </a:cubicBezTo>
                <a:cubicBezTo>
                  <a:pt x="0" y="68"/>
                  <a:pt x="1" y="58"/>
                  <a:pt x="3" y="54"/>
                </a:cubicBezTo>
                <a:close/>
                <a:moveTo>
                  <a:pt x="74" y="26"/>
                </a:moveTo>
                <a:cubicBezTo>
                  <a:pt x="79" y="27"/>
                  <a:pt x="89" y="26"/>
                  <a:pt x="94" y="24"/>
                </a:cubicBezTo>
                <a:cubicBezTo>
                  <a:pt x="94" y="27"/>
                  <a:pt x="94" y="32"/>
                  <a:pt x="92" y="37"/>
                </a:cubicBezTo>
                <a:cubicBezTo>
                  <a:pt x="91" y="39"/>
                  <a:pt x="90" y="40"/>
                  <a:pt x="89" y="41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3"/>
                  <a:pt x="98" y="31"/>
                </a:cubicBezTo>
                <a:cubicBezTo>
                  <a:pt x="102" y="2"/>
                  <a:pt x="65" y="2"/>
                  <a:pt x="69" y="31"/>
                </a:cubicBezTo>
                <a:cubicBezTo>
                  <a:pt x="69" y="33"/>
                  <a:pt x="68" y="42"/>
                  <a:pt x="68" y="42"/>
                </a:cubicBezTo>
                <a:cubicBezTo>
                  <a:pt x="78" y="41"/>
                  <a:pt x="78" y="41"/>
                  <a:pt x="78" y="41"/>
                </a:cubicBezTo>
                <a:cubicBezTo>
                  <a:pt x="77" y="40"/>
                  <a:pt x="76" y="39"/>
                  <a:pt x="75" y="37"/>
                </a:cubicBezTo>
                <a:cubicBezTo>
                  <a:pt x="74" y="33"/>
                  <a:pt x="73" y="29"/>
                  <a:pt x="74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22" y="30"/>
                </a:moveTo>
                <a:cubicBezTo>
                  <a:pt x="21" y="25"/>
                  <a:pt x="21" y="21"/>
                  <a:pt x="23" y="15"/>
                </a:cubicBezTo>
                <a:cubicBezTo>
                  <a:pt x="29" y="11"/>
                  <a:pt x="37" y="17"/>
                  <a:pt x="47" y="15"/>
                </a:cubicBezTo>
                <a:cubicBezTo>
                  <a:pt x="48" y="20"/>
                  <a:pt x="48" y="24"/>
                  <a:pt x="48" y="31"/>
                </a:cubicBezTo>
                <a:cubicBezTo>
                  <a:pt x="48" y="31"/>
                  <a:pt x="52" y="27"/>
                  <a:pt x="52" y="25"/>
                </a:cubicBezTo>
                <a:cubicBezTo>
                  <a:pt x="53" y="22"/>
                  <a:pt x="52" y="10"/>
                  <a:pt x="50" y="8"/>
                </a:cubicBezTo>
                <a:cubicBezTo>
                  <a:pt x="45" y="0"/>
                  <a:pt x="26" y="0"/>
                  <a:pt x="20" y="6"/>
                </a:cubicBezTo>
                <a:cubicBezTo>
                  <a:pt x="18" y="8"/>
                  <a:pt x="16" y="25"/>
                  <a:pt x="18" y="27"/>
                </a:cubicBezTo>
                <a:cubicBezTo>
                  <a:pt x="20" y="29"/>
                  <a:pt x="22" y="30"/>
                  <a:pt x="22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2" name="Freeform 29"/>
          <p:cNvSpPr>
            <a:spLocks noEditPoints="1"/>
          </p:cNvSpPr>
          <p:nvPr/>
        </p:nvSpPr>
        <p:spPr bwMode="auto">
          <a:xfrm>
            <a:off x="2778125" y="2008188"/>
            <a:ext cx="400050" cy="365125"/>
          </a:xfrm>
          <a:custGeom>
            <a:avLst/>
            <a:gdLst>
              <a:gd name="T0" fmla="*/ 2147483646 w 80"/>
              <a:gd name="T1" fmla="*/ 2147483646 h 89"/>
              <a:gd name="T2" fmla="*/ 2147483646 w 80"/>
              <a:gd name="T3" fmla="*/ 2147483646 h 89"/>
              <a:gd name="T4" fmla="*/ 2147483646 w 80"/>
              <a:gd name="T5" fmla="*/ 2147483646 h 89"/>
              <a:gd name="T6" fmla="*/ 2147483646 w 80"/>
              <a:gd name="T7" fmla="*/ 2147483646 h 89"/>
              <a:gd name="T8" fmla="*/ 2147483646 w 80"/>
              <a:gd name="T9" fmla="*/ 2147483646 h 89"/>
              <a:gd name="T10" fmla="*/ 2147483646 w 80"/>
              <a:gd name="T11" fmla="*/ 2147483646 h 89"/>
              <a:gd name="T12" fmla="*/ 2147483646 w 80"/>
              <a:gd name="T13" fmla="*/ 2147483646 h 89"/>
              <a:gd name="T14" fmla="*/ 2147483646 w 80"/>
              <a:gd name="T15" fmla="*/ 2147483646 h 89"/>
              <a:gd name="T16" fmla="*/ 2147483646 w 80"/>
              <a:gd name="T17" fmla="*/ 2147483646 h 89"/>
              <a:gd name="T18" fmla="*/ 2147483646 w 80"/>
              <a:gd name="T19" fmla="*/ 2147483646 h 89"/>
              <a:gd name="T20" fmla="*/ 2147483646 w 80"/>
              <a:gd name="T21" fmla="*/ 2147483646 h 89"/>
              <a:gd name="T22" fmla="*/ 2147483646 w 80"/>
              <a:gd name="T23" fmla="*/ 2147483646 h 89"/>
              <a:gd name="T24" fmla="*/ 2147483646 w 80"/>
              <a:gd name="T25" fmla="*/ 2147483646 h 89"/>
              <a:gd name="T26" fmla="*/ 2147483646 w 80"/>
              <a:gd name="T27" fmla="*/ 2147483646 h 89"/>
              <a:gd name="T28" fmla="*/ 2147483646 w 80"/>
              <a:gd name="T29" fmla="*/ 2147483646 h 89"/>
              <a:gd name="T30" fmla="*/ 2147483646 w 80"/>
              <a:gd name="T31" fmla="*/ 2147483646 h 89"/>
              <a:gd name="T32" fmla="*/ 2147483646 w 80"/>
              <a:gd name="T33" fmla="*/ 2147483646 h 89"/>
              <a:gd name="T34" fmla="*/ 2147483646 w 80"/>
              <a:gd name="T35" fmla="*/ 0 h 89"/>
              <a:gd name="T36" fmla="*/ 2147483646 w 80"/>
              <a:gd name="T37" fmla="*/ 2147483646 h 89"/>
              <a:gd name="T38" fmla="*/ 2147483646 w 80"/>
              <a:gd name="T39" fmla="*/ 2147483646 h 89"/>
              <a:gd name="T40" fmla="*/ 2147483646 w 80"/>
              <a:gd name="T41" fmla="*/ 2147483646 h 89"/>
              <a:gd name="T42" fmla="*/ 2147483646 w 80"/>
              <a:gd name="T43" fmla="*/ 2147483646 h 89"/>
              <a:gd name="T44" fmla="*/ 0 w 80"/>
              <a:gd name="T45" fmla="*/ 2147483646 h 89"/>
              <a:gd name="T46" fmla="*/ 2147483646 w 80"/>
              <a:gd name="T47" fmla="*/ 0 h 89"/>
              <a:gd name="T48" fmla="*/ 2147483646 w 80"/>
              <a:gd name="T49" fmla="*/ 2147483646 h 89"/>
              <a:gd name="T50" fmla="*/ 2147483646 w 80"/>
              <a:gd name="T51" fmla="*/ 2147483646 h 89"/>
              <a:gd name="T52" fmla="*/ 2147483646 w 80"/>
              <a:gd name="T53" fmla="*/ 2147483646 h 89"/>
              <a:gd name="T54" fmla="*/ 2147483646 w 80"/>
              <a:gd name="T55" fmla="*/ 2147483646 h 89"/>
              <a:gd name="T56" fmla="*/ 2147483646 w 80"/>
              <a:gd name="T57" fmla="*/ 2147483646 h 89"/>
              <a:gd name="T58" fmla="*/ 2147483646 w 80"/>
              <a:gd name="T59" fmla="*/ 2147483646 h 89"/>
              <a:gd name="T60" fmla="*/ 2147483646 w 80"/>
              <a:gd name="T61" fmla="*/ 2147483646 h 89"/>
              <a:gd name="T62" fmla="*/ 2147483646 w 80"/>
              <a:gd name="T63" fmla="*/ 2147483646 h 89"/>
              <a:gd name="T64" fmla="*/ 2147483646 w 80"/>
              <a:gd name="T65" fmla="*/ 2147483646 h 89"/>
              <a:gd name="T66" fmla="*/ 2147483646 w 80"/>
              <a:gd name="T67" fmla="*/ 2147483646 h 89"/>
              <a:gd name="T68" fmla="*/ 2147483646 w 80"/>
              <a:gd name="T69" fmla="*/ 2147483646 h 89"/>
              <a:gd name="T70" fmla="*/ 2147483646 w 80"/>
              <a:gd name="T71" fmla="*/ 2147483646 h 89"/>
              <a:gd name="T72" fmla="*/ 2147483646 w 80"/>
              <a:gd name="T73" fmla="*/ 2147483646 h 89"/>
              <a:gd name="T74" fmla="*/ 2147483646 w 80"/>
              <a:gd name="T75" fmla="*/ 2147483646 h 89"/>
              <a:gd name="T76" fmla="*/ 2147483646 w 80"/>
              <a:gd name="T77" fmla="*/ 2147483646 h 89"/>
              <a:gd name="T78" fmla="*/ 2147483646 w 80"/>
              <a:gd name="T79" fmla="*/ 2147483646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3" name="Freeform 31"/>
          <p:cNvSpPr>
            <a:spLocks noEditPoints="1"/>
          </p:cNvSpPr>
          <p:nvPr/>
        </p:nvSpPr>
        <p:spPr bwMode="auto">
          <a:xfrm>
            <a:off x="3729038" y="1974850"/>
            <a:ext cx="455612" cy="381000"/>
          </a:xfrm>
          <a:custGeom>
            <a:avLst/>
            <a:gdLst>
              <a:gd name="T0" fmla="*/ 2147483646 w 91"/>
              <a:gd name="T1" fmla="*/ 2147483646 h 93"/>
              <a:gd name="T2" fmla="*/ 2147483646 w 91"/>
              <a:gd name="T3" fmla="*/ 2147483646 h 93"/>
              <a:gd name="T4" fmla="*/ 2147483646 w 91"/>
              <a:gd name="T5" fmla="*/ 2147483646 h 93"/>
              <a:gd name="T6" fmla="*/ 2147483646 w 91"/>
              <a:gd name="T7" fmla="*/ 2147483646 h 93"/>
              <a:gd name="T8" fmla="*/ 2147483646 w 91"/>
              <a:gd name="T9" fmla="*/ 2147483646 h 93"/>
              <a:gd name="T10" fmla="*/ 2147483646 w 91"/>
              <a:gd name="T11" fmla="*/ 2147483646 h 93"/>
              <a:gd name="T12" fmla="*/ 2147483646 w 91"/>
              <a:gd name="T13" fmla="*/ 2147483646 h 93"/>
              <a:gd name="T14" fmla="*/ 2147483646 w 91"/>
              <a:gd name="T15" fmla="*/ 2147483646 h 93"/>
              <a:gd name="T16" fmla="*/ 2147483646 w 91"/>
              <a:gd name="T17" fmla="*/ 2147483646 h 93"/>
              <a:gd name="T18" fmla="*/ 2147483646 w 91"/>
              <a:gd name="T19" fmla="*/ 2147483646 h 93"/>
              <a:gd name="T20" fmla="*/ 2147483646 w 91"/>
              <a:gd name="T21" fmla="*/ 2147483646 h 93"/>
              <a:gd name="T22" fmla="*/ 2147483646 w 91"/>
              <a:gd name="T23" fmla="*/ 2147483646 h 93"/>
              <a:gd name="T24" fmla="*/ 2147483646 w 91"/>
              <a:gd name="T25" fmla="*/ 2147483646 h 93"/>
              <a:gd name="T26" fmla="*/ 2147483646 w 91"/>
              <a:gd name="T27" fmla="*/ 2147483646 h 93"/>
              <a:gd name="T28" fmla="*/ 2147483646 w 91"/>
              <a:gd name="T29" fmla="*/ 2147483646 h 93"/>
              <a:gd name="T30" fmla="*/ 2147483646 w 91"/>
              <a:gd name="T31" fmla="*/ 2147483646 h 93"/>
              <a:gd name="T32" fmla="*/ 2147483646 w 91"/>
              <a:gd name="T33" fmla="*/ 2147483646 h 93"/>
              <a:gd name="T34" fmla="*/ 2147483646 w 91"/>
              <a:gd name="T35" fmla="*/ 2147483646 h 93"/>
              <a:gd name="T36" fmla="*/ 2147483646 w 91"/>
              <a:gd name="T37" fmla="*/ 2147483646 h 93"/>
              <a:gd name="T38" fmla="*/ 2147483646 w 91"/>
              <a:gd name="T39" fmla="*/ 2147483646 h 93"/>
              <a:gd name="T40" fmla="*/ 0 w 91"/>
              <a:gd name="T41" fmla="*/ 2147483646 h 93"/>
              <a:gd name="T42" fmla="*/ 2147483646 w 91"/>
              <a:gd name="T43" fmla="*/ 2147483646 h 93"/>
              <a:gd name="T44" fmla="*/ 2147483646 w 91"/>
              <a:gd name="T45" fmla="*/ 2147483646 h 93"/>
              <a:gd name="T46" fmla="*/ 2147483646 w 91"/>
              <a:gd name="T47" fmla="*/ 2147483646 h 9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1"/>
              <a:gd name="T73" fmla="*/ 0 h 93"/>
              <a:gd name="T74" fmla="*/ 91 w 91"/>
              <a:gd name="T75" fmla="*/ 93 h 9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1" h="93">
                <a:moveTo>
                  <a:pt x="81" y="44"/>
                </a:moveTo>
                <a:cubicBezTo>
                  <a:pt x="88" y="37"/>
                  <a:pt x="88" y="37"/>
                  <a:pt x="88" y="37"/>
                </a:cubicBezTo>
                <a:cubicBezTo>
                  <a:pt x="91" y="33"/>
                  <a:pt x="91" y="27"/>
                  <a:pt x="88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0"/>
                  <a:pt x="47" y="10"/>
                  <a:pt x="47" y="10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7"/>
                  <a:pt x="77" y="47"/>
                  <a:pt x="77" y="47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5" y="72"/>
                </a:cubicBezTo>
                <a:cubicBezTo>
                  <a:pt x="26" y="71"/>
                  <a:pt x="20" y="68"/>
                  <a:pt x="19" y="58"/>
                </a:cubicBezTo>
                <a:cubicBezTo>
                  <a:pt x="42" y="36"/>
                  <a:pt x="42" y="36"/>
                  <a:pt x="42" y="36"/>
                </a:cubicBezTo>
                <a:cubicBezTo>
                  <a:pt x="40" y="34"/>
                  <a:pt x="40" y="34"/>
                  <a:pt x="40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7"/>
                  <a:pt x="9" y="54"/>
                  <a:pt x="10" y="48"/>
                </a:cubicBezTo>
                <a:cubicBezTo>
                  <a:pt x="21" y="37"/>
                  <a:pt x="33" y="25"/>
                  <a:pt x="44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8"/>
                </a:moveTo>
                <a:cubicBezTo>
                  <a:pt x="0" y="86"/>
                  <a:pt x="0" y="86"/>
                  <a:pt x="0" y="86"/>
                </a:cubicBezTo>
                <a:cubicBezTo>
                  <a:pt x="7" y="93"/>
                  <a:pt x="7" y="93"/>
                  <a:pt x="7" y="93"/>
                </a:cubicBezTo>
                <a:cubicBezTo>
                  <a:pt x="25" y="89"/>
                  <a:pt x="25" y="89"/>
                  <a:pt x="25" y="89"/>
                </a:cubicBezTo>
                <a:lnTo>
                  <a:pt x="4" y="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4" name="Freeform 32"/>
          <p:cNvSpPr>
            <a:spLocks noEditPoints="1"/>
          </p:cNvSpPr>
          <p:nvPr/>
        </p:nvSpPr>
        <p:spPr bwMode="auto">
          <a:xfrm>
            <a:off x="2757488" y="3522663"/>
            <a:ext cx="469900" cy="382587"/>
          </a:xfrm>
          <a:custGeom>
            <a:avLst/>
            <a:gdLst>
              <a:gd name="T0" fmla="*/ 2147483646 w 94"/>
              <a:gd name="T1" fmla="*/ 2147483646 h 93"/>
              <a:gd name="T2" fmla="*/ 2147483646 w 94"/>
              <a:gd name="T3" fmla="*/ 2147483646 h 93"/>
              <a:gd name="T4" fmla="*/ 2147483646 w 94"/>
              <a:gd name="T5" fmla="*/ 2147483646 h 93"/>
              <a:gd name="T6" fmla="*/ 2147483646 w 94"/>
              <a:gd name="T7" fmla="*/ 2147483646 h 93"/>
              <a:gd name="T8" fmla="*/ 2147483646 w 94"/>
              <a:gd name="T9" fmla="*/ 2147483646 h 93"/>
              <a:gd name="T10" fmla="*/ 2147483646 w 94"/>
              <a:gd name="T11" fmla="*/ 2147483646 h 93"/>
              <a:gd name="T12" fmla="*/ 2147483646 w 94"/>
              <a:gd name="T13" fmla="*/ 2147483646 h 93"/>
              <a:gd name="T14" fmla="*/ 2147483646 w 94"/>
              <a:gd name="T15" fmla="*/ 2147483646 h 93"/>
              <a:gd name="T16" fmla="*/ 2147483646 w 94"/>
              <a:gd name="T17" fmla="*/ 2147483646 h 93"/>
              <a:gd name="T18" fmla="*/ 2147483646 w 94"/>
              <a:gd name="T19" fmla="*/ 2147483646 h 93"/>
              <a:gd name="T20" fmla="*/ 2147483646 w 94"/>
              <a:gd name="T21" fmla="*/ 2147483646 h 93"/>
              <a:gd name="T22" fmla="*/ 2147483646 w 94"/>
              <a:gd name="T23" fmla="*/ 2147483646 h 93"/>
              <a:gd name="T24" fmla="*/ 2147483646 w 94"/>
              <a:gd name="T25" fmla="*/ 2147483646 h 93"/>
              <a:gd name="T26" fmla="*/ 2147483646 w 94"/>
              <a:gd name="T27" fmla="*/ 2147483646 h 93"/>
              <a:gd name="T28" fmla="*/ 2147483646 w 94"/>
              <a:gd name="T29" fmla="*/ 2147483646 h 93"/>
              <a:gd name="T30" fmla="*/ 2147483646 w 94"/>
              <a:gd name="T31" fmla="*/ 2147483646 h 93"/>
              <a:gd name="T32" fmla="*/ 2147483646 w 94"/>
              <a:gd name="T33" fmla="*/ 2147483646 h 93"/>
              <a:gd name="T34" fmla="*/ 2147483646 w 94"/>
              <a:gd name="T35" fmla="*/ 2147483646 h 93"/>
              <a:gd name="T36" fmla="*/ 2147483646 w 94"/>
              <a:gd name="T37" fmla="*/ 2147483646 h 93"/>
              <a:gd name="T38" fmla="*/ 2147483646 w 94"/>
              <a:gd name="T39" fmla="*/ 2147483646 h 93"/>
              <a:gd name="T40" fmla="*/ 2147483646 w 94"/>
              <a:gd name="T41" fmla="*/ 2147483646 h 93"/>
              <a:gd name="T42" fmla="*/ 2147483646 w 94"/>
              <a:gd name="T43" fmla="*/ 2147483646 h 93"/>
              <a:gd name="T44" fmla="*/ 2147483646 w 94"/>
              <a:gd name="T45" fmla="*/ 2147483646 h 93"/>
              <a:gd name="T46" fmla="*/ 2147483646 w 94"/>
              <a:gd name="T47" fmla="*/ 2147483646 h 93"/>
              <a:gd name="T48" fmla="*/ 2147483646 w 94"/>
              <a:gd name="T49" fmla="*/ 2147483646 h 93"/>
              <a:gd name="T50" fmla="*/ 2147483646 w 94"/>
              <a:gd name="T51" fmla="*/ 2147483646 h 93"/>
              <a:gd name="T52" fmla="*/ 2147483646 w 94"/>
              <a:gd name="T53" fmla="*/ 2147483646 h 93"/>
              <a:gd name="T54" fmla="*/ 2147483646 w 94"/>
              <a:gd name="T55" fmla="*/ 2147483646 h 93"/>
              <a:gd name="T56" fmla="*/ 2147483646 w 94"/>
              <a:gd name="T57" fmla="*/ 2147483646 h 93"/>
              <a:gd name="T58" fmla="*/ 2147483646 w 94"/>
              <a:gd name="T59" fmla="*/ 2147483646 h 93"/>
              <a:gd name="T60" fmla="*/ 2147483646 w 94"/>
              <a:gd name="T61" fmla="*/ 2147483646 h 93"/>
              <a:gd name="T62" fmla="*/ 2147483646 w 94"/>
              <a:gd name="T63" fmla="*/ 2147483646 h 93"/>
              <a:gd name="T64" fmla="*/ 2147483646 w 94"/>
              <a:gd name="T65" fmla="*/ 2147483646 h 93"/>
              <a:gd name="T66" fmla="*/ 2147483646 w 94"/>
              <a:gd name="T67" fmla="*/ 2147483646 h 93"/>
              <a:gd name="T68" fmla="*/ 2147483646 w 94"/>
              <a:gd name="T69" fmla="*/ 2147483646 h 93"/>
              <a:gd name="T70" fmla="*/ 2147483646 w 94"/>
              <a:gd name="T71" fmla="*/ 2147483646 h 93"/>
              <a:gd name="T72" fmla="*/ 2147483646 w 94"/>
              <a:gd name="T73" fmla="*/ 2147483646 h 93"/>
              <a:gd name="T74" fmla="*/ 2147483646 w 94"/>
              <a:gd name="T75" fmla="*/ 2147483646 h 93"/>
              <a:gd name="T76" fmla="*/ 2147483646 w 94"/>
              <a:gd name="T77" fmla="*/ 2147483646 h 93"/>
              <a:gd name="T78" fmla="*/ 2147483646 w 94"/>
              <a:gd name="T79" fmla="*/ 2147483646 h 93"/>
              <a:gd name="T80" fmla="*/ 2147483646 w 94"/>
              <a:gd name="T81" fmla="*/ 2147483646 h 93"/>
              <a:gd name="T82" fmla="*/ 2147483646 w 94"/>
              <a:gd name="T83" fmla="*/ 2147483646 h 93"/>
              <a:gd name="T84" fmla="*/ 2147483646 w 94"/>
              <a:gd name="T85" fmla="*/ 2147483646 h 93"/>
              <a:gd name="T86" fmla="*/ 2147483646 w 94"/>
              <a:gd name="T87" fmla="*/ 2147483646 h 93"/>
              <a:gd name="T88" fmla="*/ 2147483646 w 94"/>
              <a:gd name="T89" fmla="*/ 2147483646 h 93"/>
              <a:gd name="T90" fmla="*/ 2147483646 w 94"/>
              <a:gd name="T91" fmla="*/ 2147483646 h 93"/>
              <a:gd name="T92" fmla="*/ 2147483646 w 94"/>
              <a:gd name="T93" fmla="*/ 2147483646 h 93"/>
              <a:gd name="T94" fmla="*/ 0 w 94"/>
              <a:gd name="T95" fmla="*/ 2147483646 h 93"/>
              <a:gd name="T96" fmla="*/ 2147483646 w 94"/>
              <a:gd name="T97" fmla="*/ 2147483646 h 93"/>
              <a:gd name="T98" fmla="*/ 2147483646 w 94"/>
              <a:gd name="T99" fmla="*/ 0 h 93"/>
              <a:gd name="T100" fmla="*/ 2147483646 w 94"/>
              <a:gd name="T101" fmla="*/ 0 h 93"/>
              <a:gd name="T102" fmla="*/ 2147483646 w 94"/>
              <a:gd name="T103" fmla="*/ 2147483646 h 93"/>
              <a:gd name="T104" fmla="*/ 2147483646 w 94"/>
              <a:gd name="T105" fmla="*/ 2147483646 h 93"/>
              <a:gd name="T106" fmla="*/ 2147483646 w 94"/>
              <a:gd name="T107" fmla="*/ 2147483646 h 93"/>
              <a:gd name="T108" fmla="*/ 2147483646 w 94"/>
              <a:gd name="T109" fmla="*/ 2147483646 h 93"/>
              <a:gd name="T110" fmla="*/ 2147483646 w 94"/>
              <a:gd name="T111" fmla="*/ 2147483646 h 93"/>
              <a:gd name="T112" fmla="*/ 2147483646 w 94"/>
              <a:gd name="T113" fmla="*/ 2147483646 h 93"/>
              <a:gd name="T114" fmla="*/ 2147483646 w 94"/>
              <a:gd name="T115" fmla="*/ 2147483646 h 93"/>
              <a:gd name="T116" fmla="*/ 2147483646 w 94"/>
              <a:gd name="T117" fmla="*/ 2147483646 h 93"/>
              <a:gd name="T118" fmla="*/ 2147483646 w 94"/>
              <a:gd name="T119" fmla="*/ 2147483646 h 93"/>
              <a:gd name="T120" fmla="*/ 2147483646 w 94"/>
              <a:gd name="T121" fmla="*/ 2147483646 h 93"/>
              <a:gd name="T122" fmla="*/ 2147483646 w 94"/>
              <a:gd name="T123" fmla="*/ 2147483646 h 9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4"/>
              <a:gd name="T187" fmla="*/ 0 h 93"/>
              <a:gd name="T188" fmla="*/ 94 w 94"/>
              <a:gd name="T189" fmla="*/ 93 h 9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4" h="93">
                <a:moveTo>
                  <a:pt x="80" y="26"/>
                </a:moveTo>
                <a:cubicBezTo>
                  <a:pt x="84" y="26"/>
                  <a:pt x="84" y="26"/>
                  <a:pt x="84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6"/>
                  <a:pt x="85" y="24"/>
                  <a:pt x="85" y="22"/>
                </a:cubicBezTo>
                <a:cubicBezTo>
                  <a:pt x="86" y="21"/>
                  <a:pt x="86" y="20"/>
                  <a:pt x="86" y="18"/>
                </a:cubicBezTo>
                <a:cubicBezTo>
                  <a:pt x="86" y="17"/>
                  <a:pt x="86" y="15"/>
                  <a:pt x="85" y="14"/>
                </a:cubicBezTo>
                <a:cubicBezTo>
                  <a:pt x="84" y="11"/>
                  <a:pt x="83" y="9"/>
                  <a:pt x="79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5" y="10"/>
                  <a:pt x="35" y="11"/>
                </a:cubicBezTo>
                <a:cubicBezTo>
                  <a:pt x="36" y="13"/>
                  <a:pt x="36" y="16"/>
                  <a:pt x="37" y="18"/>
                </a:cubicBezTo>
                <a:cubicBezTo>
                  <a:pt x="37" y="20"/>
                  <a:pt x="36" y="22"/>
                  <a:pt x="36" y="24"/>
                </a:cubicBezTo>
                <a:cubicBezTo>
                  <a:pt x="36" y="25"/>
                  <a:pt x="36" y="25"/>
                  <a:pt x="36" y="26"/>
                </a:cubicBezTo>
                <a:cubicBezTo>
                  <a:pt x="80" y="26"/>
                  <a:pt x="80" y="26"/>
                  <a:pt x="80" y="26"/>
                </a:cubicBezTo>
                <a:close/>
                <a:moveTo>
                  <a:pt x="52" y="45"/>
                </a:moveTo>
                <a:cubicBezTo>
                  <a:pt x="42" y="45"/>
                  <a:pt x="35" y="52"/>
                  <a:pt x="35" y="62"/>
                </a:cubicBezTo>
                <a:cubicBezTo>
                  <a:pt x="35" y="72"/>
                  <a:pt x="42" y="79"/>
                  <a:pt x="52" y="79"/>
                </a:cubicBezTo>
                <a:cubicBezTo>
                  <a:pt x="58" y="79"/>
                  <a:pt x="63" y="77"/>
                  <a:pt x="66" y="73"/>
                </a:cubicBezTo>
                <a:cubicBezTo>
                  <a:pt x="52" y="62"/>
                  <a:pt x="52" y="62"/>
                  <a:pt x="52" y="62"/>
                </a:cubicBezTo>
                <a:cubicBezTo>
                  <a:pt x="55" y="45"/>
                  <a:pt x="55" y="45"/>
                  <a:pt x="55" y="45"/>
                </a:cubicBezTo>
                <a:cubicBezTo>
                  <a:pt x="54" y="45"/>
                  <a:pt x="53" y="45"/>
                  <a:pt x="52" y="45"/>
                </a:cubicBezTo>
                <a:close/>
                <a:moveTo>
                  <a:pt x="70" y="66"/>
                </a:moveTo>
                <a:cubicBezTo>
                  <a:pt x="61" y="60"/>
                  <a:pt x="61" y="60"/>
                  <a:pt x="61" y="60"/>
                </a:cubicBezTo>
                <a:cubicBezTo>
                  <a:pt x="62" y="59"/>
                  <a:pt x="62" y="59"/>
                  <a:pt x="62" y="59"/>
                </a:cubicBezTo>
                <a:cubicBezTo>
                  <a:pt x="70" y="66"/>
                  <a:pt x="70" y="66"/>
                  <a:pt x="70" y="66"/>
                </a:cubicBezTo>
                <a:cubicBezTo>
                  <a:pt x="70" y="66"/>
                  <a:pt x="70" y="66"/>
                  <a:pt x="70" y="66"/>
                </a:cubicBezTo>
                <a:close/>
                <a:moveTo>
                  <a:pt x="60" y="60"/>
                </a:moveTo>
                <a:cubicBezTo>
                  <a:pt x="69" y="67"/>
                  <a:pt x="69" y="67"/>
                  <a:pt x="69" y="67"/>
                </a:cubicBezTo>
                <a:cubicBezTo>
                  <a:pt x="69" y="68"/>
                  <a:pt x="69" y="68"/>
                  <a:pt x="69" y="68"/>
                </a:cubicBezTo>
                <a:cubicBezTo>
                  <a:pt x="59" y="61"/>
                  <a:pt x="59" y="61"/>
                  <a:pt x="59" y="61"/>
                </a:cubicBezTo>
                <a:cubicBezTo>
                  <a:pt x="60" y="60"/>
                  <a:pt x="60" y="60"/>
                  <a:pt x="60" y="60"/>
                </a:cubicBezTo>
                <a:close/>
                <a:moveTo>
                  <a:pt x="70" y="55"/>
                </a:moveTo>
                <a:cubicBezTo>
                  <a:pt x="69" y="54"/>
                  <a:pt x="69" y="54"/>
                  <a:pt x="69" y="54"/>
                </a:cubicBezTo>
                <a:cubicBezTo>
                  <a:pt x="69" y="54"/>
                  <a:pt x="69" y="54"/>
                  <a:pt x="69" y="54"/>
                </a:cubicBezTo>
                <a:cubicBezTo>
                  <a:pt x="69" y="54"/>
                  <a:pt x="70" y="55"/>
                  <a:pt x="70" y="55"/>
                </a:cubicBezTo>
                <a:close/>
                <a:moveTo>
                  <a:pt x="68" y="55"/>
                </a:moveTo>
                <a:cubicBezTo>
                  <a:pt x="67" y="55"/>
                  <a:pt x="67" y="55"/>
                  <a:pt x="67" y="55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7"/>
                  <a:pt x="70" y="57"/>
                </a:cubicBezTo>
                <a:cubicBezTo>
                  <a:pt x="68" y="55"/>
                  <a:pt x="68" y="55"/>
                  <a:pt x="68" y="55"/>
                </a:cubicBezTo>
                <a:close/>
                <a:moveTo>
                  <a:pt x="66" y="56"/>
                </a:moveTo>
                <a:cubicBezTo>
                  <a:pt x="71" y="59"/>
                  <a:pt x="71" y="59"/>
                  <a:pt x="71" y="59"/>
                </a:cubicBezTo>
                <a:cubicBezTo>
                  <a:pt x="71" y="60"/>
                  <a:pt x="71" y="60"/>
                  <a:pt x="71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lose/>
                <a:moveTo>
                  <a:pt x="65" y="57"/>
                </a:moveTo>
                <a:cubicBezTo>
                  <a:pt x="71" y="62"/>
                  <a:pt x="71" y="62"/>
                  <a:pt x="71" y="62"/>
                </a:cubicBezTo>
                <a:cubicBezTo>
                  <a:pt x="71" y="62"/>
                  <a:pt x="71" y="62"/>
                  <a:pt x="71" y="63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7"/>
                  <a:pt x="65" y="57"/>
                  <a:pt x="65" y="57"/>
                </a:cubicBezTo>
                <a:close/>
                <a:moveTo>
                  <a:pt x="63" y="58"/>
                </a:moveTo>
                <a:cubicBezTo>
                  <a:pt x="71" y="64"/>
                  <a:pt x="71" y="64"/>
                  <a:pt x="71" y="64"/>
                </a:cubicBezTo>
                <a:cubicBezTo>
                  <a:pt x="71" y="64"/>
                  <a:pt x="71" y="64"/>
                  <a:pt x="70" y="65"/>
                </a:cubicBezTo>
                <a:cubicBezTo>
                  <a:pt x="63" y="59"/>
                  <a:pt x="63" y="59"/>
                  <a:pt x="63" y="59"/>
                </a:cubicBezTo>
                <a:cubicBezTo>
                  <a:pt x="63" y="58"/>
                  <a:pt x="63" y="58"/>
                  <a:pt x="63" y="58"/>
                </a:cubicBezTo>
                <a:close/>
                <a:moveTo>
                  <a:pt x="70" y="46"/>
                </a:moveTo>
                <a:cubicBezTo>
                  <a:pt x="71" y="47"/>
                  <a:pt x="71" y="47"/>
                  <a:pt x="71" y="47"/>
                </a:cubicBezTo>
                <a:cubicBezTo>
                  <a:pt x="70" y="48"/>
                  <a:pt x="70" y="48"/>
                  <a:pt x="70" y="48"/>
                </a:cubicBezTo>
                <a:cubicBezTo>
                  <a:pt x="58" y="56"/>
                  <a:pt x="58" y="56"/>
                  <a:pt x="58" y="56"/>
                </a:cubicBezTo>
                <a:cubicBezTo>
                  <a:pt x="55" y="58"/>
                  <a:pt x="55" y="58"/>
                  <a:pt x="55" y="58"/>
                </a:cubicBezTo>
                <a:cubicBezTo>
                  <a:pt x="56" y="55"/>
                  <a:pt x="56" y="55"/>
                  <a:pt x="56" y="55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62" y="40"/>
                  <a:pt x="64" y="40"/>
                  <a:pt x="66" y="42"/>
                </a:cubicBezTo>
                <a:cubicBezTo>
                  <a:pt x="68" y="43"/>
                  <a:pt x="69" y="44"/>
                  <a:pt x="70" y="46"/>
                </a:cubicBezTo>
                <a:close/>
                <a:moveTo>
                  <a:pt x="64" y="44"/>
                </a:moveTo>
                <a:cubicBezTo>
                  <a:pt x="66" y="44"/>
                  <a:pt x="67" y="45"/>
                  <a:pt x="67" y="47"/>
                </a:cubicBezTo>
                <a:cubicBezTo>
                  <a:pt x="59" y="52"/>
                  <a:pt x="59" y="52"/>
                  <a:pt x="59" y="52"/>
                </a:cubicBezTo>
                <a:cubicBezTo>
                  <a:pt x="61" y="42"/>
                  <a:pt x="61" y="42"/>
                  <a:pt x="61" y="42"/>
                </a:cubicBezTo>
                <a:cubicBezTo>
                  <a:pt x="62" y="42"/>
                  <a:pt x="63" y="43"/>
                  <a:pt x="64" y="44"/>
                </a:cubicBezTo>
                <a:close/>
                <a:moveTo>
                  <a:pt x="70" y="71"/>
                </a:moveTo>
                <a:cubicBezTo>
                  <a:pt x="69" y="72"/>
                  <a:pt x="69" y="72"/>
                  <a:pt x="69" y="72"/>
                </a:cubicBezTo>
                <a:cubicBezTo>
                  <a:pt x="68" y="71"/>
                  <a:pt x="68" y="71"/>
                  <a:pt x="68" y="71"/>
                </a:cubicBezTo>
                <a:cubicBezTo>
                  <a:pt x="56" y="62"/>
                  <a:pt x="56" y="62"/>
                  <a:pt x="56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6" y="60"/>
                  <a:pt x="56" y="60"/>
                </a:cubicBezTo>
                <a:cubicBezTo>
                  <a:pt x="69" y="51"/>
                  <a:pt x="69" y="51"/>
                  <a:pt x="69" y="51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2"/>
                  <a:pt x="71" y="52"/>
                  <a:pt x="71" y="52"/>
                </a:cubicBezTo>
                <a:cubicBezTo>
                  <a:pt x="72" y="53"/>
                  <a:pt x="72" y="54"/>
                  <a:pt x="73" y="56"/>
                </a:cubicBezTo>
                <a:cubicBezTo>
                  <a:pt x="73" y="57"/>
                  <a:pt x="74" y="59"/>
                  <a:pt x="74" y="61"/>
                </a:cubicBezTo>
                <a:cubicBezTo>
                  <a:pt x="74" y="63"/>
                  <a:pt x="73" y="64"/>
                  <a:pt x="73" y="66"/>
                </a:cubicBezTo>
                <a:cubicBezTo>
                  <a:pt x="72" y="68"/>
                  <a:pt x="71" y="69"/>
                  <a:pt x="70" y="71"/>
                </a:cubicBezTo>
                <a:close/>
                <a:moveTo>
                  <a:pt x="79" y="0"/>
                </a:moveTo>
                <a:cubicBezTo>
                  <a:pt x="87" y="1"/>
                  <a:pt x="91" y="5"/>
                  <a:pt x="93" y="11"/>
                </a:cubicBezTo>
                <a:cubicBezTo>
                  <a:pt x="94" y="13"/>
                  <a:pt x="94" y="16"/>
                  <a:pt x="94" y="18"/>
                </a:cubicBezTo>
                <a:cubicBezTo>
                  <a:pt x="94" y="20"/>
                  <a:pt x="94" y="22"/>
                  <a:pt x="94" y="24"/>
                </a:cubicBezTo>
                <a:cubicBezTo>
                  <a:pt x="93" y="28"/>
                  <a:pt x="91" y="31"/>
                  <a:pt x="88" y="33"/>
                </a:cubicBezTo>
                <a:cubicBezTo>
                  <a:pt x="88" y="89"/>
                  <a:pt x="88" y="89"/>
                  <a:pt x="88" y="89"/>
                </a:cubicBezTo>
                <a:cubicBezTo>
                  <a:pt x="84" y="93"/>
                  <a:pt x="84" y="93"/>
                  <a:pt x="84" y="93"/>
                </a:cubicBezTo>
                <a:cubicBezTo>
                  <a:pt x="21" y="93"/>
                  <a:pt x="21" y="93"/>
                  <a:pt x="21" y="93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68"/>
                  <a:pt x="17" y="68"/>
                  <a:pt x="17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4"/>
                  <a:pt x="0" y="64"/>
                  <a:pt x="0" y="6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6"/>
                  <a:pt x="12" y="4"/>
                </a:cubicBezTo>
                <a:cubicBezTo>
                  <a:pt x="15" y="2"/>
                  <a:pt x="18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27" y="34"/>
                </a:moveTo>
                <a:cubicBezTo>
                  <a:pt x="27" y="34"/>
                  <a:pt x="27" y="34"/>
                  <a:pt x="27" y="34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85"/>
                  <a:pt x="80" y="85"/>
                  <a:pt x="80" y="85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7" y="34"/>
                  <a:pt x="27" y="34"/>
                </a:cubicBezTo>
                <a:close/>
                <a:moveTo>
                  <a:pt x="17" y="60"/>
                </a:moveTo>
                <a:cubicBezTo>
                  <a:pt x="17" y="24"/>
                  <a:pt x="17" y="24"/>
                  <a:pt x="17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6" y="26"/>
                  <a:pt x="27" y="26"/>
                </a:cubicBezTo>
                <a:cubicBezTo>
                  <a:pt x="27" y="26"/>
                  <a:pt x="28" y="24"/>
                  <a:pt x="28" y="22"/>
                </a:cubicBezTo>
                <a:cubicBezTo>
                  <a:pt x="28" y="21"/>
                  <a:pt x="28" y="20"/>
                  <a:pt x="28" y="18"/>
                </a:cubicBezTo>
                <a:cubicBezTo>
                  <a:pt x="28" y="17"/>
                  <a:pt x="28" y="15"/>
                  <a:pt x="28" y="14"/>
                </a:cubicBezTo>
                <a:cubicBezTo>
                  <a:pt x="27" y="11"/>
                  <a:pt x="25" y="9"/>
                  <a:pt x="22" y="9"/>
                </a:cubicBezTo>
                <a:cubicBezTo>
                  <a:pt x="20" y="9"/>
                  <a:pt x="19" y="9"/>
                  <a:pt x="18" y="10"/>
                </a:cubicBezTo>
                <a:cubicBezTo>
                  <a:pt x="17" y="11"/>
                  <a:pt x="16" y="12"/>
                  <a:pt x="16" y="13"/>
                </a:cubicBezTo>
                <a:cubicBezTo>
                  <a:pt x="8" y="60"/>
                  <a:pt x="8" y="60"/>
                  <a:pt x="8" y="60"/>
                </a:cubicBezTo>
                <a:lnTo>
                  <a:pt x="17" y="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5" name="Freeform 33"/>
          <p:cNvSpPr>
            <a:spLocks noEditPoints="1"/>
          </p:cNvSpPr>
          <p:nvPr/>
        </p:nvSpPr>
        <p:spPr bwMode="auto">
          <a:xfrm>
            <a:off x="6457950" y="1289050"/>
            <a:ext cx="581025" cy="307975"/>
          </a:xfrm>
          <a:custGeom>
            <a:avLst/>
            <a:gdLst>
              <a:gd name="T0" fmla="*/ 2147483646 w 116"/>
              <a:gd name="T1" fmla="*/ 2147483646 h 75"/>
              <a:gd name="T2" fmla="*/ 2147483646 w 116"/>
              <a:gd name="T3" fmla="*/ 2147483646 h 75"/>
              <a:gd name="T4" fmla="*/ 2147483646 w 116"/>
              <a:gd name="T5" fmla="*/ 2147483646 h 75"/>
              <a:gd name="T6" fmla="*/ 2147483646 w 116"/>
              <a:gd name="T7" fmla="*/ 2147483646 h 75"/>
              <a:gd name="T8" fmla="*/ 2147483646 w 116"/>
              <a:gd name="T9" fmla="*/ 2147483646 h 75"/>
              <a:gd name="T10" fmla="*/ 2147483646 w 116"/>
              <a:gd name="T11" fmla="*/ 2147483646 h 75"/>
              <a:gd name="T12" fmla="*/ 2147483646 w 116"/>
              <a:gd name="T13" fmla="*/ 2147483646 h 75"/>
              <a:gd name="T14" fmla="*/ 2147483646 w 116"/>
              <a:gd name="T15" fmla="*/ 2147483646 h 75"/>
              <a:gd name="T16" fmla="*/ 2147483646 w 116"/>
              <a:gd name="T17" fmla="*/ 2147483646 h 75"/>
              <a:gd name="T18" fmla="*/ 2147483646 w 116"/>
              <a:gd name="T19" fmla="*/ 2147483646 h 75"/>
              <a:gd name="T20" fmla="*/ 2147483646 w 116"/>
              <a:gd name="T21" fmla="*/ 2147483646 h 75"/>
              <a:gd name="T22" fmla="*/ 2147483646 w 116"/>
              <a:gd name="T23" fmla="*/ 2147483646 h 75"/>
              <a:gd name="T24" fmla="*/ 2147483646 w 116"/>
              <a:gd name="T25" fmla="*/ 2147483646 h 75"/>
              <a:gd name="T26" fmla="*/ 2147483646 w 116"/>
              <a:gd name="T27" fmla="*/ 2147483646 h 75"/>
              <a:gd name="T28" fmla="*/ 0 w 116"/>
              <a:gd name="T29" fmla="*/ 2147483646 h 75"/>
              <a:gd name="T30" fmla="*/ 2147483646 w 116"/>
              <a:gd name="T31" fmla="*/ 2147483646 h 75"/>
              <a:gd name="T32" fmla="*/ 2147483646 w 116"/>
              <a:gd name="T33" fmla="*/ 2147483646 h 75"/>
              <a:gd name="T34" fmla="*/ 214748364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2147483646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2147483646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6"/>
              <a:gd name="T124" fmla="*/ 0 h 75"/>
              <a:gd name="T125" fmla="*/ 116 w 116"/>
              <a:gd name="T126" fmla="*/ 75 h 7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6" name="Freeform 34"/>
          <p:cNvSpPr>
            <a:spLocks noEditPoints="1"/>
          </p:cNvSpPr>
          <p:nvPr/>
        </p:nvSpPr>
        <p:spPr bwMode="auto">
          <a:xfrm>
            <a:off x="3784600" y="2735263"/>
            <a:ext cx="333375" cy="434975"/>
          </a:xfrm>
          <a:custGeom>
            <a:avLst/>
            <a:gdLst>
              <a:gd name="T0" fmla="*/ 2147483646 w 67"/>
              <a:gd name="T1" fmla="*/ 2147483646 h 106"/>
              <a:gd name="T2" fmla="*/ 2147483646 w 67"/>
              <a:gd name="T3" fmla="*/ 2147483646 h 106"/>
              <a:gd name="T4" fmla="*/ 2147483646 w 67"/>
              <a:gd name="T5" fmla="*/ 2147483646 h 106"/>
              <a:gd name="T6" fmla="*/ 2147483646 w 67"/>
              <a:gd name="T7" fmla="*/ 2147483646 h 106"/>
              <a:gd name="T8" fmla="*/ 2147483646 w 67"/>
              <a:gd name="T9" fmla="*/ 2147483646 h 106"/>
              <a:gd name="T10" fmla="*/ 2147483646 w 67"/>
              <a:gd name="T11" fmla="*/ 2147483646 h 106"/>
              <a:gd name="T12" fmla="*/ 2147483646 w 67"/>
              <a:gd name="T13" fmla="*/ 2147483646 h 106"/>
              <a:gd name="T14" fmla="*/ 2147483646 w 67"/>
              <a:gd name="T15" fmla="*/ 2147483646 h 106"/>
              <a:gd name="T16" fmla="*/ 2147483646 w 67"/>
              <a:gd name="T17" fmla="*/ 2147483646 h 106"/>
              <a:gd name="T18" fmla="*/ 2147483646 w 67"/>
              <a:gd name="T19" fmla="*/ 2147483646 h 106"/>
              <a:gd name="T20" fmla="*/ 2147483646 w 67"/>
              <a:gd name="T21" fmla="*/ 2147483646 h 106"/>
              <a:gd name="T22" fmla="*/ 2147483646 w 67"/>
              <a:gd name="T23" fmla="*/ 2147483646 h 106"/>
              <a:gd name="T24" fmla="*/ 2147483646 w 67"/>
              <a:gd name="T25" fmla="*/ 2147483646 h 106"/>
              <a:gd name="T26" fmla="*/ 2147483646 w 67"/>
              <a:gd name="T27" fmla="*/ 2147483646 h 106"/>
              <a:gd name="T28" fmla="*/ 2147483646 w 67"/>
              <a:gd name="T29" fmla="*/ 2147483646 h 106"/>
              <a:gd name="T30" fmla="*/ 0 w 67"/>
              <a:gd name="T31" fmla="*/ 2147483646 h 106"/>
              <a:gd name="T32" fmla="*/ 2147483646 w 67"/>
              <a:gd name="T33" fmla="*/ 0 h 106"/>
              <a:gd name="T34" fmla="*/ 2147483646 w 67"/>
              <a:gd name="T35" fmla="*/ 2147483646 h 106"/>
              <a:gd name="T36" fmla="*/ 2147483646 w 67"/>
              <a:gd name="T37" fmla="*/ 2147483646 h 106"/>
              <a:gd name="T38" fmla="*/ 2147483646 w 67"/>
              <a:gd name="T39" fmla="*/ 2147483646 h 106"/>
              <a:gd name="T40" fmla="*/ 2147483646 w 67"/>
              <a:gd name="T41" fmla="*/ 2147483646 h 106"/>
              <a:gd name="T42" fmla="*/ 2147483646 w 67"/>
              <a:gd name="T43" fmla="*/ 2147483646 h 106"/>
              <a:gd name="T44" fmla="*/ 2147483646 w 67"/>
              <a:gd name="T45" fmla="*/ 2147483646 h 106"/>
              <a:gd name="T46" fmla="*/ 2147483646 w 67"/>
              <a:gd name="T47" fmla="*/ 2147483646 h 106"/>
              <a:gd name="T48" fmla="*/ 2147483646 w 67"/>
              <a:gd name="T49" fmla="*/ 2147483646 h 106"/>
              <a:gd name="T50" fmla="*/ 2147483646 w 67"/>
              <a:gd name="T51" fmla="*/ 2147483646 h 106"/>
              <a:gd name="T52" fmla="*/ 2147483646 w 67"/>
              <a:gd name="T53" fmla="*/ 2147483646 h 106"/>
              <a:gd name="T54" fmla="*/ 2147483646 w 67"/>
              <a:gd name="T55" fmla="*/ 2147483646 h 106"/>
              <a:gd name="T56" fmla="*/ 2147483646 w 67"/>
              <a:gd name="T57" fmla="*/ 2147483646 h 106"/>
              <a:gd name="T58" fmla="*/ 2147483646 w 67"/>
              <a:gd name="T59" fmla="*/ 2147483646 h 106"/>
              <a:gd name="T60" fmla="*/ 2147483646 w 67"/>
              <a:gd name="T61" fmla="*/ 2147483646 h 106"/>
              <a:gd name="T62" fmla="*/ 2147483646 w 67"/>
              <a:gd name="T63" fmla="*/ 2147483646 h 106"/>
              <a:gd name="T64" fmla="*/ 2147483646 w 67"/>
              <a:gd name="T65" fmla="*/ 2147483646 h 106"/>
              <a:gd name="T66" fmla="*/ 2147483646 w 67"/>
              <a:gd name="T67" fmla="*/ 2147483646 h 106"/>
              <a:gd name="T68" fmla="*/ 2147483646 w 67"/>
              <a:gd name="T69" fmla="*/ 2147483646 h 106"/>
              <a:gd name="T70" fmla="*/ 2147483646 w 67"/>
              <a:gd name="T71" fmla="*/ 2147483646 h 106"/>
              <a:gd name="T72" fmla="*/ 2147483646 w 67"/>
              <a:gd name="T73" fmla="*/ 2147483646 h 106"/>
              <a:gd name="T74" fmla="*/ 2147483646 w 67"/>
              <a:gd name="T75" fmla="*/ 2147483646 h 106"/>
              <a:gd name="T76" fmla="*/ 2147483646 w 67"/>
              <a:gd name="T77" fmla="*/ 2147483646 h 106"/>
              <a:gd name="T78" fmla="*/ 2147483646 w 67"/>
              <a:gd name="T79" fmla="*/ 2147483646 h 106"/>
              <a:gd name="T80" fmla="*/ 2147483646 w 67"/>
              <a:gd name="T81" fmla="*/ 2147483646 h 106"/>
              <a:gd name="T82" fmla="*/ 2147483646 w 67"/>
              <a:gd name="T83" fmla="*/ 2147483646 h 106"/>
              <a:gd name="T84" fmla="*/ 2147483646 w 67"/>
              <a:gd name="T85" fmla="*/ 2147483646 h 106"/>
              <a:gd name="T86" fmla="*/ 2147483646 w 67"/>
              <a:gd name="T87" fmla="*/ 2147483646 h 106"/>
              <a:gd name="T88" fmla="*/ 2147483646 w 67"/>
              <a:gd name="T89" fmla="*/ 2147483646 h 106"/>
              <a:gd name="T90" fmla="*/ 2147483646 w 67"/>
              <a:gd name="T91" fmla="*/ 2147483646 h 106"/>
              <a:gd name="T92" fmla="*/ 2147483646 w 67"/>
              <a:gd name="T93" fmla="*/ 2147483646 h 106"/>
              <a:gd name="T94" fmla="*/ 2147483646 w 67"/>
              <a:gd name="T95" fmla="*/ 2147483646 h 106"/>
              <a:gd name="T96" fmla="*/ 2147483646 w 67"/>
              <a:gd name="T97" fmla="*/ 2147483646 h 106"/>
              <a:gd name="T98" fmla="*/ 2147483646 w 67"/>
              <a:gd name="T99" fmla="*/ 2147483646 h 106"/>
              <a:gd name="T100" fmla="*/ 2147483646 w 67"/>
              <a:gd name="T101" fmla="*/ 2147483646 h 106"/>
              <a:gd name="T102" fmla="*/ 2147483646 w 67"/>
              <a:gd name="T103" fmla="*/ 2147483646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7"/>
              <a:gd name="T157" fmla="*/ 0 h 106"/>
              <a:gd name="T158" fmla="*/ 67 w 67"/>
              <a:gd name="T159" fmla="*/ 106 h 10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7" name="Freeform 35"/>
          <p:cNvSpPr>
            <a:spLocks noEditPoints="1"/>
          </p:cNvSpPr>
          <p:nvPr/>
        </p:nvSpPr>
        <p:spPr bwMode="auto">
          <a:xfrm>
            <a:off x="2738438" y="2787650"/>
            <a:ext cx="520700" cy="325438"/>
          </a:xfrm>
          <a:custGeom>
            <a:avLst/>
            <a:gdLst>
              <a:gd name="T0" fmla="*/ 2147483646 w 104"/>
              <a:gd name="T1" fmla="*/ 2147483646 h 79"/>
              <a:gd name="T2" fmla="*/ 2147483646 w 104"/>
              <a:gd name="T3" fmla="*/ 2147483646 h 79"/>
              <a:gd name="T4" fmla="*/ 2147483646 w 104"/>
              <a:gd name="T5" fmla="*/ 2147483646 h 79"/>
              <a:gd name="T6" fmla="*/ 2147483646 w 104"/>
              <a:gd name="T7" fmla="*/ 2147483646 h 79"/>
              <a:gd name="T8" fmla="*/ 2147483646 w 104"/>
              <a:gd name="T9" fmla="*/ 2147483646 h 79"/>
              <a:gd name="T10" fmla="*/ 2147483646 w 104"/>
              <a:gd name="T11" fmla="*/ 2147483646 h 79"/>
              <a:gd name="T12" fmla="*/ 2147483646 w 104"/>
              <a:gd name="T13" fmla="*/ 2147483646 h 79"/>
              <a:gd name="T14" fmla="*/ 2147483646 w 104"/>
              <a:gd name="T15" fmla="*/ 2147483646 h 79"/>
              <a:gd name="T16" fmla="*/ 2147483646 w 104"/>
              <a:gd name="T17" fmla="*/ 2147483646 h 79"/>
              <a:gd name="T18" fmla="*/ 2147483646 w 104"/>
              <a:gd name="T19" fmla="*/ 2147483646 h 79"/>
              <a:gd name="T20" fmla="*/ 2147483646 w 104"/>
              <a:gd name="T21" fmla="*/ 2147483646 h 79"/>
              <a:gd name="T22" fmla="*/ 2147483646 w 104"/>
              <a:gd name="T23" fmla="*/ 2147483646 h 79"/>
              <a:gd name="T24" fmla="*/ 2147483646 w 104"/>
              <a:gd name="T25" fmla="*/ 2147483646 h 79"/>
              <a:gd name="T26" fmla="*/ 2147483646 w 104"/>
              <a:gd name="T27" fmla="*/ 2147483646 h 79"/>
              <a:gd name="T28" fmla="*/ 2147483646 w 104"/>
              <a:gd name="T29" fmla="*/ 2147483646 h 79"/>
              <a:gd name="T30" fmla="*/ 2147483646 w 104"/>
              <a:gd name="T31" fmla="*/ 2147483646 h 79"/>
              <a:gd name="T32" fmla="*/ 2147483646 w 104"/>
              <a:gd name="T33" fmla="*/ 2147483646 h 79"/>
              <a:gd name="T34" fmla="*/ 2147483646 w 104"/>
              <a:gd name="T35" fmla="*/ 2147483646 h 79"/>
              <a:gd name="T36" fmla="*/ 2147483646 w 104"/>
              <a:gd name="T37" fmla="*/ 2147483646 h 79"/>
              <a:gd name="T38" fmla="*/ 2147483646 w 104"/>
              <a:gd name="T39" fmla="*/ 2147483646 h 79"/>
              <a:gd name="T40" fmla="*/ 2147483646 w 104"/>
              <a:gd name="T41" fmla="*/ 2147483646 h 79"/>
              <a:gd name="T42" fmla="*/ 2147483646 w 104"/>
              <a:gd name="T43" fmla="*/ 2147483646 h 79"/>
              <a:gd name="T44" fmla="*/ 2147483646 w 104"/>
              <a:gd name="T45" fmla="*/ 2147483646 h 79"/>
              <a:gd name="T46" fmla="*/ 2147483646 w 104"/>
              <a:gd name="T47" fmla="*/ 2147483646 h 79"/>
              <a:gd name="T48" fmla="*/ 2147483646 w 104"/>
              <a:gd name="T49" fmla="*/ 2147483646 h 79"/>
              <a:gd name="T50" fmla="*/ 2147483646 w 104"/>
              <a:gd name="T51" fmla="*/ 2147483646 h 79"/>
              <a:gd name="T52" fmla="*/ 2147483646 w 104"/>
              <a:gd name="T53" fmla="*/ 2147483646 h 79"/>
              <a:gd name="T54" fmla="*/ 2147483646 w 104"/>
              <a:gd name="T55" fmla="*/ 2147483646 h 79"/>
              <a:gd name="T56" fmla="*/ 2147483646 w 104"/>
              <a:gd name="T57" fmla="*/ 2147483646 h 79"/>
              <a:gd name="T58" fmla="*/ 2147483646 w 104"/>
              <a:gd name="T59" fmla="*/ 2147483646 h 79"/>
              <a:gd name="T60" fmla="*/ 2147483646 w 104"/>
              <a:gd name="T61" fmla="*/ 2147483646 h 79"/>
              <a:gd name="T62" fmla="*/ 2147483646 w 104"/>
              <a:gd name="T63" fmla="*/ 2147483646 h 79"/>
              <a:gd name="T64" fmla="*/ 2147483646 w 104"/>
              <a:gd name="T65" fmla="*/ 2147483646 h 79"/>
              <a:gd name="T66" fmla="*/ 2147483646 w 104"/>
              <a:gd name="T67" fmla="*/ 2147483646 h 79"/>
              <a:gd name="T68" fmla="*/ 2147483646 w 104"/>
              <a:gd name="T69" fmla="*/ 2147483646 h 79"/>
              <a:gd name="T70" fmla="*/ 2147483646 w 104"/>
              <a:gd name="T71" fmla="*/ 2147483646 h 79"/>
              <a:gd name="T72" fmla="*/ 2147483646 w 104"/>
              <a:gd name="T73" fmla="*/ 2147483646 h 79"/>
              <a:gd name="T74" fmla="*/ 2147483646 w 104"/>
              <a:gd name="T75" fmla="*/ 2147483646 h 79"/>
              <a:gd name="T76" fmla="*/ 2147483646 w 104"/>
              <a:gd name="T77" fmla="*/ 2147483646 h 79"/>
              <a:gd name="T78" fmla="*/ 2147483646 w 104"/>
              <a:gd name="T79" fmla="*/ 2147483646 h 79"/>
              <a:gd name="T80" fmla="*/ 2147483646 w 104"/>
              <a:gd name="T81" fmla="*/ 2147483646 h 79"/>
              <a:gd name="T82" fmla="*/ 2147483646 w 104"/>
              <a:gd name="T83" fmla="*/ 2147483646 h 79"/>
              <a:gd name="T84" fmla="*/ 2147483646 w 104"/>
              <a:gd name="T85" fmla="*/ 2147483646 h 79"/>
              <a:gd name="T86" fmla="*/ 2147483646 w 104"/>
              <a:gd name="T87" fmla="*/ 2147483646 h 79"/>
              <a:gd name="T88" fmla="*/ 2147483646 w 104"/>
              <a:gd name="T89" fmla="*/ 2147483646 h 79"/>
              <a:gd name="T90" fmla="*/ 2147483646 w 104"/>
              <a:gd name="T91" fmla="*/ 2147483646 h 79"/>
              <a:gd name="T92" fmla="*/ 2147483646 w 104"/>
              <a:gd name="T93" fmla="*/ 2147483646 h 79"/>
              <a:gd name="T94" fmla="*/ 2147483646 w 104"/>
              <a:gd name="T95" fmla="*/ 2147483646 h 79"/>
              <a:gd name="T96" fmla="*/ 2147483646 w 104"/>
              <a:gd name="T97" fmla="*/ 2147483646 h 79"/>
              <a:gd name="T98" fmla="*/ 0 w 104"/>
              <a:gd name="T99" fmla="*/ 2147483646 h 79"/>
              <a:gd name="T100" fmla="*/ 2147483646 w 104"/>
              <a:gd name="T101" fmla="*/ 2147483646 h 79"/>
              <a:gd name="T102" fmla="*/ 2147483646 w 104"/>
              <a:gd name="T103" fmla="*/ 2147483646 h 79"/>
              <a:gd name="T104" fmla="*/ 2147483646 w 104"/>
              <a:gd name="T105" fmla="*/ 2147483646 h 79"/>
              <a:gd name="T106" fmla="*/ 2147483646 w 104"/>
              <a:gd name="T107" fmla="*/ 2147483646 h 79"/>
              <a:gd name="T108" fmla="*/ 2147483646 w 104"/>
              <a:gd name="T109" fmla="*/ 2147483646 h 79"/>
              <a:gd name="T110" fmla="*/ 2147483646 w 104"/>
              <a:gd name="T111" fmla="*/ 2147483646 h 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4"/>
              <a:gd name="T169" fmla="*/ 0 h 79"/>
              <a:gd name="T170" fmla="*/ 104 w 104"/>
              <a:gd name="T171" fmla="*/ 79 h 7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8" name="Freeform 36"/>
          <p:cNvSpPr>
            <a:spLocks noEditPoints="1"/>
          </p:cNvSpPr>
          <p:nvPr/>
        </p:nvSpPr>
        <p:spPr bwMode="auto">
          <a:xfrm>
            <a:off x="1812925" y="2738438"/>
            <a:ext cx="485775" cy="398462"/>
          </a:xfrm>
          <a:custGeom>
            <a:avLst/>
            <a:gdLst>
              <a:gd name="T0" fmla="*/ 2147483646 w 97"/>
              <a:gd name="T1" fmla="*/ 0 h 97"/>
              <a:gd name="T2" fmla="*/ 2147483646 w 97"/>
              <a:gd name="T3" fmla="*/ 2147483646 h 97"/>
              <a:gd name="T4" fmla="*/ 2147483646 w 97"/>
              <a:gd name="T5" fmla="*/ 2147483646 h 97"/>
              <a:gd name="T6" fmla="*/ 2147483646 w 97"/>
              <a:gd name="T7" fmla="*/ 2147483646 h 97"/>
              <a:gd name="T8" fmla="*/ 2147483646 w 97"/>
              <a:gd name="T9" fmla="*/ 2147483646 h 97"/>
              <a:gd name="T10" fmla="*/ 2147483646 w 97"/>
              <a:gd name="T11" fmla="*/ 2147483646 h 97"/>
              <a:gd name="T12" fmla="*/ 0 w 97"/>
              <a:gd name="T13" fmla="*/ 2147483646 h 97"/>
              <a:gd name="T14" fmla="*/ 2147483646 w 97"/>
              <a:gd name="T15" fmla="*/ 2147483646 h 97"/>
              <a:gd name="T16" fmla="*/ 2147483646 w 97"/>
              <a:gd name="T17" fmla="*/ 0 h 97"/>
              <a:gd name="T18" fmla="*/ 2147483646 w 97"/>
              <a:gd name="T19" fmla="*/ 2147483646 h 97"/>
              <a:gd name="T20" fmla="*/ 2147483646 w 97"/>
              <a:gd name="T21" fmla="*/ 2147483646 h 97"/>
              <a:gd name="T22" fmla="*/ 2147483646 w 97"/>
              <a:gd name="T23" fmla="*/ 2147483646 h 97"/>
              <a:gd name="T24" fmla="*/ 2147483646 w 97"/>
              <a:gd name="T25" fmla="*/ 2147483646 h 97"/>
              <a:gd name="T26" fmla="*/ 2147483646 w 97"/>
              <a:gd name="T27" fmla="*/ 2147483646 h 97"/>
              <a:gd name="T28" fmla="*/ 2147483646 w 97"/>
              <a:gd name="T29" fmla="*/ 2147483646 h 97"/>
              <a:gd name="T30" fmla="*/ 2147483646 w 97"/>
              <a:gd name="T31" fmla="*/ 2147483646 h 97"/>
              <a:gd name="T32" fmla="*/ 2147483646 w 97"/>
              <a:gd name="T33" fmla="*/ 2147483646 h 97"/>
              <a:gd name="T34" fmla="*/ 2147483646 w 97"/>
              <a:gd name="T35" fmla="*/ 2147483646 h 97"/>
              <a:gd name="T36" fmla="*/ 2147483646 w 97"/>
              <a:gd name="T37" fmla="*/ 2147483646 h 97"/>
              <a:gd name="T38" fmla="*/ 2147483646 w 97"/>
              <a:gd name="T39" fmla="*/ 2147483646 h 97"/>
              <a:gd name="T40" fmla="*/ 2147483646 w 97"/>
              <a:gd name="T41" fmla="*/ 2147483646 h 97"/>
              <a:gd name="T42" fmla="*/ 2147483646 w 97"/>
              <a:gd name="T43" fmla="*/ 2147483646 h 97"/>
              <a:gd name="T44" fmla="*/ 2147483646 w 97"/>
              <a:gd name="T45" fmla="*/ 2147483646 h 97"/>
              <a:gd name="T46" fmla="*/ 2147483646 w 97"/>
              <a:gd name="T47" fmla="*/ 2147483646 h 97"/>
              <a:gd name="T48" fmla="*/ 2147483646 w 97"/>
              <a:gd name="T49" fmla="*/ 2147483646 h 97"/>
              <a:gd name="T50" fmla="*/ 2147483646 w 97"/>
              <a:gd name="T51" fmla="*/ 2147483646 h 97"/>
              <a:gd name="T52" fmla="*/ 2147483646 w 97"/>
              <a:gd name="T53" fmla="*/ 2147483646 h 97"/>
              <a:gd name="T54" fmla="*/ 2147483646 w 97"/>
              <a:gd name="T55" fmla="*/ 2147483646 h 97"/>
              <a:gd name="T56" fmla="*/ 2147483646 w 97"/>
              <a:gd name="T57" fmla="*/ 2147483646 h 97"/>
              <a:gd name="T58" fmla="*/ 2147483646 w 97"/>
              <a:gd name="T59" fmla="*/ 2147483646 h 97"/>
              <a:gd name="T60" fmla="*/ 2147483646 w 97"/>
              <a:gd name="T61" fmla="*/ 2147483646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7"/>
              <a:gd name="T94" fmla="*/ 0 h 97"/>
              <a:gd name="T95" fmla="*/ 97 w 97"/>
              <a:gd name="T96" fmla="*/ 97 h 9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19" name="Freeform 37"/>
          <p:cNvSpPr>
            <a:spLocks noEditPoints="1"/>
          </p:cNvSpPr>
          <p:nvPr/>
        </p:nvSpPr>
        <p:spPr bwMode="auto">
          <a:xfrm>
            <a:off x="6588125" y="492125"/>
            <a:ext cx="279400" cy="377825"/>
          </a:xfrm>
          <a:custGeom>
            <a:avLst/>
            <a:gdLst>
              <a:gd name="T0" fmla="*/ 2147483646 w 132"/>
              <a:gd name="T1" fmla="*/ 2147483646 h 217"/>
              <a:gd name="T2" fmla="*/ 2147483646 w 132"/>
              <a:gd name="T3" fmla="*/ 2147483646 h 217"/>
              <a:gd name="T4" fmla="*/ 2147483646 w 132"/>
              <a:gd name="T5" fmla="*/ 2147483646 h 217"/>
              <a:gd name="T6" fmla="*/ 2147483646 w 132"/>
              <a:gd name="T7" fmla="*/ 2147483646 h 217"/>
              <a:gd name="T8" fmla="*/ 2147483646 w 132"/>
              <a:gd name="T9" fmla="*/ 2147483646 h 217"/>
              <a:gd name="T10" fmla="*/ 2147483646 w 132"/>
              <a:gd name="T11" fmla="*/ 2147483646 h 217"/>
              <a:gd name="T12" fmla="*/ 0 w 132"/>
              <a:gd name="T13" fmla="*/ 2147483646 h 217"/>
              <a:gd name="T14" fmla="*/ 2147483646 w 132"/>
              <a:gd name="T15" fmla="*/ 2147483646 h 217"/>
              <a:gd name="T16" fmla="*/ 2147483646 w 132"/>
              <a:gd name="T17" fmla="*/ 2147483646 h 217"/>
              <a:gd name="T18" fmla="*/ 2147483646 w 132"/>
              <a:gd name="T19" fmla="*/ 2147483646 h 217"/>
              <a:gd name="T20" fmla="*/ 2147483646 w 132"/>
              <a:gd name="T21" fmla="*/ 0 h 217"/>
              <a:gd name="T22" fmla="*/ 2147483646 w 132"/>
              <a:gd name="T23" fmla="*/ 0 h 217"/>
              <a:gd name="T24" fmla="*/ 2147483646 w 132"/>
              <a:gd name="T25" fmla="*/ 2147483646 h 217"/>
              <a:gd name="T26" fmla="*/ 2147483646 w 132"/>
              <a:gd name="T27" fmla="*/ 2147483646 h 217"/>
              <a:gd name="T28" fmla="*/ 2147483646 w 132"/>
              <a:gd name="T29" fmla="*/ 2147483646 h 217"/>
              <a:gd name="T30" fmla="*/ 2147483646 w 132"/>
              <a:gd name="T31" fmla="*/ 2147483646 h 217"/>
              <a:gd name="T32" fmla="*/ 2147483646 w 132"/>
              <a:gd name="T33" fmla="*/ 2147483646 h 217"/>
              <a:gd name="T34" fmla="*/ 2147483646 w 132"/>
              <a:gd name="T35" fmla="*/ 2147483646 h 217"/>
              <a:gd name="T36" fmla="*/ 2147483646 w 132"/>
              <a:gd name="T37" fmla="*/ 2147483646 h 217"/>
              <a:gd name="T38" fmla="*/ 2147483646 w 132"/>
              <a:gd name="T39" fmla="*/ 2147483646 h 217"/>
              <a:gd name="T40" fmla="*/ 2147483646 w 132"/>
              <a:gd name="T41" fmla="*/ 2147483646 h 217"/>
              <a:gd name="T42" fmla="*/ 2147483646 w 132"/>
              <a:gd name="T43" fmla="*/ 2147483646 h 217"/>
              <a:gd name="T44" fmla="*/ 2147483646 w 132"/>
              <a:gd name="T45" fmla="*/ 2147483646 h 217"/>
              <a:gd name="T46" fmla="*/ 2147483646 w 132"/>
              <a:gd name="T47" fmla="*/ 2147483646 h 217"/>
              <a:gd name="T48" fmla="*/ 2147483646 w 132"/>
              <a:gd name="T49" fmla="*/ 2147483646 h 217"/>
              <a:gd name="T50" fmla="*/ 2147483646 w 132"/>
              <a:gd name="T51" fmla="*/ 2147483646 h 217"/>
              <a:gd name="T52" fmla="*/ 2147483646 w 132"/>
              <a:gd name="T53" fmla="*/ 2147483646 h 217"/>
              <a:gd name="T54" fmla="*/ 2147483646 w 132"/>
              <a:gd name="T55" fmla="*/ 2147483646 h 217"/>
              <a:gd name="T56" fmla="*/ 2147483646 w 132"/>
              <a:gd name="T57" fmla="*/ 2147483646 h 217"/>
              <a:gd name="T58" fmla="*/ 2147483646 w 132"/>
              <a:gd name="T59" fmla="*/ 2147483646 h 217"/>
              <a:gd name="T60" fmla="*/ 2147483646 w 132"/>
              <a:gd name="T61" fmla="*/ 2147483646 h 217"/>
              <a:gd name="T62" fmla="*/ 2147483646 w 132"/>
              <a:gd name="T63" fmla="*/ 2147483646 h 217"/>
              <a:gd name="T64" fmla="*/ 2147483646 w 132"/>
              <a:gd name="T65" fmla="*/ 2147483646 h 217"/>
              <a:gd name="T66" fmla="*/ 2147483646 w 132"/>
              <a:gd name="T67" fmla="*/ 2147483646 h 217"/>
              <a:gd name="T68" fmla="*/ 2147483646 w 132"/>
              <a:gd name="T69" fmla="*/ 2147483646 h 217"/>
              <a:gd name="T70" fmla="*/ 2147483646 w 132"/>
              <a:gd name="T71" fmla="*/ 2147483646 h 217"/>
              <a:gd name="T72" fmla="*/ 2147483646 w 132"/>
              <a:gd name="T73" fmla="*/ 2147483646 h 217"/>
              <a:gd name="T74" fmla="*/ 2147483646 w 132"/>
              <a:gd name="T75" fmla="*/ 2147483646 h 217"/>
              <a:gd name="T76" fmla="*/ 2147483646 w 132"/>
              <a:gd name="T77" fmla="*/ 2147483646 h 217"/>
              <a:gd name="T78" fmla="*/ 2147483646 w 132"/>
              <a:gd name="T79" fmla="*/ 2147483646 h 217"/>
              <a:gd name="T80" fmla="*/ 2147483646 w 132"/>
              <a:gd name="T81" fmla="*/ 2147483646 h 217"/>
              <a:gd name="T82" fmla="*/ 2147483646 w 132"/>
              <a:gd name="T83" fmla="*/ 2147483646 h 217"/>
              <a:gd name="T84" fmla="*/ 2147483646 w 132"/>
              <a:gd name="T85" fmla="*/ 2147483646 h 217"/>
              <a:gd name="T86" fmla="*/ 2147483646 w 132"/>
              <a:gd name="T87" fmla="*/ 2147483646 h 21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2"/>
              <a:gd name="T133" fmla="*/ 0 h 217"/>
              <a:gd name="T134" fmla="*/ 132 w 132"/>
              <a:gd name="T135" fmla="*/ 217 h 21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2" h="217">
                <a:moveTo>
                  <a:pt x="97" y="47"/>
                </a:moveTo>
                <a:lnTo>
                  <a:pt x="132" y="170"/>
                </a:lnTo>
                <a:lnTo>
                  <a:pt x="130" y="182"/>
                </a:lnTo>
                <a:lnTo>
                  <a:pt x="71" y="217"/>
                </a:lnTo>
                <a:lnTo>
                  <a:pt x="61" y="217"/>
                </a:lnTo>
                <a:lnTo>
                  <a:pt x="5" y="182"/>
                </a:lnTo>
                <a:lnTo>
                  <a:pt x="0" y="170"/>
                </a:lnTo>
                <a:lnTo>
                  <a:pt x="38" y="47"/>
                </a:lnTo>
                <a:lnTo>
                  <a:pt x="26" y="40"/>
                </a:lnTo>
                <a:lnTo>
                  <a:pt x="26" y="24"/>
                </a:lnTo>
                <a:lnTo>
                  <a:pt x="61" y="0"/>
                </a:lnTo>
                <a:lnTo>
                  <a:pt x="71" y="0"/>
                </a:lnTo>
                <a:lnTo>
                  <a:pt x="109" y="24"/>
                </a:lnTo>
                <a:lnTo>
                  <a:pt x="109" y="40"/>
                </a:lnTo>
                <a:lnTo>
                  <a:pt x="97" y="47"/>
                </a:lnTo>
                <a:close/>
                <a:moveTo>
                  <a:pt x="49" y="187"/>
                </a:moveTo>
                <a:lnTo>
                  <a:pt x="85" y="187"/>
                </a:lnTo>
                <a:lnTo>
                  <a:pt x="113" y="168"/>
                </a:lnTo>
                <a:lnTo>
                  <a:pt x="111" y="161"/>
                </a:lnTo>
                <a:lnTo>
                  <a:pt x="24" y="161"/>
                </a:lnTo>
                <a:lnTo>
                  <a:pt x="21" y="168"/>
                </a:lnTo>
                <a:lnTo>
                  <a:pt x="49" y="187"/>
                </a:lnTo>
                <a:close/>
                <a:moveTo>
                  <a:pt x="54" y="40"/>
                </a:moveTo>
                <a:lnTo>
                  <a:pt x="78" y="40"/>
                </a:lnTo>
                <a:lnTo>
                  <a:pt x="80" y="35"/>
                </a:lnTo>
                <a:lnTo>
                  <a:pt x="85" y="33"/>
                </a:lnTo>
                <a:lnTo>
                  <a:pt x="66" y="19"/>
                </a:lnTo>
                <a:lnTo>
                  <a:pt x="47" y="33"/>
                </a:lnTo>
                <a:lnTo>
                  <a:pt x="54" y="35"/>
                </a:lnTo>
                <a:lnTo>
                  <a:pt x="54" y="40"/>
                </a:lnTo>
                <a:close/>
                <a:moveTo>
                  <a:pt x="83" y="68"/>
                </a:moveTo>
                <a:lnTo>
                  <a:pt x="52" y="68"/>
                </a:lnTo>
                <a:lnTo>
                  <a:pt x="47" y="83"/>
                </a:lnTo>
                <a:lnTo>
                  <a:pt x="87" y="83"/>
                </a:lnTo>
                <a:lnTo>
                  <a:pt x="83" y="68"/>
                </a:lnTo>
                <a:close/>
                <a:moveTo>
                  <a:pt x="94" y="111"/>
                </a:moveTo>
                <a:lnTo>
                  <a:pt x="38" y="111"/>
                </a:lnTo>
                <a:lnTo>
                  <a:pt x="31" y="132"/>
                </a:lnTo>
                <a:lnTo>
                  <a:pt x="101" y="132"/>
                </a:lnTo>
                <a:lnTo>
                  <a:pt x="94" y="1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0" name="Freeform 49"/>
          <p:cNvSpPr>
            <a:spLocks noEditPoints="1"/>
          </p:cNvSpPr>
          <p:nvPr/>
        </p:nvSpPr>
        <p:spPr bwMode="auto">
          <a:xfrm>
            <a:off x="5476875" y="4970463"/>
            <a:ext cx="641350" cy="455612"/>
          </a:xfrm>
          <a:custGeom>
            <a:avLst/>
            <a:gdLst>
              <a:gd name="T0" fmla="*/ 2147483646 w 128"/>
              <a:gd name="T1" fmla="*/ 0 h 111"/>
              <a:gd name="T2" fmla="*/ 2147483646 w 128"/>
              <a:gd name="T3" fmla="*/ 0 h 111"/>
              <a:gd name="T4" fmla="*/ 2147483646 w 128"/>
              <a:gd name="T5" fmla="*/ 2147483646 h 111"/>
              <a:gd name="T6" fmla="*/ 2147483646 w 128"/>
              <a:gd name="T7" fmla="*/ 2147483646 h 111"/>
              <a:gd name="T8" fmla="*/ 2147483646 w 128"/>
              <a:gd name="T9" fmla="*/ 2147483646 h 111"/>
              <a:gd name="T10" fmla="*/ 2147483646 w 128"/>
              <a:gd name="T11" fmla="*/ 2147483646 h 111"/>
              <a:gd name="T12" fmla="*/ 2147483646 w 128"/>
              <a:gd name="T13" fmla="*/ 2147483646 h 111"/>
              <a:gd name="T14" fmla="*/ 2147483646 w 128"/>
              <a:gd name="T15" fmla="*/ 0 h 111"/>
              <a:gd name="T16" fmla="*/ 2147483646 w 128"/>
              <a:gd name="T17" fmla="*/ 2147483646 h 111"/>
              <a:gd name="T18" fmla="*/ 2147483646 w 128"/>
              <a:gd name="T19" fmla="*/ 2147483646 h 111"/>
              <a:gd name="T20" fmla="*/ 2147483646 w 128"/>
              <a:gd name="T21" fmla="*/ 2147483646 h 111"/>
              <a:gd name="T22" fmla="*/ 2147483646 w 128"/>
              <a:gd name="T23" fmla="*/ 2147483646 h 111"/>
              <a:gd name="T24" fmla="*/ 2147483646 w 128"/>
              <a:gd name="T25" fmla="*/ 2147483646 h 111"/>
              <a:gd name="T26" fmla="*/ 2147483646 w 128"/>
              <a:gd name="T27" fmla="*/ 2147483646 h 111"/>
              <a:gd name="T28" fmla="*/ 2147483646 w 128"/>
              <a:gd name="T29" fmla="*/ 2147483646 h 111"/>
              <a:gd name="T30" fmla="*/ 2147483646 w 128"/>
              <a:gd name="T31" fmla="*/ 2147483646 h 111"/>
              <a:gd name="T32" fmla="*/ 2147483646 w 128"/>
              <a:gd name="T33" fmla="*/ 2147483646 h 111"/>
              <a:gd name="T34" fmla="*/ 2147483646 w 128"/>
              <a:gd name="T35" fmla="*/ 2147483646 h 111"/>
              <a:gd name="T36" fmla="*/ 2147483646 w 128"/>
              <a:gd name="T37" fmla="*/ 2147483646 h 111"/>
              <a:gd name="T38" fmla="*/ 2147483646 w 128"/>
              <a:gd name="T39" fmla="*/ 2147483646 h 111"/>
              <a:gd name="T40" fmla="*/ 2147483646 w 128"/>
              <a:gd name="T41" fmla="*/ 2147483646 h 111"/>
              <a:gd name="T42" fmla="*/ 2147483646 w 128"/>
              <a:gd name="T43" fmla="*/ 2147483646 h 111"/>
              <a:gd name="T44" fmla="*/ 2147483646 w 128"/>
              <a:gd name="T45" fmla="*/ 2147483646 h 111"/>
              <a:gd name="T46" fmla="*/ 2147483646 w 128"/>
              <a:gd name="T47" fmla="*/ 2147483646 h 111"/>
              <a:gd name="T48" fmla="*/ 2147483646 w 128"/>
              <a:gd name="T49" fmla="*/ 2147483646 h 111"/>
              <a:gd name="T50" fmla="*/ 0 w 128"/>
              <a:gd name="T51" fmla="*/ 2147483646 h 111"/>
              <a:gd name="T52" fmla="*/ 2147483646 w 128"/>
              <a:gd name="T53" fmla="*/ 2147483646 h 11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8"/>
              <a:gd name="T82" fmla="*/ 0 h 111"/>
              <a:gd name="T83" fmla="*/ 128 w 128"/>
              <a:gd name="T84" fmla="*/ 111 h 11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8" h="111">
                <a:moveTo>
                  <a:pt x="63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8" y="8"/>
                  <a:pt x="128" y="18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28" y="52"/>
                  <a:pt x="120" y="60"/>
                  <a:pt x="111" y="60"/>
                </a:cubicBezTo>
                <a:cubicBezTo>
                  <a:pt x="89" y="60"/>
                  <a:pt x="67" y="60"/>
                  <a:pt x="46" y="60"/>
                </a:cubicBezTo>
                <a:cubicBezTo>
                  <a:pt x="46" y="46"/>
                  <a:pt x="46" y="32"/>
                  <a:pt x="46" y="18"/>
                </a:cubicBezTo>
                <a:cubicBezTo>
                  <a:pt x="46" y="8"/>
                  <a:pt x="53" y="0"/>
                  <a:pt x="63" y="0"/>
                </a:cubicBezTo>
                <a:close/>
                <a:moveTo>
                  <a:pt x="28" y="54"/>
                </a:moveTo>
                <a:cubicBezTo>
                  <a:pt x="19" y="54"/>
                  <a:pt x="12" y="61"/>
                  <a:pt x="12" y="70"/>
                </a:cubicBezTo>
                <a:cubicBezTo>
                  <a:pt x="12" y="79"/>
                  <a:pt x="19" y="86"/>
                  <a:pt x="28" y="86"/>
                </a:cubicBezTo>
                <a:cubicBezTo>
                  <a:pt x="37" y="86"/>
                  <a:pt x="44" y="79"/>
                  <a:pt x="44" y="70"/>
                </a:cubicBezTo>
                <a:cubicBezTo>
                  <a:pt x="44" y="61"/>
                  <a:pt x="37" y="54"/>
                  <a:pt x="28" y="54"/>
                </a:cubicBezTo>
                <a:close/>
                <a:moveTo>
                  <a:pt x="55" y="111"/>
                </a:moveTo>
                <a:cubicBezTo>
                  <a:pt x="50" y="90"/>
                  <a:pt x="50" y="90"/>
                  <a:pt x="5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32" y="92"/>
                  <a:pt x="32" y="92"/>
                  <a:pt x="32" y="92"/>
                </a:cubicBezTo>
                <a:cubicBezTo>
                  <a:pt x="30" y="96"/>
                  <a:pt x="30" y="96"/>
                  <a:pt x="30" y="96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55" y="111"/>
                  <a:pt x="55" y="111"/>
                  <a:pt x="55" y="111"/>
                </a:cubicBezTo>
                <a:close/>
                <a:moveTo>
                  <a:pt x="23" y="111"/>
                </a:moveTo>
                <a:cubicBezTo>
                  <a:pt x="25" y="96"/>
                  <a:pt x="25" y="96"/>
                  <a:pt x="25" y="96"/>
                </a:cubicBezTo>
                <a:cubicBezTo>
                  <a:pt x="24" y="92"/>
                  <a:pt x="24" y="92"/>
                  <a:pt x="24" y="92"/>
                </a:cubicBezTo>
                <a:cubicBezTo>
                  <a:pt x="25" y="90"/>
                  <a:pt x="25" y="90"/>
                  <a:pt x="25" y="90"/>
                </a:cubicBezTo>
                <a:cubicBezTo>
                  <a:pt x="5" y="90"/>
                  <a:pt x="5" y="90"/>
                  <a:pt x="5" y="90"/>
                </a:cubicBezTo>
                <a:cubicBezTo>
                  <a:pt x="0" y="111"/>
                  <a:pt x="0" y="111"/>
                  <a:pt x="0" y="111"/>
                </a:cubicBezTo>
                <a:lnTo>
                  <a:pt x="23" y="1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1" name="Freeform 52"/>
          <p:cNvSpPr>
            <a:spLocks noEditPoints="1"/>
          </p:cNvSpPr>
          <p:nvPr/>
        </p:nvSpPr>
        <p:spPr bwMode="auto">
          <a:xfrm>
            <a:off x="6523038" y="4246563"/>
            <a:ext cx="425450" cy="434975"/>
          </a:xfrm>
          <a:custGeom>
            <a:avLst/>
            <a:gdLst>
              <a:gd name="T0" fmla="*/ 2147483646 w 85"/>
              <a:gd name="T1" fmla="*/ 2147483646 h 106"/>
              <a:gd name="T2" fmla="*/ 2147483646 w 85"/>
              <a:gd name="T3" fmla="*/ 2147483646 h 106"/>
              <a:gd name="T4" fmla="*/ 2147483646 w 85"/>
              <a:gd name="T5" fmla="*/ 2147483646 h 106"/>
              <a:gd name="T6" fmla="*/ 2147483646 w 85"/>
              <a:gd name="T7" fmla="*/ 2147483646 h 106"/>
              <a:gd name="T8" fmla="*/ 0 w 85"/>
              <a:gd name="T9" fmla="*/ 2147483646 h 106"/>
              <a:gd name="T10" fmla="*/ 2147483646 w 85"/>
              <a:gd name="T11" fmla="*/ 2147483646 h 106"/>
              <a:gd name="T12" fmla="*/ 2147483646 w 85"/>
              <a:gd name="T13" fmla="*/ 2147483646 h 106"/>
              <a:gd name="T14" fmla="*/ 2147483646 w 85"/>
              <a:gd name="T15" fmla="*/ 2147483646 h 106"/>
              <a:gd name="T16" fmla="*/ 2147483646 w 85"/>
              <a:gd name="T17" fmla="*/ 2147483646 h 106"/>
              <a:gd name="T18" fmla="*/ 2147483646 w 85"/>
              <a:gd name="T19" fmla="*/ 2147483646 h 106"/>
              <a:gd name="T20" fmla="*/ 2147483646 w 85"/>
              <a:gd name="T21" fmla="*/ 2147483646 h 106"/>
              <a:gd name="T22" fmla="*/ 2147483646 w 85"/>
              <a:gd name="T23" fmla="*/ 2147483646 h 106"/>
              <a:gd name="T24" fmla="*/ 2147483646 w 85"/>
              <a:gd name="T25" fmla="*/ 2147483646 h 106"/>
              <a:gd name="T26" fmla="*/ 2147483646 w 85"/>
              <a:gd name="T27" fmla="*/ 2147483646 h 106"/>
              <a:gd name="T28" fmla="*/ 2147483646 w 85"/>
              <a:gd name="T29" fmla="*/ 2147483646 h 106"/>
              <a:gd name="T30" fmla="*/ 2147483646 w 85"/>
              <a:gd name="T31" fmla="*/ 2147483646 h 106"/>
              <a:gd name="T32" fmla="*/ 2147483646 w 85"/>
              <a:gd name="T33" fmla="*/ 2147483646 h 106"/>
              <a:gd name="T34" fmla="*/ 2147483646 w 85"/>
              <a:gd name="T35" fmla="*/ 2147483646 h 106"/>
              <a:gd name="T36" fmla="*/ 2147483646 w 85"/>
              <a:gd name="T37" fmla="*/ 2147483646 h 106"/>
              <a:gd name="T38" fmla="*/ 2147483646 w 85"/>
              <a:gd name="T39" fmla="*/ 2147483646 h 106"/>
              <a:gd name="T40" fmla="*/ 2147483646 w 85"/>
              <a:gd name="T41" fmla="*/ 2147483646 h 106"/>
              <a:gd name="T42" fmla="*/ 2147483646 w 85"/>
              <a:gd name="T43" fmla="*/ 2147483646 h 106"/>
              <a:gd name="T44" fmla="*/ 2147483646 w 85"/>
              <a:gd name="T45" fmla="*/ 2147483646 h 106"/>
              <a:gd name="T46" fmla="*/ 2147483646 w 85"/>
              <a:gd name="T47" fmla="*/ 2147483646 h 106"/>
              <a:gd name="T48" fmla="*/ 2147483646 w 85"/>
              <a:gd name="T49" fmla="*/ 2147483646 h 106"/>
              <a:gd name="T50" fmla="*/ 2147483646 w 85"/>
              <a:gd name="T51" fmla="*/ 2147483646 h 106"/>
              <a:gd name="T52" fmla="*/ 2147483646 w 85"/>
              <a:gd name="T53" fmla="*/ 2147483646 h 106"/>
              <a:gd name="T54" fmla="*/ 2147483646 w 85"/>
              <a:gd name="T55" fmla="*/ 2147483646 h 106"/>
              <a:gd name="T56" fmla="*/ 2147483646 w 85"/>
              <a:gd name="T57" fmla="*/ 2147483646 h 106"/>
              <a:gd name="T58" fmla="*/ 2147483646 w 85"/>
              <a:gd name="T59" fmla="*/ 2147483646 h 106"/>
              <a:gd name="T60" fmla="*/ 2147483646 w 85"/>
              <a:gd name="T61" fmla="*/ 2147483646 h 106"/>
              <a:gd name="T62" fmla="*/ 2147483646 w 85"/>
              <a:gd name="T63" fmla="*/ 2147483646 h 106"/>
              <a:gd name="T64" fmla="*/ 2147483646 w 85"/>
              <a:gd name="T65" fmla="*/ 2147483646 h 106"/>
              <a:gd name="T66" fmla="*/ 2147483646 w 85"/>
              <a:gd name="T67" fmla="*/ 2147483646 h 106"/>
              <a:gd name="T68" fmla="*/ 2147483646 w 85"/>
              <a:gd name="T69" fmla="*/ 2147483646 h 10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5"/>
              <a:gd name="T106" fmla="*/ 0 h 106"/>
              <a:gd name="T107" fmla="*/ 85 w 85"/>
              <a:gd name="T108" fmla="*/ 106 h 10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5" h="106">
                <a:moveTo>
                  <a:pt x="44" y="54"/>
                </a:moveTo>
                <a:cubicBezTo>
                  <a:pt x="41" y="56"/>
                  <a:pt x="38" y="59"/>
                  <a:pt x="36" y="62"/>
                </a:cubicBezTo>
                <a:cubicBezTo>
                  <a:pt x="36" y="77"/>
                  <a:pt x="35" y="91"/>
                  <a:pt x="36" y="105"/>
                </a:cubicBezTo>
                <a:cubicBezTo>
                  <a:pt x="32" y="105"/>
                  <a:pt x="30" y="105"/>
                  <a:pt x="27" y="105"/>
                </a:cubicBezTo>
                <a:cubicBezTo>
                  <a:pt x="26" y="93"/>
                  <a:pt x="24" y="81"/>
                  <a:pt x="23" y="69"/>
                </a:cubicBezTo>
                <a:cubicBezTo>
                  <a:pt x="22" y="69"/>
                  <a:pt x="23" y="69"/>
                  <a:pt x="21" y="69"/>
                </a:cubicBezTo>
                <a:cubicBezTo>
                  <a:pt x="20" y="81"/>
                  <a:pt x="18" y="93"/>
                  <a:pt x="17" y="105"/>
                </a:cubicBezTo>
                <a:cubicBezTo>
                  <a:pt x="13" y="105"/>
                  <a:pt x="12" y="105"/>
                  <a:pt x="8" y="105"/>
                </a:cubicBezTo>
                <a:cubicBezTo>
                  <a:pt x="9" y="91"/>
                  <a:pt x="7" y="77"/>
                  <a:pt x="8" y="62"/>
                </a:cubicBezTo>
                <a:cubicBezTo>
                  <a:pt x="5" y="60"/>
                  <a:pt x="3" y="58"/>
                  <a:pt x="0" y="56"/>
                </a:cubicBezTo>
                <a:cubicBezTo>
                  <a:pt x="1" y="46"/>
                  <a:pt x="3" y="36"/>
                  <a:pt x="6" y="26"/>
                </a:cubicBezTo>
                <a:cubicBezTo>
                  <a:pt x="8" y="26"/>
                  <a:pt x="11" y="26"/>
                  <a:pt x="13" y="26"/>
                </a:cubicBezTo>
                <a:cubicBezTo>
                  <a:pt x="19" y="36"/>
                  <a:pt x="19" y="36"/>
                  <a:pt x="19" y="36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5"/>
                  <a:pt x="20" y="25"/>
                  <a:pt x="20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5" y="36"/>
                  <a:pt x="25" y="36"/>
                  <a:pt x="25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6"/>
                  <a:pt x="34" y="26"/>
                  <a:pt x="36" y="26"/>
                </a:cubicBezTo>
                <a:cubicBezTo>
                  <a:pt x="40" y="35"/>
                  <a:pt x="42" y="44"/>
                  <a:pt x="44" y="54"/>
                </a:cubicBezTo>
                <a:close/>
                <a:moveTo>
                  <a:pt x="55" y="21"/>
                </a:moveTo>
                <a:cubicBezTo>
                  <a:pt x="55" y="21"/>
                  <a:pt x="56" y="23"/>
                  <a:pt x="57" y="23"/>
                </a:cubicBezTo>
                <a:cubicBezTo>
                  <a:pt x="59" y="24"/>
                  <a:pt x="62" y="23"/>
                  <a:pt x="62" y="23"/>
                </a:cubicBezTo>
                <a:cubicBezTo>
                  <a:pt x="61" y="22"/>
                  <a:pt x="60" y="21"/>
                  <a:pt x="60" y="20"/>
                </a:cubicBezTo>
                <a:cubicBezTo>
                  <a:pt x="59" y="17"/>
                  <a:pt x="59" y="14"/>
                  <a:pt x="59" y="12"/>
                </a:cubicBezTo>
                <a:cubicBezTo>
                  <a:pt x="62" y="17"/>
                  <a:pt x="67" y="12"/>
                  <a:pt x="71" y="12"/>
                </a:cubicBezTo>
                <a:cubicBezTo>
                  <a:pt x="71" y="14"/>
                  <a:pt x="71" y="17"/>
                  <a:pt x="70" y="20"/>
                </a:cubicBezTo>
                <a:cubicBezTo>
                  <a:pt x="70" y="21"/>
                  <a:pt x="69" y="22"/>
                  <a:pt x="68" y="23"/>
                </a:cubicBezTo>
                <a:cubicBezTo>
                  <a:pt x="69" y="24"/>
                  <a:pt x="72" y="24"/>
                  <a:pt x="74" y="23"/>
                </a:cubicBezTo>
                <a:cubicBezTo>
                  <a:pt x="75" y="22"/>
                  <a:pt x="75" y="14"/>
                  <a:pt x="75" y="13"/>
                </a:cubicBezTo>
                <a:cubicBezTo>
                  <a:pt x="74" y="10"/>
                  <a:pt x="74" y="7"/>
                  <a:pt x="72" y="6"/>
                </a:cubicBezTo>
                <a:cubicBezTo>
                  <a:pt x="68" y="3"/>
                  <a:pt x="62" y="3"/>
                  <a:pt x="58" y="6"/>
                </a:cubicBezTo>
                <a:cubicBezTo>
                  <a:pt x="56" y="8"/>
                  <a:pt x="54" y="16"/>
                  <a:pt x="55" y="21"/>
                </a:cubicBezTo>
                <a:close/>
                <a:moveTo>
                  <a:pt x="55" y="55"/>
                </a:moveTo>
                <a:cubicBezTo>
                  <a:pt x="52" y="68"/>
                  <a:pt x="52" y="68"/>
                  <a:pt x="52" y="68"/>
                </a:cubicBezTo>
                <a:cubicBezTo>
                  <a:pt x="55" y="86"/>
                  <a:pt x="55" y="86"/>
                  <a:pt x="55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5" y="86"/>
                  <a:pt x="65" y="86"/>
                  <a:pt x="65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5" y="86"/>
                  <a:pt x="75" y="86"/>
                  <a:pt x="75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80" y="68"/>
                  <a:pt x="80" y="68"/>
                  <a:pt x="80" y="68"/>
                </a:cubicBezTo>
                <a:cubicBezTo>
                  <a:pt x="76" y="54"/>
                  <a:pt x="76" y="54"/>
                  <a:pt x="76" y="54"/>
                </a:cubicBezTo>
                <a:cubicBezTo>
                  <a:pt x="81" y="61"/>
                  <a:pt x="81" y="61"/>
                  <a:pt x="81" y="61"/>
                </a:cubicBezTo>
                <a:cubicBezTo>
                  <a:pt x="85" y="59"/>
                  <a:pt x="85" y="59"/>
                  <a:pt x="85" y="59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1" y="30"/>
                  <a:pt x="69" y="32"/>
                  <a:pt x="65" y="32"/>
                </a:cubicBezTo>
                <a:cubicBezTo>
                  <a:pt x="62" y="32"/>
                  <a:pt x="59" y="30"/>
                  <a:pt x="58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47" y="62"/>
                  <a:pt x="47" y="62"/>
                  <a:pt x="47" y="62"/>
                </a:cubicBezTo>
                <a:cubicBezTo>
                  <a:pt x="51" y="64"/>
                  <a:pt x="51" y="64"/>
                  <a:pt x="51" y="64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15" y="16"/>
                </a:moveTo>
                <a:cubicBezTo>
                  <a:pt x="14" y="13"/>
                  <a:pt x="14" y="11"/>
                  <a:pt x="15" y="8"/>
                </a:cubicBezTo>
                <a:cubicBezTo>
                  <a:pt x="19" y="13"/>
                  <a:pt x="24" y="9"/>
                  <a:pt x="28" y="8"/>
                </a:cubicBezTo>
                <a:cubicBezTo>
                  <a:pt x="28" y="11"/>
                  <a:pt x="28" y="13"/>
                  <a:pt x="28" y="16"/>
                </a:cubicBezTo>
                <a:cubicBezTo>
                  <a:pt x="31" y="14"/>
                  <a:pt x="31" y="7"/>
                  <a:pt x="30" y="4"/>
                </a:cubicBezTo>
                <a:cubicBezTo>
                  <a:pt x="27" y="0"/>
                  <a:pt x="17" y="0"/>
                  <a:pt x="14" y="4"/>
                </a:cubicBezTo>
                <a:cubicBezTo>
                  <a:pt x="13" y="5"/>
                  <a:pt x="11" y="14"/>
                  <a:pt x="15" y="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2" name="Freeform 60"/>
          <p:cNvSpPr>
            <a:spLocks noEditPoints="1"/>
          </p:cNvSpPr>
          <p:nvPr/>
        </p:nvSpPr>
        <p:spPr bwMode="auto">
          <a:xfrm>
            <a:off x="4622800" y="5821363"/>
            <a:ext cx="509588" cy="347662"/>
          </a:xfrm>
          <a:custGeom>
            <a:avLst/>
            <a:gdLst>
              <a:gd name="T0" fmla="*/ 2147483646 w 102"/>
              <a:gd name="T1" fmla="*/ 2147483646 h 85"/>
              <a:gd name="T2" fmla="*/ 2147483646 w 102"/>
              <a:gd name="T3" fmla="*/ 2147483646 h 85"/>
              <a:gd name="T4" fmla="*/ 2147483646 w 102"/>
              <a:gd name="T5" fmla="*/ 2147483646 h 85"/>
              <a:gd name="T6" fmla="*/ 2147483646 w 102"/>
              <a:gd name="T7" fmla="*/ 2147483646 h 85"/>
              <a:gd name="T8" fmla="*/ 2147483646 w 102"/>
              <a:gd name="T9" fmla="*/ 2147483646 h 85"/>
              <a:gd name="T10" fmla="*/ 2147483646 w 102"/>
              <a:gd name="T11" fmla="*/ 2147483646 h 85"/>
              <a:gd name="T12" fmla="*/ 2147483646 w 102"/>
              <a:gd name="T13" fmla="*/ 2147483646 h 85"/>
              <a:gd name="T14" fmla="*/ 2147483646 w 102"/>
              <a:gd name="T15" fmla="*/ 2147483646 h 85"/>
              <a:gd name="T16" fmla="*/ 2147483646 w 102"/>
              <a:gd name="T17" fmla="*/ 2147483646 h 85"/>
              <a:gd name="T18" fmla="*/ 0 w 102"/>
              <a:gd name="T19" fmla="*/ 2147483646 h 85"/>
              <a:gd name="T20" fmla="*/ 0 w 102"/>
              <a:gd name="T21" fmla="*/ 2147483646 h 85"/>
              <a:gd name="T22" fmla="*/ 2147483646 w 102"/>
              <a:gd name="T23" fmla="*/ 2147483646 h 85"/>
              <a:gd name="T24" fmla="*/ 2147483646 w 102"/>
              <a:gd name="T25" fmla="*/ 2147483646 h 85"/>
              <a:gd name="T26" fmla="*/ 2147483646 w 102"/>
              <a:gd name="T27" fmla="*/ 2147483646 h 85"/>
              <a:gd name="T28" fmla="*/ 2147483646 w 102"/>
              <a:gd name="T29" fmla="*/ 2147483646 h 85"/>
              <a:gd name="T30" fmla="*/ 2147483646 w 102"/>
              <a:gd name="T31" fmla="*/ 2147483646 h 85"/>
              <a:gd name="T32" fmla="*/ 2147483646 w 102"/>
              <a:gd name="T33" fmla="*/ 2147483646 h 85"/>
              <a:gd name="T34" fmla="*/ 2147483646 w 102"/>
              <a:gd name="T35" fmla="*/ 2147483646 h 85"/>
              <a:gd name="T36" fmla="*/ 2147483646 w 102"/>
              <a:gd name="T37" fmla="*/ 2147483646 h 85"/>
              <a:gd name="T38" fmla="*/ 2147483646 w 102"/>
              <a:gd name="T39" fmla="*/ 2147483646 h 85"/>
              <a:gd name="T40" fmla="*/ 2147483646 w 102"/>
              <a:gd name="T41" fmla="*/ 2147483646 h 85"/>
              <a:gd name="T42" fmla="*/ 2147483646 w 102"/>
              <a:gd name="T43" fmla="*/ 2147483646 h 85"/>
              <a:gd name="T44" fmla="*/ 2147483646 w 102"/>
              <a:gd name="T45" fmla="*/ 2147483646 h 85"/>
              <a:gd name="T46" fmla="*/ 2147483646 w 102"/>
              <a:gd name="T47" fmla="*/ 2147483646 h 85"/>
              <a:gd name="T48" fmla="*/ 2147483646 w 102"/>
              <a:gd name="T49" fmla="*/ 2147483646 h 85"/>
              <a:gd name="T50" fmla="*/ 2147483646 w 102"/>
              <a:gd name="T51" fmla="*/ 2147483646 h 85"/>
              <a:gd name="T52" fmla="*/ 2147483646 w 102"/>
              <a:gd name="T53" fmla="*/ 2147483646 h 85"/>
              <a:gd name="T54" fmla="*/ 2147483646 w 102"/>
              <a:gd name="T55" fmla="*/ 2147483646 h 85"/>
              <a:gd name="T56" fmla="*/ 2147483646 w 102"/>
              <a:gd name="T57" fmla="*/ 2147483646 h 85"/>
              <a:gd name="T58" fmla="*/ 2147483646 w 102"/>
              <a:gd name="T59" fmla="*/ 2147483646 h 85"/>
              <a:gd name="T60" fmla="*/ 2147483646 w 102"/>
              <a:gd name="T61" fmla="*/ 2147483646 h 85"/>
              <a:gd name="T62" fmla="*/ 2147483646 w 102"/>
              <a:gd name="T63" fmla="*/ 2147483646 h 85"/>
              <a:gd name="T64" fmla="*/ 2147483646 w 102"/>
              <a:gd name="T65" fmla="*/ 2147483646 h 85"/>
              <a:gd name="T66" fmla="*/ 2147483646 w 102"/>
              <a:gd name="T67" fmla="*/ 2147483646 h 85"/>
              <a:gd name="T68" fmla="*/ 2147483646 w 102"/>
              <a:gd name="T69" fmla="*/ 2147483646 h 85"/>
              <a:gd name="T70" fmla="*/ 2147483646 w 102"/>
              <a:gd name="T71" fmla="*/ 2147483646 h 85"/>
              <a:gd name="T72" fmla="*/ 2147483646 w 102"/>
              <a:gd name="T73" fmla="*/ 2147483646 h 85"/>
              <a:gd name="T74" fmla="*/ 2147483646 w 102"/>
              <a:gd name="T75" fmla="*/ 2147483646 h 85"/>
              <a:gd name="T76" fmla="*/ 2147483646 w 102"/>
              <a:gd name="T77" fmla="*/ 2147483646 h 85"/>
              <a:gd name="T78" fmla="*/ 2147483646 w 102"/>
              <a:gd name="T79" fmla="*/ 2147483646 h 85"/>
              <a:gd name="T80" fmla="*/ 2147483646 w 102"/>
              <a:gd name="T81" fmla="*/ 0 h 85"/>
              <a:gd name="T82" fmla="*/ 2147483646 w 102"/>
              <a:gd name="T83" fmla="*/ 2147483646 h 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2"/>
              <a:gd name="T127" fmla="*/ 0 h 85"/>
              <a:gd name="T128" fmla="*/ 102 w 102"/>
              <a:gd name="T129" fmla="*/ 85 h 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2" h="85">
                <a:moveTo>
                  <a:pt x="26" y="36"/>
                </a:moveTo>
                <a:cubicBezTo>
                  <a:pt x="25" y="35"/>
                  <a:pt x="22" y="34"/>
                  <a:pt x="19" y="33"/>
                </a:cubicBezTo>
                <a:cubicBezTo>
                  <a:pt x="16" y="33"/>
                  <a:pt x="13" y="32"/>
                  <a:pt x="11" y="32"/>
                </a:cubicBezTo>
                <a:cubicBezTo>
                  <a:pt x="10" y="32"/>
                  <a:pt x="9" y="32"/>
                  <a:pt x="9" y="32"/>
                </a:cubicBezTo>
                <a:cubicBezTo>
                  <a:pt x="9" y="32"/>
                  <a:pt x="10" y="32"/>
                  <a:pt x="11" y="33"/>
                </a:cubicBezTo>
                <a:cubicBezTo>
                  <a:pt x="13" y="34"/>
                  <a:pt x="15" y="35"/>
                  <a:pt x="18" y="35"/>
                </a:cubicBezTo>
                <a:cubicBezTo>
                  <a:pt x="21" y="36"/>
                  <a:pt x="24" y="37"/>
                  <a:pt x="26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6"/>
                  <a:pt x="26" y="36"/>
                </a:cubicBezTo>
                <a:close/>
                <a:moveTo>
                  <a:pt x="88" y="51"/>
                </a:moveTo>
                <a:cubicBezTo>
                  <a:pt x="88" y="47"/>
                  <a:pt x="88" y="47"/>
                  <a:pt x="88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79"/>
                  <a:pt x="88" y="79"/>
                  <a:pt x="88" y="79"/>
                </a:cubicBezTo>
                <a:cubicBezTo>
                  <a:pt x="70" y="72"/>
                  <a:pt x="70" y="72"/>
                  <a:pt x="70" y="72"/>
                </a:cubicBezTo>
                <a:cubicBezTo>
                  <a:pt x="27" y="77"/>
                  <a:pt x="27" y="77"/>
                  <a:pt x="27" y="77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0"/>
                  <a:pt x="4" y="60"/>
                  <a:pt x="4" y="60"/>
                </a:cubicBezTo>
                <a:cubicBezTo>
                  <a:pt x="0" y="58"/>
                  <a:pt x="0" y="58"/>
                  <a:pt x="0" y="58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1"/>
                  <a:pt x="0" y="51"/>
                  <a:pt x="0" y="51"/>
                </a:cubicBezTo>
                <a:cubicBezTo>
                  <a:pt x="2" y="44"/>
                  <a:pt x="2" y="44"/>
                  <a:pt x="2" y="44"/>
                </a:cubicBezTo>
                <a:cubicBezTo>
                  <a:pt x="31" y="53"/>
                  <a:pt x="31" y="53"/>
                  <a:pt x="31" y="53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5"/>
                  <a:pt x="54" y="45"/>
                  <a:pt x="54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40" y="37"/>
                  <a:pt x="40" y="37"/>
                  <a:pt x="40" y="37"/>
                </a:cubicBezTo>
                <a:cubicBezTo>
                  <a:pt x="72" y="31"/>
                  <a:pt x="72" y="31"/>
                  <a:pt x="72" y="31"/>
                </a:cubicBezTo>
                <a:cubicBezTo>
                  <a:pt x="86" y="50"/>
                  <a:pt x="86" y="50"/>
                  <a:pt x="86" y="50"/>
                </a:cubicBezTo>
                <a:cubicBezTo>
                  <a:pt x="88" y="51"/>
                  <a:pt x="88" y="51"/>
                  <a:pt x="88" y="51"/>
                </a:cubicBezTo>
                <a:close/>
                <a:moveTo>
                  <a:pt x="19" y="32"/>
                </a:moveTo>
                <a:cubicBezTo>
                  <a:pt x="23" y="32"/>
                  <a:pt x="25" y="33"/>
                  <a:pt x="27" y="34"/>
                </a:cubicBezTo>
                <a:cubicBezTo>
                  <a:pt x="29" y="35"/>
                  <a:pt x="30" y="36"/>
                  <a:pt x="31" y="37"/>
                </a:cubicBezTo>
                <a:cubicBezTo>
                  <a:pt x="31" y="37"/>
                  <a:pt x="31" y="38"/>
                  <a:pt x="31" y="38"/>
                </a:cubicBezTo>
                <a:cubicBezTo>
                  <a:pt x="31" y="40"/>
                  <a:pt x="30" y="42"/>
                  <a:pt x="30" y="43"/>
                </a:cubicBezTo>
                <a:cubicBezTo>
                  <a:pt x="30" y="44"/>
                  <a:pt x="29" y="44"/>
                  <a:pt x="29" y="44"/>
                </a:cubicBezTo>
                <a:cubicBezTo>
                  <a:pt x="25" y="46"/>
                  <a:pt x="7" y="42"/>
                  <a:pt x="5" y="38"/>
                </a:cubicBezTo>
                <a:cubicBezTo>
                  <a:pt x="5" y="38"/>
                  <a:pt x="4" y="37"/>
                  <a:pt x="5" y="37"/>
                </a:cubicBezTo>
                <a:cubicBezTo>
                  <a:pt x="5" y="35"/>
                  <a:pt x="6" y="33"/>
                  <a:pt x="6" y="31"/>
                </a:cubicBezTo>
                <a:cubicBezTo>
                  <a:pt x="6" y="31"/>
                  <a:pt x="6" y="31"/>
                  <a:pt x="7" y="30"/>
                </a:cubicBezTo>
                <a:cubicBezTo>
                  <a:pt x="8" y="30"/>
                  <a:pt x="9" y="30"/>
                  <a:pt x="11" y="30"/>
                </a:cubicBezTo>
                <a:cubicBezTo>
                  <a:pt x="13" y="30"/>
                  <a:pt x="16" y="31"/>
                  <a:pt x="19" y="32"/>
                </a:cubicBezTo>
                <a:close/>
                <a:moveTo>
                  <a:pt x="38" y="27"/>
                </a:moveTo>
                <a:cubicBezTo>
                  <a:pt x="38" y="25"/>
                  <a:pt x="36" y="23"/>
                  <a:pt x="35" y="20"/>
                </a:cubicBezTo>
                <a:cubicBezTo>
                  <a:pt x="33" y="17"/>
                  <a:pt x="32" y="15"/>
                  <a:pt x="31" y="13"/>
                </a:cubicBezTo>
                <a:cubicBezTo>
                  <a:pt x="30" y="12"/>
                  <a:pt x="29" y="12"/>
                  <a:pt x="29" y="12"/>
                </a:cubicBezTo>
                <a:cubicBezTo>
                  <a:pt x="29" y="12"/>
                  <a:pt x="29" y="12"/>
                  <a:pt x="30" y="14"/>
                </a:cubicBezTo>
                <a:cubicBezTo>
                  <a:pt x="30" y="16"/>
                  <a:pt x="32" y="18"/>
                  <a:pt x="33" y="21"/>
                </a:cubicBezTo>
                <a:cubicBezTo>
                  <a:pt x="35" y="24"/>
                  <a:pt x="36" y="26"/>
                  <a:pt x="37" y="28"/>
                </a:cubicBezTo>
                <a:cubicBezTo>
                  <a:pt x="38" y="29"/>
                  <a:pt x="39" y="29"/>
                  <a:pt x="39" y="29"/>
                </a:cubicBezTo>
                <a:cubicBezTo>
                  <a:pt x="39" y="29"/>
                  <a:pt x="39" y="28"/>
                  <a:pt x="38" y="27"/>
                </a:cubicBezTo>
                <a:close/>
                <a:moveTo>
                  <a:pt x="37" y="19"/>
                </a:moveTo>
                <a:cubicBezTo>
                  <a:pt x="38" y="22"/>
                  <a:pt x="39" y="25"/>
                  <a:pt x="40" y="27"/>
                </a:cubicBezTo>
                <a:cubicBezTo>
                  <a:pt x="41" y="29"/>
                  <a:pt x="41" y="30"/>
                  <a:pt x="41" y="31"/>
                </a:cubicBezTo>
                <a:cubicBezTo>
                  <a:pt x="41" y="32"/>
                  <a:pt x="40" y="32"/>
                  <a:pt x="40" y="32"/>
                </a:cubicBezTo>
                <a:cubicBezTo>
                  <a:pt x="38" y="33"/>
                  <a:pt x="37" y="34"/>
                  <a:pt x="35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0" y="33"/>
                  <a:pt x="21" y="17"/>
                  <a:pt x="22" y="13"/>
                </a:cubicBezTo>
                <a:cubicBezTo>
                  <a:pt x="22" y="12"/>
                  <a:pt x="22" y="12"/>
                  <a:pt x="23" y="12"/>
                </a:cubicBezTo>
                <a:cubicBezTo>
                  <a:pt x="24" y="11"/>
                  <a:pt x="26" y="10"/>
                  <a:pt x="27" y="9"/>
                </a:cubicBezTo>
                <a:cubicBezTo>
                  <a:pt x="28" y="9"/>
                  <a:pt x="28" y="9"/>
                  <a:pt x="29" y="9"/>
                </a:cubicBezTo>
                <a:cubicBezTo>
                  <a:pt x="30" y="9"/>
                  <a:pt x="31" y="10"/>
                  <a:pt x="32" y="12"/>
                </a:cubicBezTo>
                <a:cubicBezTo>
                  <a:pt x="33" y="14"/>
                  <a:pt x="35" y="16"/>
                  <a:pt x="37" y="19"/>
                </a:cubicBezTo>
                <a:close/>
                <a:moveTo>
                  <a:pt x="48" y="4"/>
                </a:moveTo>
                <a:cubicBezTo>
                  <a:pt x="47" y="6"/>
                  <a:pt x="46" y="8"/>
                  <a:pt x="45" y="11"/>
                </a:cubicBezTo>
                <a:cubicBezTo>
                  <a:pt x="44" y="13"/>
                  <a:pt x="43" y="16"/>
                  <a:pt x="43" y="18"/>
                </a:cubicBezTo>
                <a:cubicBezTo>
                  <a:pt x="43" y="19"/>
                  <a:pt x="42" y="19"/>
                  <a:pt x="43" y="19"/>
                </a:cubicBezTo>
                <a:cubicBezTo>
                  <a:pt x="43" y="19"/>
                  <a:pt x="43" y="19"/>
                  <a:pt x="44" y="18"/>
                </a:cubicBezTo>
                <a:cubicBezTo>
                  <a:pt x="45" y="16"/>
                  <a:pt x="46" y="14"/>
                  <a:pt x="47" y="12"/>
                </a:cubicBezTo>
                <a:cubicBezTo>
                  <a:pt x="48" y="9"/>
                  <a:pt x="49" y="7"/>
                  <a:pt x="49" y="5"/>
                </a:cubicBezTo>
                <a:cubicBezTo>
                  <a:pt x="49" y="4"/>
                  <a:pt x="49" y="3"/>
                  <a:pt x="49" y="3"/>
                </a:cubicBezTo>
                <a:cubicBezTo>
                  <a:pt x="49" y="3"/>
                  <a:pt x="49" y="3"/>
                  <a:pt x="48" y="4"/>
                </a:cubicBezTo>
                <a:close/>
                <a:moveTo>
                  <a:pt x="43" y="10"/>
                </a:moveTo>
                <a:cubicBezTo>
                  <a:pt x="42" y="13"/>
                  <a:pt x="42" y="16"/>
                  <a:pt x="41" y="17"/>
                </a:cubicBezTo>
                <a:cubicBezTo>
                  <a:pt x="41" y="19"/>
                  <a:pt x="41" y="21"/>
                  <a:pt x="41" y="21"/>
                </a:cubicBezTo>
                <a:cubicBezTo>
                  <a:pt x="41" y="22"/>
                  <a:pt x="41" y="22"/>
                  <a:pt x="42" y="22"/>
                </a:cubicBezTo>
                <a:cubicBezTo>
                  <a:pt x="43" y="23"/>
                  <a:pt x="45" y="23"/>
                  <a:pt x="46" y="24"/>
                </a:cubicBezTo>
                <a:cubicBezTo>
                  <a:pt x="47" y="24"/>
                  <a:pt x="47" y="24"/>
                  <a:pt x="48" y="24"/>
                </a:cubicBezTo>
                <a:cubicBezTo>
                  <a:pt x="51" y="22"/>
                  <a:pt x="57" y="7"/>
                  <a:pt x="56" y="3"/>
                </a:cubicBezTo>
                <a:cubicBezTo>
                  <a:pt x="56" y="3"/>
                  <a:pt x="56" y="3"/>
                  <a:pt x="55" y="2"/>
                </a:cubicBezTo>
                <a:cubicBezTo>
                  <a:pt x="54" y="2"/>
                  <a:pt x="52" y="1"/>
                  <a:pt x="50" y="0"/>
                </a:cubicBezTo>
                <a:cubicBezTo>
                  <a:pt x="50" y="0"/>
                  <a:pt x="50" y="0"/>
                  <a:pt x="49" y="1"/>
                </a:cubicBezTo>
                <a:cubicBezTo>
                  <a:pt x="49" y="1"/>
                  <a:pt x="48" y="2"/>
                  <a:pt x="47" y="3"/>
                </a:cubicBezTo>
                <a:cubicBezTo>
                  <a:pt x="46" y="5"/>
                  <a:pt x="45" y="8"/>
                  <a:pt x="43" y="1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3" name="Freeform 61"/>
          <p:cNvSpPr>
            <a:spLocks noEditPoints="1"/>
          </p:cNvSpPr>
          <p:nvPr/>
        </p:nvSpPr>
        <p:spPr bwMode="auto">
          <a:xfrm>
            <a:off x="5619750" y="5767388"/>
            <a:ext cx="433388" cy="473075"/>
          </a:xfrm>
          <a:custGeom>
            <a:avLst/>
            <a:gdLst>
              <a:gd name="T0" fmla="*/ 2147483646 w 87"/>
              <a:gd name="T1" fmla="*/ 2147483646 h 115"/>
              <a:gd name="T2" fmla="*/ 2147483646 w 87"/>
              <a:gd name="T3" fmla="*/ 2147483646 h 115"/>
              <a:gd name="T4" fmla="*/ 2147483646 w 87"/>
              <a:gd name="T5" fmla="*/ 2147483646 h 115"/>
              <a:gd name="T6" fmla="*/ 2147483646 w 87"/>
              <a:gd name="T7" fmla="*/ 2147483646 h 115"/>
              <a:gd name="T8" fmla="*/ 2147483646 w 87"/>
              <a:gd name="T9" fmla="*/ 2147483646 h 115"/>
              <a:gd name="T10" fmla="*/ 2147483646 w 87"/>
              <a:gd name="T11" fmla="*/ 2147483646 h 115"/>
              <a:gd name="T12" fmla="*/ 2147483646 w 87"/>
              <a:gd name="T13" fmla="*/ 0 h 115"/>
              <a:gd name="T14" fmla="*/ 2147483646 w 87"/>
              <a:gd name="T15" fmla="*/ 2147483646 h 115"/>
              <a:gd name="T16" fmla="*/ 2147483646 w 87"/>
              <a:gd name="T17" fmla="*/ 2147483646 h 115"/>
              <a:gd name="T18" fmla="*/ 2147483646 w 87"/>
              <a:gd name="T19" fmla="*/ 2147483646 h 115"/>
              <a:gd name="T20" fmla="*/ 2147483646 w 87"/>
              <a:gd name="T21" fmla="*/ 2147483646 h 115"/>
              <a:gd name="T22" fmla="*/ 2147483646 w 87"/>
              <a:gd name="T23" fmla="*/ 2147483646 h 115"/>
              <a:gd name="T24" fmla="*/ 2147483646 w 87"/>
              <a:gd name="T25" fmla="*/ 2147483646 h 115"/>
              <a:gd name="T26" fmla="*/ 2147483646 w 87"/>
              <a:gd name="T27" fmla="*/ 2147483646 h 115"/>
              <a:gd name="T28" fmla="*/ 2147483646 w 87"/>
              <a:gd name="T29" fmla="*/ 2147483646 h 115"/>
              <a:gd name="T30" fmla="*/ 2147483646 w 87"/>
              <a:gd name="T31" fmla="*/ 2147483646 h 115"/>
              <a:gd name="T32" fmla="*/ 2147483646 w 87"/>
              <a:gd name="T33" fmla="*/ 2147483646 h 115"/>
              <a:gd name="T34" fmla="*/ 2147483646 w 87"/>
              <a:gd name="T35" fmla="*/ 2147483646 h 115"/>
              <a:gd name="T36" fmla="*/ 2147483646 w 87"/>
              <a:gd name="T37" fmla="*/ 2147483646 h 115"/>
              <a:gd name="T38" fmla="*/ 2147483646 w 87"/>
              <a:gd name="T39" fmla="*/ 2147483646 h 115"/>
              <a:gd name="T40" fmla="*/ 2147483646 w 87"/>
              <a:gd name="T41" fmla="*/ 2147483646 h 115"/>
              <a:gd name="T42" fmla="*/ 2147483646 w 87"/>
              <a:gd name="T43" fmla="*/ 2147483646 h 115"/>
              <a:gd name="T44" fmla="*/ 2147483646 w 87"/>
              <a:gd name="T45" fmla="*/ 2147483646 h 115"/>
              <a:gd name="T46" fmla="*/ 2147483646 w 87"/>
              <a:gd name="T47" fmla="*/ 2147483646 h 115"/>
              <a:gd name="T48" fmla="*/ 2147483646 w 87"/>
              <a:gd name="T49" fmla="*/ 2147483646 h 115"/>
              <a:gd name="T50" fmla="*/ 2147483646 w 87"/>
              <a:gd name="T51" fmla="*/ 2147483646 h 115"/>
              <a:gd name="T52" fmla="*/ 2147483646 w 87"/>
              <a:gd name="T53" fmla="*/ 2147483646 h 115"/>
              <a:gd name="T54" fmla="*/ 2147483646 w 87"/>
              <a:gd name="T55" fmla="*/ 2147483646 h 115"/>
              <a:gd name="T56" fmla="*/ 2147483646 w 87"/>
              <a:gd name="T57" fmla="*/ 2147483646 h 115"/>
              <a:gd name="T58" fmla="*/ 2147483646 w 87"/>
              <a:gd name="T59" fmla="*/ 2147483646 h 115"/>
              <a:gd name="T60" fmla="*/ 2147483646 w 87"/>
              <a:gd name="T61" fmla="*/ 2147483646 h 115"/>
              <a:gd name="T62" fmla="*/ 2147483646 w 87"/>
              <a:gd name="T63" fmla="*/ 2147483646 h 115"/>
              <a:gd name="T64" fmla="*/ 2147483646 w 87"/>
              <a:gd name="T65" fmla="*/ 2147483646 h 115"/>
              <a:gd name="T66" fmla="*/ 2147483646 w 87"/>
              <a:gd name="T67" fmla="*/ 2147483646 h 115"/>
              <a:gd name="T68" fmla="*/ 2147483646 w 87"/>
              <a:gd name="T69" fmla="*/ 2147483646 h 115"/>
              <a:gd name="T70" fmla="*/ 2147483646 w 87"/>
              <a:gd name="T71" fmla="*/ 2147483646 h 115"/>
              <a:gd name="T72" fmla="*/ 2147483646 w 87"/>
              <a:gd name="T73" fmla="*/ 2147483646 h 115"/>
              <a:gd name="T74" fmla="*/ 2147483646 w 87"/>
              <a:gd name="T75" fmla="*/ 2147483646 h 115"/>
              <a:gd name="T76" fmla="*/ 2147483646 w 87"/>
              <a:gd name="T77" fmla="*/ 2147483646 h 115"/>
              <a:gd name="T78" fmla="*/ 2147483646 w 87"/>
              <a:gd name="T79" fmla="*/ 2147483646 h 115"/>
              <a:gd name="T80" fmla="*/ 2147483646 w 87"/>
              <a:gd name="T81" fmla="*/ 2147483646 h 115"/>
              <a:gd name="T82" fmla="*/ 2147483646 w 87"/>
              <a:gd name="T83" fmla="*/ 2147483646 h 115"/>
              <a:gd name="T84" fmla="*/ 2147483646 w 87"/>
              <a:gd name="T85" fmla="*/ 2147483646 h 115"/>
              <a:gd name="T86" fmla="*/ 2147483646 w 87"/>
              <a:gd name="T87" fmla="*/ 2147483646 h 1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7"/>
              <a:gd name="T133" fmla="*/ 0 h 115"/>
              <a:gd name="T134" fmla="*/ 87 w 87"/>
              <a:gd name="T135" fmla="*/ 115 h 1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7" h="115">
                <a:moveTo>
                  <a:pt x="0" y="79"/>
                </a:moveTo>
                <a:cubicBezTo>
                  <a:pt x="8" y="69"/>
                  <a:pt x="24" y="74"/>
                  <a:pt x="35" y="66"/>
                </a:cubicBezTo>
                <a:cubicBezTo>
                  <a:pt x="41" y="66"/>
                  <a:pt x="47" y="66"/>
                  <a:pt x="53" y="66"/>
                </a:cubicBezTo>
                <a:cubicBezTo>
                  <a:pt x="64" y="74"/>
                  <a:pt x="80" y="69"/>
                  <a:pt x="87" y="79"/>
                </a:cubicBezTo>
                <a:cubicBezTo>
                  <a:pt x="87" y="84"/>
                  <a:pt x="87" y="99"/>
                  <a:pt x="87" y="104"/>
                </a:cubicBezTo>
                <a:cubicBezTo>
                  <a:pt x="80" y="105"/>
                  <a:pt x="69" y="106"/>
                  <a:pt x="57" y="107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5"/>
                  <a:pt x="44" y="115"/>
                  <a:pt x="44" y="115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33" y="108"/>
                  <a:pt x="33" y="108"/>
                  <a:pt x="33" y="108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20" y="107"/>
                  <a:pt x="9" y="105"/>
                  <a:pt x="0" y="104"/>
                </a:cubicBezTo>
                <a:cubicBezTo>
                  <a:pt x="0" y="99"/>
                  <a:pt x="0" y="84"/>
                  <a:pt x="0" y="79"/>
                </a:cubicBezTo>
                <a:close/>
                <a:moveTo>
                  <a:pt x="42" y="11"/>
                </a:moveTo>
                <a:cubicBezTo>
                  <a:pt x="34" y="15"/>
                  <a:pt x="34" y="15"/>
                  <a:pt x="34" y="15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4"/>
                  <a:pt x="25" y="14"/>
                  <a:pt x="25" y="14"/>
                </a:cubicBezTo>
                <a:cubicBezTo>
                  <a:pt x="15" y="16"/>
                  <a:pt x="8" y="23"/>
                  <a:pt x="9" y="36"/>
                </a:cubicBezTo>
                <a:cubicBezTo>
                  <a:pt x="7" y="20"/>
                  <a:pt x="12" y="7"/>
                  <a:pt x="26" y="4"/>
                </a:cubicBezTo>
                <a:cubicBezTo>
                  <a:pt x="26" y="0"/>
                  <a:pt x="26" y="0"/>
                  <a:pt x="26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42" y="11"/>
                  <a:pt x="42" y="11"/>
                  <a:pt x="42" y="11"/>
                </a:cubicBezTo>
                <a:close/>
                <a:moveTo>
                  <a:pt x="40" y="51"/>
                </a:moveTo>
                <a:cubicBezTo>
                  <a:pt x="47" y="57"/>
                  <a:pt x="47" y="57"/>
                  <a:pt x="47" y="57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0"/>
                  <a:pt x="55" y="60"/>
                  <a:pt x="55" y="60"/>
                </a:cubicBezTo>
                <a:cubicBezTo>
                  <a:pt x="69" y="60"/>
                  <a:pt x="77" y="48"/>
                  <a:pt x="77" y="32"/>
                </a:cubicBezTo>
                <a:cubicBezTo>
                  <a:pt x="76" y="45"/>
                  <a:pt x="67" y="50"/>
                  <a:pt x="57" y="50"/>
                </a:cubicBezTo>
                <a:cubicBezTo>
                  <a:pt x="58" y="45"/>
                  <a:pt x="58" y="45"/>
                  <a:pt x="58" y="45"/>
                </a:cubicBezTo>
                <a:cubicBezTo>
                  <a:pt x="49" y="48"/>
                  <a:pt x="49" y="48"/>
                  <a:pt x="49" y="48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6" y="62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6"/>
                  <a:pt x="38" y="56"/>
                  <a:pt x="37" y="56"/>
                </a:cubicBezTo>
                <a:cubicBezTo>
                  <a:pt x="36" y="55"/>
                  <a:pt x="35" y="55"/>
                  <a:pt x="34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1" y="53"/>
                  <a:pt x="28" y="52"/>
                  <a:pt x="26" y="49"/>
                </a:cubicBezTo>
                <a:cubicBezTo>
                  <a:pt x="21" y="45"/>
                  <a:pt x="19" y="39"/>
                  <a:pt x="19" y="32"/>
                </a:cubicBezTo>
                <a:cubicBezTo>
                  <a:pt x="19" y="30"/>
                  <a:pt x="19" y="27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4"/>
                  <a:pt x="20" y="23"/>
                  <a:pt x="21" y="22"/>
                </a:cubicBezTo>
                <a:cubicBezTo>
                  <a:pt x="21" y="20"/>
                  <a:pt x="21" y="20"/>
                  <a:pt x="21" y="20"/>
                </a:cubicBezTo>
                <a:cubicBezTo>
                  <a:pt x="15" y="22"/>
                  <a:pt x="12" y="28"/>
                  <a:pt x="13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5" y="44"/>
                  <a:pt x="17" y="49"/>
                  <a:pt x="22" y="53"/>
                </a:cubicBezTo>
                <a:cubicBezTo>
                  <a:pt x="26" y="58"/>
                  <a:pt x="32" y="61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42" y="62"/>
                  <a:pt x="44" y="62"/>
                  <a:pt x="46" y="62"/>
                </a:cubicBezTo>
                <a:close/>
                <a:moveTo>
                  <a:pt x="43" y="27"/>
                </a:moveTo>
                <a:cubicBezTo>
                  <a:pt x="43" y="27"/>
                  <a:pt x="42" y="27"/>
                  <a:pt x="42" y="27"/>
                </a:cubicBezTo>
                <a:cubicBezTo>
                  <a:pt x="39" y="22"/>
                  <a:pt x="39" y="21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3" y="18"/>
                  <a:pt x="33" y="18"/>
                  <a:pt x="33" y="18"/>
                </a:cubicBezTo>
                <a:cubicBezTo>
                  <a:pt x="35" y="23"/>
                  <a:pt x="36" y="25"/>
                  <a:pt x="39" y="29"/>
                </a:cubicBezTo>
                <a:cubicBezTo>
                  <a:pt x="39" y="30"/>
                  <a:pt x="39" y="31"/>
                  <a:pt x="39" y="32"/>
                </a:cubicBezTo>
                <a:cubicBezTo>
                  <a:pt x="39" y="35"/>
                  <a:pt x="41" y="37"/>
                  <a:pt x="43" y="37"/>
                </a:cubicBezTo>
                <a:cubicBezTo>
                  <a:pt x="46" y="37"/>
                  <a:pt x="48" y="35"/>
                  <a:pt x="48" y="32"/>
                </a:cubicBezTo>
                <a:cubicBezTo>
                  <a:pt x="48" y="32"/>
                  <a:pt x="48" y="31"/>
                  <a:pt x="48" y="31"/>
                </a:cubicBezTo>
                <a:cubicBezTo>
                  <a:pt x="51" y="28"/>
                  <a:pt x="51" y="28"/>
                  <a:pt x="54" y="24"/>
                </a:cubicBezTo>
                <a:cubicBezTo>
                  <a:pt x="53" y="23"/>
                  <a:pt x="52" y="23"/>
                  <a:pt x="52" y="22"/>
                </a:cubicBezTo>
                <a:cubicBezTo>
                  <a:pt x="49" y="24"/>
                  <a:pt x="48" y="25"/>
                  <a:pt x="45" y="28"/>
                </a:cubicBezTo>
                <a:cubicBezTo>
                  <a:pt x="45" y="27"/>
                  <a:pt x="44" y="27"/>
                  <a:pt x="43" y="27"/>
                </a:cubicBezTo>
                <a:close/>
                <a:moveTo>
                  <a:pt x="47" y="2"/>
                </a:moveTo>
                <a:cubicBezTo>
                  <a:pt x="44" y="1"/>
                  <a:pt x="40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7" y="8"/>
                  <a:pt x="48" y="8"/>
                  <a:pt x="49" y="9"/>
                </a:cubicBezTo>
                <a:cubicBezTo>
                  <a:pt x="51" y="9"/>
                  <a:pt x="53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7" y="12"/>
                  <a:pt x="59" y="13"/>
                  <a:pt x="60" y="15"/>
                </a:cubicBezTo>
                <a:cubicBezTo>
                  <a:pt x="61" y="16"/>
                  <a:pt x="62" y="16"/>
                  <a:pt x="62" y="17"/>
                </a:cubicBezTo>
                <a:cubicBezTo>
                  <a:pt x="63" y="18"/>
                  <a:pt x="64" y="19"/>
                  <a:pt x="64" y="20"/>
                </a:cubicBezTo>
                <a:cubicBezTo>
                  <a:pt x="65" y="22"/>
                  <a:pt x="66" y="24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9"/>
                  <a:pt x="67" y="30"/>
                  <a:pt x="67" y="32"/>
                </a:cubicBezTo>
                <a:cubicBezTo>
                  <a:pt x="67" y="33"/>
                  <a:pt x="67" y="34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6"/>
                  <a:pt x="67" y="37"/>
                  <a:pt x="67" y="38"/>
                </a:cubicBezTo>
                <a:cubicBezTo>
                  <a:pt x="66" y="41"/>
                  <a:pt x="65" y="43"/>
                  <a:pt x="64" y="45"/>
                </a:cubicBezTo>
                <a:cubicBezTo>
                  <a:pt x="69" y="43"/>
                  <a:pt x="72" y="39"/>
                  <a:pt x="73" y="32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28"/>
                  <a:pt x="73" y="27"/>
                  <a:pt x="73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2" y="21"/>
                  <a:pt x="70" y="17"/>
                  <a:pt x="67" y="14"/>
                </a:cubicBezTo>
                <a:cubicBezTo>
                  <a:pt x="64" y="10"/>
                  <a:pt x="61" y="7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4" y="3"/>
                  <a:pt x="51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lose/>
                <a:moveTo>
                  <a:pt x="57" y="18"/>
                </a:moveTo>
                <a:cubicBezTo>
                  <a:pt x="59" y="16"/>
                  <a:pt x="59" y="16"/>
                  <a:pt x="59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7" y="18"/>
                  <a:pt x="57" y="18"/>
                  <a:pt x="57" y="18"/>
                </a:cubicBezTo>
                <a:close/>
                <a:moveTo>
                  <a:pt x="59" y="31"/>
                </a:moveTo>
                <a:cubicBezTo>
                  <a:pt x="66" y="31"/>
                  <a:pt x="66" y="31"/>
                  <a:pt x="66" y="31"/>
                </a:cubicBezTo>
                <a:cubicBezTo>
                  <a:pt x="66" y="33"/>
                  <a:pt x="66" y="33"/>
                  <a:pt x="66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20" y="31"/>
                </a:moveTo>
                <a:cubicBezTo>
                  <a:pt x="20" y="33"/>
                  <a:pt x="20" y="33"/>
                  <a:pt x="20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0" y="31"/>
                  <a:pt x="20" y="31"/>
                  <a:pt x="20" y="31"/>
                </a:cubicBezTo>
                <a:close/>
                <a:moveTo>
                  <a:pt x="29" y="46"/>
                </a:moveTo>
                <a:cubicBezTo>
                  <a:pt x="27" y="48"/>
                  <a:pt x="27" y="48"/>
                  <a:pt x="27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9" y="46"/>
                  <a:pt x="29" y="46"/>
                  <a:pt x="29" y="46"/>
                </a:cubicBezTo>
                <a:close/>
                <a:moveTo>
                  <a:pt x="41" y="71"/>
                </a:moveTo>
                <a:cubicBezTo>
                  <a:pt x="39" y="74"/>
                  <a:pt x="39" y="74"/>
                  <a:pt x="39" y="74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80"/>
                  <a:pt x="42" y="80"/>
                  <a:pt x="42" y="80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47" y="80"/>
                  <a:pt x="47" y="80"/>
                  <a:pt x="47" y="80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50" y="74"/>
                  <a:pt x="50" y="74"/>
                  <a:pt x="50" y="74"/>
                </a:cubicBezTo>
                <a:cubicBezTo>
                  <a:pt x="48" y="71"/>
                  <a:pt x="48" y="71"/>
                  <a:pt x="48" y="71"/>
                </a:cubicBezTo>
                <a:lnTo>
                  <a:pt x="41" y="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4" name="Freeform 65"/>
          <p:cNvSpPr>
            <a:spLocks noEditPoints="1"/>
          </p:cNvSpPr>
          <p:nvPr/>
        </p:nvSpPr>
        <p:spPr bwMode="auto">
          <a:xfrm>
            <a:off x="6511925" y="5060950"/>
            <a:ext cx="450850" cy="347663"/>
          </a:xfrm>
          <a:custGeom>
            <a:avLst/>
            <a:gdLst>
              <a:gd name="T0" fmla="*/ 2147483646 w 90"/>
              <a:gd name="T1" fmla="*/ 2147483646 h 85"/>
              <a:gd name="T2" fmla="*/ 2147483646 w 90"/>
              <a:gd name="T3" fmla="*/ 2147483646 h 85"/>
              <a:gd name="T4" fmla="*/ 2147483646 w 90"/>
              <a:gd name="T5" fmla="*/ 2147483646 h 85"/>
              <a:gd name="T6" fmla="*/ 2147483646 w 90"/>
              <a:gd name="T7" fmla="*/ 2147483646 h 85"/>
              <a:gd name="T8" fmla="*/ 2147483646 w 90"/>
              <a:gd name="T9" fmla="*/ 2147483646 h 85"/>
              <a:gd name="T10" fmla="*/ 2147483646 w 90"/>
              <a:gd name="T11" fmla="*/ 2147483646 h 85"/>
              <a:gd name="T12" fmla="*/ 2147483646 w 90"/>
              <a:gd name="T13" fmla="*/ 2147483646 h 85"/>
              <a:gd name="T14" fmla="*/ 2147483646 w 90"/>
              <a:gd name="T15" fmla="*/ 2147483646 h 85"/>
              <a:gd name="T16" fmla="*/ 2147483646 w 90"/>
              <a:gd name="T17" fmla="*/ 2147483646 h 85"/>
              <a:gd name="T18" fmla="*/ 2147483646 w 90"/>
              <a:gd name="T19" fmla="*/ 2147483646 h 85"/>
              <a:gd name="T20" fmla="*/ 2147483646 w 90"/>
              <a:gd name="T21" fmla="*/ 2147483646 h 85"/>
              <a:gd name="T22" fmla="*/ 2147483646 w 90"/>
              <a:gd name="T23" fmla="*/ 2147483646 h 85"/>
              <a:gd name="T24" fmla="*/ 2147483646 w 90"/>
              <a:gd name="T25" fmla="*/ 2147483646 h 85"/>
              <a:gd name="T26" fmla="*/ 2147483646 w 90"/>
              <a:gd name="T27" fmla="*/ 2147483646 h 85"/>
              <a:gd name="T28" fmla="*/ 2147483646 w 90"/>
              <a:gd name="T29" fmla="*/ 2147483646 h 85"/>
              <a:gd name="T30" fmla="*/ 2147483646 w 90"/>
              <a:gd name="T31" fmla="*/ 2147483646 h 85"/>
              <a:gd name="T32" fmla="*/ 2147483646 w 90"/>
              <a:gd name="T33" fmla="*/ 2147483646 h 85"/>
              <a:gd name="T34" fmla="*/ 2147483646 w 90"/>
              <a:gd name="T35" fmla="*/ 2147483646 h 85"/>
              <a:gd name="T36" fmla="*/ 2147483646 w 90"/>
              <a:gd name="T37" fmla="*/ 2147483646 h 85"/>
              <a:gd name="T38" fmla="*/ 2147483646 w 90"/>
              <a:gd name="T39" fmla="*/ 2147483646 h 85"/>
              <a:gd name="T40" fmla="*/ 2147483646 w 90"/>
              <a:gd name="T41" fmla="*/ 2147483646 h 85"/>
              <a:gd name="T42" fmla="*/ 2147483646 w 90"/>
              <a:gd name="T43" fmla="*/ 2147483646 h 85"/>
              <a:gd name="T44" fmla="*/ 2147483646 w 90"/>
              <a:gd name="T45" fmla="*/ 2147483646 h 85"/>
              <a:gd name="T46" fmla="*/ 2147483646 w 90"/>
              <a:gd name="T47" fmla="*/ 2147483646 h 85"/>
              <a:gd name="T48" fmla="*/ 2147483646 w 90"/>
              <a:gd name="T49" fmla="*/ 2147483646 h 85"/>
              <a:gd name="T50" fmla="*/ 2147483646 w 90"/>
              <a:gd name="T51" fmla="*/ 2147483646 h 85"/>
              <a:gd name="T52" fmla="*/ 2147483646 w 90"/>
              <a:gd name="T53" fmla="*/ 2147483646 h 85"/>
              <a:gd name="T54" fmla="*/ 2147483646 w 90"/>
              <a:gd name="T55" fmla="*/ 2147483646 h 85"/>
              <a:gd name="T56" fmla="*/ 2147483646 w 90"/>
              <a:gd name="T57" fmla="*/ 2147483646 h 85"/>
              <a:gd name="T58" fmla="*/ 2147483646 w 90"/>
              <a:gd name="T59" fmla="*/ 2147483646 h 85"/>
              <a:gd name="T60" fmla="*/ 2147483646 w 90"/>
              <a:gd name="T61" fmla="*/ 2147483646 h 85"/>
              <a:gd name="T62" fmla="*/ 2147483646 w 90"/>
              <a:gd name="T63" fmla="*/ 2147483646 h 85"/>
              <a:gd name="T64" fmla="*/ 2147483646 w 90"/>
              <a:gd name="T65" fmla="*/ 2147483646 h 85"/>
              <a:gd name="T66" fmla="*/ 2147483646 w 90"/>
              <a:gd name="T67" fmla="*/ 2147483646 h 85"/>
              <a:gd name="T68" fmla="*/ 2147483646 w 90"/>
              <a:gd name="T69" fmla="*/ 2147483646 h 85"/>
              <a:gd name="T70" fmla="*/ 2147483646 w 90"/>
              <a:gd name="T71" fmla="*/ 2147483646 h 85"/>
              <a:gd name="T72" fmla="*/ 2147483646 w 90"/>
              <a:gd name="T73" fmla="*/ 2147483646 h 85"/>
              <a:gd name="T74" fmla="*/ 2147483646 w 90"/>
              <a:gd name="T75" fmla="*/ 0 h 85"/>
              <a:gd name="T76" fmla="*/ 2147483646 w 90"/>
              <a:gd name="T77" fmla="*/ 2147483646 h 85"/>
              <a:gd name="T78" fmla="*/ 2147483646 w 90"/>
              <a:gd name="T79" fmla="*/ 2147483646 h 85"/>
              <a:gd name="T80" fmla="*/ 2147483646 w 90"/>
              <a:gd name="T81" fmla="*/ 2147483646 h 85"/>
              <a:gd name="T82" fmla="*/ 2147483646 w 90"/>
              <a:gd name="T83" fmla="*/ 2147483646 h 85"/>
              <a:gd name="T84" fmla="*/ 2147483646 w 90"/>
              <a:gd name="T85" fmla="*/ 2147483646 h 85"/>
              <a:gd name="T86" fmla="*/ 2147483646 w 90"/>
              <a:gd name="T87" fmla="*/ 2147483646 h 85"/>
              <a:gd name="T88" fmla="*/ 2147483646 w 90"/>
              <a:gd name="T89" fmla="*/ 2147483646 h 85"/>
              <a:gd name="T90" fmla="*/ 2147483646 w 90"/>
              <a:gd name="T91" fmla="*/ 2147483646 h 85"/>
              <a:gd name="T92" fmla="*/ 2147483646 w 90"/>
              <a:gd name="T93" fmla="*/ 2147483646 h 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90"/>
              <a:gd name="T142" fmla="*/ 0 h 85"/>
              <a:gd name="T143" fmla="*/ 90 w 90"/>
              <a:gd name="T144" fmla="*/ 85 h 8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90" h="85">
                <a:moveTo>
                  <a:pt x="7" y="58"/>
                </a:moveTo>
                <a:cubicBezTo>
                  <a:pt x="30" y="73"/>
                  <a:pt x="30" y="73"/>
                  <a:pt x="30" y="73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0"/>
                  <a:pt x="51" y="60"/>
                  <a:pt x="51" y="60"/>
                </a:cubicBezTo>
                <a:cubicBezTo>
                  <a:pt x="30" y="70"/>
                  <a:pt x="30" y="70"/>
                  <a:pt x="30" y="70"/>
                </a:cubicBezTo>
                <a:cubicBezTo>
                  <a:pt x="9" y="57"/>
                  <a:pt x="9" y="57"/>
                  <a:pt x="9" y="57"/>
                </a:cubicBezTo>
                <a:cubicBezTo>
                  <a:pt x="7" y="58"/>
                  <a:pt x="7" y="58"/>
                  <a:pt x="7" y="58"/>
                </a:cubicBezTo>
                <a:close/>
                <a:moveTo>
                  <a:pt x="72" y="19"/>
                </a:moveTo>
                <a:cubicBezTo>
                  <a:pt x="72" y="20"/>
                  <a:pt x="72" y="20"/>
                  <a:pt x="73" y="20"/>
                </a:cubicBezTo>
                <a:cubicBezTo>
                  <a:pt x="72" y="20"/>
                  <a:pt x="71" y="21"/>
                  <a:pt x="71" y="21"/>
                </a:cubicBezTo>
                <a:cubicBezTo>
                  <a:pt x="70" y="21"/>
                  <a:pt x="70" y="22"/>
                  <a:pt x="69" y="22"/>
                </a:cubicBezTo>
                <a:cubicBezTo>
                  <a:pt x="69" y="22"/>
                  <a:pt x="68" y="21"/>
                  <a:pt x="68" y="21"/>
                </a:cubicBezTo>
                <a:cubicBezTo>
                  <a:pt x="67" y="22"/>
                  <a:pt x="66" y="22"/>
                  <a:pt x="65" y="22"/>
                </a:cubicBezTo>
                <a:cubicBezTo>
                  <a:pt x="64" y="21"/>
                  <a:pt x="63" y="21"/>
                  <a:pt x="63" y="21"/>
                </a:cubicBezTo>
                <a:cubicBezTo>
                  <a:pt x="62" y="20"/>
                  <a:pt x="61" y="19"/>
                  <a:pt x="59" y="19"/>
                </a:cubicBezTo>
                <a:cubicBezTo>
                  <a:pt x="60" y="18"/>
                  <a:pt x="61" y="18"/>
                  <a:pt x="61" y="18"/>
                </a:cubicBezTo>
                <a:cubicBezTo>
                  <a:pt x="62" y="17"/>
                  <a:pt x="63" y="17"/>
                  <a:pt x="63" y="17"/>
                </a:cubicBezTo>
                <a:cubicBezTo>
                  <a:pt x="64" y="18"/>
                  <a:pt x="65" y="18"/>
                  <a:pt x="66" y="19"/>
                </a:cubicBezTo>
                <a:cubicBezTo>
                  <a:pt x="67" y="19"/>
                  <a:pt x="67" y="19"/>
                  <a:pt x="68" y="19"/>
                </a:cubicBezTo>
                <a:cubicBezTo>
                  <a:pt x="68" y="19"/>
                  <a:pt x="68" y="19"/>
                  <a:pt x="68" y="18"/>
                </a:cubicBezTo>
                <a:cubicBezTo>
                  <a:pt x="67" y="18"/>
                  <a:pt x="67" y="18"/>
                  <a:pt x="66" y="17"/>
                </a:cubicBezTo>
                <a:cubicBezTo>
                  <a:pt x="66" y="17"/>
                  <a:pt x="65" y="17"/>
                  <a:pt x="65" y="17"/>
                </a:cubicBezTo>
                <a:cubicBezTo>
                  <a:pt x="64" y="17"/>
                  <a:pt x="64" y="17"/>
                  <a:pt x="63" y="17"/>
                </a:cubicBezTo>
                <a:cubicBezTo>
                  <a:pt x="62" y="17"/>
                  <a:pt x="60" y="17"/>
                  <a:pt x="59" y="16"/>
                </a:cubicBezTo>
                <a:cubicBezTo>
                  <a:pt x="57" y="16"/>
                  <a:pt x="56" y="16"/>
                  <a:pt x="55" y="16"/>
                </a:cubicBezTo>
                <a:cubicBezTo>
                  <a:pt x="55" y="15"/>
                  <a:pt x="54" y="15"/>
                  <a:pt x="54" y="15"/>
                </a:cubicBezTo>
                <a:cubicBezTo>
                  <a:pt x="53" y="14"/>
                  <a:pt x="53" y="14"/>
                  <a:pt x="53" y="13"/>
                </a:cubicBezTo>
                <a:cubicBezTo>
                  <a:pt x="53" y="13"/>
                  <a:pt x="53" y="12"/>
                  <a:pt x="54" y="12"/>
                </a:cubicBezTo>
                <a:cubicBezTo>
                  <a:pt x="54" y="11"/>
                  <a:pt x="54" y="11"/>
                  <a:pt x="53" y="11"/>
                </a:cubicBezTo>
                <a:cubicBezTo>
                  <a:pt x="54" y="11"/>
                  <a:pt x="54" y="10"/>
                  <a:pt x="55" y="10"/>
                </a:cubicBezTo>
                <a:cubicBezTo>
                  <a:pt x="56" y="10"/>
                  <a:pt x="56" y="10"/>
                  <a:pt x="57" y="9"/>
                </a:cubicBezTo>
                <a:cubicBezTo>
                  <a:pt x="57" y="9"/>
                  <a:pt x="57" y="10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10"/>
                  <a:pt x="62" y="10"/>
                  <a:pt x="62" y="10"/>
                </a:cubicBezTo>
                <a:cubicBezTo>
                  <a:pt x="63" y="11"/>
                  <a:pt x="64" y="11"/>
                  <a:pt x="65" y="12"/>
                </a:cubicBezTo>
                <a:cubicBezTo>
                  <a:pt x="64" y="12"/>
                  <a:pt x="63" y="12"/>
                  <a:pt x="63" y="13"/>
                </a:cubicBezTo>
                <a:cubicBezTo>
                  <a:pt x="62" y="13"/>
                  <a:pt x="62" y="13"/>
                  <a:pt x="61" y="14"/>
                </a:cubicBezTo>
                <a:cubicBezTo>
                  <a:pt x="60" y="13"/>
                  <a:pt x="59" y="12"/>
                  <a:pt x="58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7" y="12"/>
                  <a:pt x="57" y="12"/>
                  <a:pt x="58" y="13"/>
                </a:cubicBezTo>
                <a:cubicBezTo>
                  <a:pt x="58" y="13"/>
                  <a:pt x="58" y="13"/>
                  <a:pt x="59" y="13"/>
                </a:cubicBezTo>
                <a:cubicBezTo>
                  <a:pt x="59" y="14"/>
                  <a:pt x="60" y="14"/>
                  <a:pt x="62" y="14"/>
                </a:cubicBezTo>
                <a:cubicBezTo>
                  <a:pt x="63" y="14"/>
                  <a:pt x="65" y="14"/>
                  <a:pt x="66" y="14"/>
                </a:cubicBezTo>
                <a:cubicBezTo>
                  <a:pt x="67" y="14"/>
                  <a:pt x="67" y="14"/>
                  <a:pt x="68" y="14"/>
                </a:cubicBezTo>
                <a:cubicBezTo>
                  <a:pt x="69" y="14"/>
                  <a:pt x="69" y="15"/>
                  <a:pt x="70" y="15"/>
                </a:cubicBezTo>
                <a:cubicBezTo>
                  <a:pt x="71" y="15"/>
                  <a:pt x="71" y="16"/>
                  <a:pt x="72" y="16"/>
                </a:cubicBezTo>
                <a:cubicBezTo>
                  <a:pt x="73" y="17"/>
                  <a:pt x="73" y="17"/>
                  <a:pt x="73" y="18"/>
                </a:cubicBezTo>
                <a:cubicBezTo>
                  <a:pt x="73" y="18"/>
                  <a:pt x="73" y="19"/>
                  <a:pt x="72" y="19"/>
                </a:cubicBezTo>
                <a:close/>
                <a:moveTo>
                  <a:pt x="39" y="35"/>
                </a:moveTo>
                <a:cubicBezTo>
                  <a:pt x="39" y="35"/>
                  <a:pt x="40" y="35"/>
                  <a:pt x="40" y="36"/>
                </a:cubicBezTo>
                <a:cubicBezTo>
                  <a:pt x="39" y="36"/>
                  <a:pt x="39" y="36"/>
                  <a:pt x="38" y="36"/>
                </a:cubicBezTo>
                <a:cubicBezTo>
                  <a:pt x="37" y="37"/>
                  <a:pt x="37" y="37"/>
                  <a:pt x="36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4" y="37"/>
                  <a:pt x="33" y="37"/>
                  <a:pt x="32" y="37"/>
                </a:cubicBezTo>
                <a:cubicBezTo>
                  <a:pt x="31" y="37"/>
                  <a:pt x="30" y="37"/>
                  <a:pt x="29" y="36"/>
                </a:cubicBezTo>
                <a:cubicBezTo>
                  <a:pt x="28" y="35"/>
                  <a:pt x="27" y="35"/>
                  <a:pt x="26" y="34"/>
                </a:cubicBezTo>
                <a:cubicBezTo>
                  <a:pt x="26" y="33"/>
                  <a:pt x="27" y="33"/>
                  <a:pt x="28" y="33"/>
                </a:cubicBezTo>
                <a:cubicBezTo>
                  <a:pt x="28" y="33"/>
                  <a:pt x="29" y="32"/>
                  <a:pt x="30" y="32"/>
                </a:cubicBezTo>
                <a:cubicBezTo>
                  <a:pt x="31" y="33"/>
                  <a:pt x="32" y="34"/>
                  <a:pt x="33" y="34"/>
                </a:cubicBezTo>
                <a:cubicBezTo>
                  <a:pt x="34" y="35"/>
                  <a:pt x="34" y="35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3"/>
                  <a:pt x="34" y="33"/>
                  <a:pt x="33" y="32"/>
                </a:cubicBezTo>
                <a:cubicBezTo>
                  <a:pt x="33" y="32"/>
                  <a:pt x="32" y="32"/>
                  <a:pt x="31" y="32"/>
                </a:cubicBezTo>
                <a:cubicBezTo>
                  <a:pt x="31" y="32"/>
                  <a:pt x="30" y="32"/>
                  <a:pt x="29" y="32"/>
                </a:cubicBezTo>
                <a:cubicBezTo>
                  <a:pt x="28" y="32"/>
                  <a:pt x="27" y="32"/>
                  <a:pt x="25" y="32"/>
                </a:cubicBezTo>
                <a:cubicBezTo>
                  <a:pt x="23" y="31"/>
                  <a:pt x="22" y="31"/>
                  <a:pt x="22" y="31"/>
                </a:cubicBezTo>
                <a:cubicBezTo>
                  <a:pt x="21" y="30"/>
                  <a:pt x="21" y="30"/>
                  <a:pt x="20" y="30"/>
                </a:cubicBezTo>
                <a:cubicBezTo>
                  <a:pt x="19" y="29"/>
                  <a:pt x="19" y="29"/>
                  <a:pt x="19" y="28"/>
                </a:cubicBezTo>
                <a:cubicBezTo>
                  <a:pt x="19" y="28"/>
                  <a:pt x="19" y="27"/>
                  <a:pt x="20" y="26"/>
                </a:cubicBezTo>
                <a:cubicBezTo>
                  <a:pt x="20" y="26"/>
                  <a:pt x="20" y="26"/>
                  <a:pt x="19" y="26"/>
                </a:cubicBezTo>
                <a:cubicBezTo>
                  <a:pt x="20" y="25"/>
                  <a:pt x="20" y="25"/>
                  <a:pt x="21" y="25"/>
                </a:cubicBezTo>
                <a:cubicBezTo>
                  <a:pt x="22" y="24"/>
                  <a:pt x="22" y="24"/>
                  <a:pt x="23" y="24"/>
                </a:cubicBezTo>
                <a:cubicBezTo>
                  <a:pt x="23" y="24"/>
                  <a:pt x="24" y="24"/>
                  <a:pt x="24" y="25"/>
                </a:cubicBezTo>
                <a:cubicBezTo>
                  <a:pt x="25" y="24"/>
                  <a:pt x="26" y="24"/>
                  <a:pt x="27" y="24"/>
                </a:cubicBezTo>
                <a:cubicBezTo>
                  <a:pt x="27" y="24"/>
                  <a:pt x="28" y="24"/>
                  <a:pt x="29" y="25"/>
                </a:cubicBezTo>
                <a:cubicBezTo>
                  <a:pt x="30" y="25"/>
                  <a:pt x="30" y="26"/>
                  <a:pt x="31" y="27"/>
                </a:cubicBezTo>
                <a:cubicBezTo>
                  <a:pt x="31" y="27"/>
                  <a:pt x="30" y="27"/>
                  <a:pt x="29" y="28"/>
                </a:cubicBezTo>
                <a:cubicBezTo>
                  <a:pt x="29" y="28"/>
                  <a:pt x="28" y="28"/>
                  <a:pt x="27" y="29"/>
                </a:cubicBezTo>
                <a:cubicBezTo>
                  <a:pt x="27" y="28"/>
                  <a:pt x="26" y="27"/>
                  <a:pt x="25" y="27"/>
                </a:cubicBezTo>
                <a:cubicBezTo>
                  <a:pt x="24" y="26"/>
                  <a:pt x="24" y="27"/>
                  <a:pt x="24" y="27"/>
                </a:cubicBezTo>
                <a:cubicBezTo>
                  <a:pt x="23" y="27"/>
                  <a:pt x="23" y="27"/>
                  <a:pt x="24" y="28"/>
                </a:cubicBezTo>
                <a:cubicBezTo>
                  <a:pt x="24" y="28"/>
                  <a:pt x="25" y="28"/>
                  <a:pt x="25" y="28"/>
                </a:cubicBezTo>
                <a:cubicBezTo>
                  <a:pt x="25" y="29"/>
                  <a:pt x="27" y="29"/>
                  <a:pt x="28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4" y="29"/>
                  <a:pt x="34" y="29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8" y="30"/>
                  <a:pt x="38" y="31"/>
                  <a:pt x="39" y="31"/>
                </a:cubicBezTo>
                <a:cubicBezTo>
                  <a:pt x="40" y="32"/>
                  <a:pt x="40" y="32"/>
                  <a:pt x="40" y="33"/>
                </a:cubicBezTo>
                <a:cubicBezTo>
                  <a:pt x="40" y="34"/>
                  <a:pt x="40" y="34"/>
                  <a:pt x="39" y="35"/>
                </a:cubicBezTo>
                <a:close/>
                <a:moveTo>
                  <a:pt x="67" y="57"/>
                </a:moveTo>
                <a:cubicBezTo>
                  <a:pt x="83" y="49"/>
                  <a:pt x="83" y="49"/>
                  <a:pt x="83" y="49"/>
                </a:cubicBezTo>
                <a:cubicBezTo>
                  <a:pt x="79" y="47"/>
                  <a:pt x="79" y="47"/>
                  <a:pt x="79" y="47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7"/>
                  <a:pt x="67" y="57"/>
                  <a:pt x="67" y="57"/>
                </a:cubicBezTo>
                <a:close/>
                <a:moveTo>
                  <a:pt x="51" y="46"/>
                </a:moveTo>
                <a:cubicBezTo>
                  <a:pt x="51" y="49"/>
                  <a:pt x="51" y="49"/>
                  <a:pt x="51" y="49"/>
                </a:cubicBezTo>
                <a:cubicBezTo>
                  <a:pt x="30" y="59"/>
                  <a:pt x="30" y="59"/>
                  <a:pt x="30" y="59"/>
                </a:cubicBezTo>
                <a:cubicBezTo>
                  <a:pt x="7" y="43"/>
                  <a:pt x="7" y="43"/>
                  <a:pt x="7" y="43"/>
                </a:cubicBezTo>
                <a:cubicBezTo>
                  <a:pt x="9" y="42"/>
                  <a:pt x="9" y="42"/>
                  <a:pt x="9" y="42"/>
                </a:cubicBezTo>
                <a:cubicBezTo>
                  <a:pt x="30" y="56"/>
                  <a:pt x="30" y="56"/>
                  <a:pt x="30" y="5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67" y="42"/>
                </a:moveTo>
                <a:cubicBezTo>
                  <a:pt x="67" y="38"/>
                  <a:pt x="67" y="38"/>
                  <a:pt x="67" y="38"/>
                </a:cubicBezTo>
                <a:cubicBezTo>
                  <a:pt x="80" y="32"/>
                  <a:pt x="80" y="32"/>
                  <a:pt x="80" y="32"/>
                </a:cubicBezTo>
                <a:cubicBezTo>
                  <a:pt x="83" y="34"/>
                  <a:pt x="83" y="34"/>
                  <a:pt x="83" y="34"/>
                </a:cubicBezTo>
                <a:cubicBezTo>
                  <a:pt x="67" y="42"/>
                  <a:pt x="67" y="42"/>
                  <a:pt x="67" y="42"/>
                </a:cubicBezTo>
                <a:close/>
                <a:moveTo>
                  <a:pt x="68" y="27"/>
                </a:moveTo>
                <a:cubicBezTo>
                  <a:pt x="83" y="20"/>
                  <a:pt x="83" y="20"/>
                  <a:pt x="83" y="20"/>
                </a:cubicBezTo>
                <a:cubicBezTo>
                  <a:pt x="59" y="6"/>
                  <a:pt x="59" y="6"/>
                  <a:pt x="59" y="6"/>
                </a:cubicBezTo>
                <a:cubicBezTo>
                  <a:pt x="43" y="13"/>
                  <a:pt x="43" y="13"/>
                  <a:pt x="43" y="13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27"/>
                  <a:pt x="68" y="27"/>
                  <a:pt x="68" y="27"/>
                </a:cubicBezTo>
                <a:close/>
                <a:moveTo>
                  <a:pt x="38" y="9"/>
                </a:move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1" y="1"/>
                  <a:pt x="61" y="1"/>
                  <a:pt x="61" y="1"/>
                </a:cubicBezTo>
                <a:cubicBezTo>
                  <a:pt x="90" y="18"/>
                  <a:pt x="90" y="18"/>
                  <a:pt x="90" y="18"/>
                </a:cubicBezTo>
                <a:cubicBezTo>
                  <a:pt x="90" y="27"/>
                  <a:pt x="90" y="27"/>
                  <a:pt x="90" y="27"/>
                </a:cubicBezTo>
                <a:cubicBezTo>
                  <a:pt x="85" y="30"/>
                  <a:pt x="85" y="30"/>
                  <a:pt x="85" y="30"/>
                </a:cubicBezTo>
                <a:cubicBezTo>
                  <a:pt x="90" y="32"/>
                  <a:pt x="90" y="32"/>
                  <a:pt x="90" y="32"/>
                </a:cubicBezTo>
                <a:cubicBezTo>
                  <a:pt x="90" y="42"/>
                  <a:pt x="90" y="42"/>
                  <a:pt x="90" y="42"/>
                </a:cubicBezTo>
                <a:cubicBezTo>
                  <a:pt x="85" y="44"/>
                  <a:pt x="85" y="44"/>
                  <a:pt x="85" y="44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57"/>
                  <a:pt x="90" y="57"/>
                  <a:pt x="90" y="57"/>
                </a:cubicBezTo>
                <a:cubicBezTo>
                  <a:pt x="30" y="85"/>
                  <a:pt x="30" y="85"/>
                  <a:pt x="30" y="85"/>
                </a:cubicBezTo>
                <a:cubicBezTo>
                  <a:pt x="1" y="67"/>
                  <a:pt x="1" y="67"/>
                  <a:pt x="1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40"/>
                  <a:pt x="0" y="40"/>
                  <a:pt x="0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lose/>
                <a:moveTo>
                  <a:pt x="28" y="19"/>
                </a:moveTo>
                <a:cubicBezTo>
                  <a:pt x="7" y="28"/>
                  <a:pt x="7" y="28"/>
                  <a:pt x="7" y="28"/>
                </a:cubicBezTo>
                <a:cubicBezTo>
                  <a:pt x="30" y="44"/>
                  <a:pt x="30" y="44"/>
                  <a:pt x="30" y="44"/>
                </a:cubicBezTo>
                <a:cubicBezTo>
                  <a:pt x="51" y="34"/>
                  <a:pt x="51" y="34"/>
                  <a:pt x="51" y="34"/>
                </a:cubicBezTo>
                <a:lnTo>
                  <a:pt x="28" y="1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5" name="Freeform 66"/>
          <p:cNvSpPr>
            <a:spLocks noEditPoints="1"/>
          </p:cNvSpPr>
          <p:nvPr/>
        </p:nvSpPr>
        <p:spPr bwMode="auto">
          <a:xfrm>
            <a:off x="6464300" y="5840413"/>
            <a:ext cx="539750" cy="258762"/>
          </a:xfrm>
          <a:custGeom>
            <a:avLst/>
            <a:gdLst>
              <a:gd name="T0" fmla="*/ 0 w 108"/>
              <a:gd name="T1" fmla="*/ 2147483646 h 63"/>
              <a:gd name="T2" fmla="*/ 2147483646 w 108"/>
              <a:gd name="T3" fmla="*/ 2147483646 h 63"/>
              <a:gd name="T4" fmla="*/ 2147483646 w 108"/>
              <a:gd name="T5" fmla="*/ 2147483646 h 63"/>
              <a:gd name="T6" fmla="*/ 2147483646 w 108"/>
              <a:gd name="T7" fmla="*/ 2147483646 h 63"/>
              <a:gd name="T8" fmla="*/ 2147483646 w 108"/>
              <a:gd name="T9" fmla="*/ 2147483646 h 63"/>
              <a:gd name="T10" fmla="*/ 2147483646 w 108"/>
              <a:gd name="T11" fmla="*/ 2147483646 h 63"/>
              <a:gd name="T12" fmla="*/ 2147483646 w 108"/>
              <a:gd name="T13" fmla="*/ 2147483646 h 63"/>
              <a:gd name="T14" fmla="*/ 2147483646 w 108"/>
              <a:gd name="T15" fmla="*/ 2147483646 h 63"/>
              <a:gd name="T16" fmla="*/ 2147483646 w 108"/>
              <a:gd name="T17" fmla="*/ 2147483646 h 63"/>
              <a:gd name="T18" fmla="*/ 2147483646 w 108"/>
              <a:gd name="T19" fmla="*/ 2147483646 h 63"/>
              <a:gd name="T20" fmla="*/ 2147483646 w 108"/>
              <a:gd name="T21" fmla="*/ 2147483646 h 63"/>
              <a:gd name="T22" fmla="*/ 2147483646 w 108"/>
              <a:gd name="T23" fmla="*/ 2147483646 h 63"/>
              <a:gd name="T24" fmla="*/ 2147483646 w 108"/>
              <a:gd name="T25" fmla="*/ 2147483646 h 63"/>
              <a:gd name="T26" fmla="*/ 2147483646 w 108"/>
              <a:gd name="T27" fmla="*/ 2147483646 h 63"/>
              <a:gd name="T28" fmla="*/ 2147483646 w 108"/>
              <a:gd name="T29" fmla="*/ 2147483646 h 63"/>
              <a:gd name="T30" fmla="*/ 2147483646 w 108"/>
              <a:gd name="T31" fmla="*/ 2147483646 h 63"/>
              <a:gd name="T32" fmla="*/ 2147483646 w 108"/>
              <a:gd name="T33" fmla="*/ 2147483646 h 63"/>
              <a:gd name="T34" fmla="*/ 2147483646 w 108"/>
              <a:gd name="T35" fmla="*/ 2147483646 h 63"/>
              <a:gd name="T36" fmla="*/ 2147483646 w 108"/>
              <a:gd name="T37" fmla="*/ 2147483646 h 63"/>
              <a:gd name="T38" fmla="*/ 2147483646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2147483646 h 63"/>
              <a:gd name="T64" fmla="*/ 2147483646 w 108"/>
              <a:gd name="T65" fmla="*/ 2147483646 h 63"/>
              <a:gd name="T66" fmla="*/ 2147483646 w 108"/>
              <a:gd name="T67" fmla="*/ 2147483646 h 63"/>
              <a:gd name="T68" fmla="*/ 2147483646 w 108"/>
              <a:gd name="T69" fmla="*/ 2147483646 h 63"/>
              <a:gd name="T70" fmla="*/ 2147483646 w 108"/>
              <a:gd name="T71" fmla="*/ 2147483646 h 63"/>
              <a:gd name="T72" fmla="*/ 2147483646 w 108"/>
              <a:gd name="T73" fmla="*/ 2147483646 h 63"/>
              <a:gd name="T74" fmla="*/ 2147483646 w 108"/>
              <a:gd name="T75" fmla="*/ 2147483646 h 63"/>
              <a:gd name="T76" fmla="*/ 2147483646 w 108"/>
              <a:gd name="T77" fmla="*/ 2147483646 h 63"/>
              <a:gd name="T78" fmla="*/ 2147483646 w 108"/>
              <a:gd name="T79" fmla="*/ 2147483646 h 63"/>
              <a:gd name="T80" fmla="*/ 2147483646 w 108"/>
              <a:gd name="T81" fmla="*/ 2147483646 h 63"/>
              <a:gd name="T82" fmla="*/ 2147483646 w 108"/>
              <a:gd name="T83" fmla="*/ 2147483646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147483646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8"/>
              <a:gd name="T169" fmla="*/ 0 h 63"/>
              <a:gd name="T170" fmla="*/ 108 w 108"/>
              <a:gd name="T171" fmla="*/ 63 h 6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6" name="Freeform 72"/>
          <p:cNvSpPr>
            <a:spLocks noEditPoints="1"/>
          </p:cNvSpPr>
          <p:nvPr/>
        </p:nvSpPr>
        <p:spPr bwMode="auto">
          <a:xfrm>
            <a:off x="5553075" y="4270375"/>
            <a:ext cx="504825" cy="371475"/>
          </a:xfrm>
          <a:custGeom>
            <a:avLst/>
            <a:gdLst>
              <a:gd name="T0" fmla="*/ 2147483646 w 101"/>
              <a:gd name="T1" fmla="*/ 2147483646 h 90"/>
              <a:gd name="T2" fmla="*/ 2147483646 w 101"/>
              <a:gd name="T3" fmla="*/ 2147483646 h 90"/>
              <a:gd name="T4" fmla="*/ 2147483646 w 101"/>
              <a:gd name="T5" fmla="*/ 2147483646 h 90"/>
              <a:gd name="T6" fmla="*/ 2147483646 w 101"/>
              <a:gd name="T7" fmla="*/ 2147483646 h 90"/>
              <a:gd name="T8" fmla="*/ 2147483646 w 101"/>
              <a:gd name="T9" fmla="*/ 2147483646 h 90"/>
              <a:gd name="T10" fmla="*/ 2147483646 w 101"/>
              <a:gd name="T11" fmla="*/ 2147483646 h 90"/>
              <a:gd name="T12" fmla="*/ 2147483646 w 101"/>
              <a:gd name="T13" fmla="*/ 2147483646 h 90"/>
              <a:gd name="T14" fmla="*/ 2147483646 w 101"/>
              <a:gd name="T15" fmla="*/ 2147483646 h 90"/>
              <a:gd name="T16" fmla="*/ 0 w 101"/>
              <a:gd name="T17" fmla="*/ 2147483646 h 90"/>
              <a:gd name="T18" fmla="*/ 2147483646 w 101"/>
              <a:gd name="T19" fmla="*/ 2147483646 h 90"/>
              <a:gd name="T20" fmla="*/ 2147483646 w 101"/>
              <a:gd name="T21" fmla="*/ 0 h 90"/>
              <a:gd name="T22" fmla="*/ 2147483646 w 101"/>
              <a:gd name="T23" fmla="*/ 0 h 90"/>
              <a:gd name="T24" fmla="*/ 2147483646 w 101"/>
              <a:gd name="T25" fmla="*/ 2147483646 h 90"/>
              <a:gd name="T26" fmla="*/ 2147483646 w 101"/>
              <a:gd name="T27" fmla="*/ 2147483646 h 90"/>
              <a:gd name="T28" fmla="*/ 2147483646 w 101"/>
              <a:gd name="T29" fmla="*/ 2147483646 h 90"/>
              <a:gd name="T30" fmla="*/ 2147483646 w 101"/>
              <a:gd name="T31" fmla="*/ 2147483646 h 90"/>
              <a:gd name="T32" fmla="*/ 2147483646 w 101"/>
              <a:gd name="T33" fmla="*/ 2147483646 h 90"/>
              <a:gd name="T34" fmla="*/ 2147483646 w 101"/>
              <a:gd name="T35" fmla="*/ 2147483646 h 90"/>
              <a:gd name="T36" fmla="*/ 2147483646 w 101"/>
              <a:gd name="T37" fmla="*/ 2147483646 h 90"/>
              <a:gd name="T38" fmla="*/ 2147483646 w 101"/>
              <a:gd name="T39" fmla="*/ 2147483646 h 90"/>
              <a:gd name="T40" fmla="*/ 2147483646 w 101"/>
              <a:gd name="T41" fmla="*/ 2147483646 h 90"/>
              <a:gd name="T42" fmla="*/ 2147483646 w 101"/>
              <a:gd name="T43" fmla="*/ 2147483646 h 90"/>
              <a:gd name="T44" fmla="*/ 2147483646 w 101"/>
              <a:gd name="T45" fmla="*/ 2147483646 h 90"/>
              <a:gd name="T46" fmla="*/ 2147483646 w 101"/>
              <a:gd name="T47" fmla="*/ 2147483646 h 90"/>
              <a:gd name="T48" fmla="*/ 2147483646 w 101"/>
              <a:gd name="T49" fmla="*/ 2147483646 h 90"/>
              <a:gd name="T50" fmla="*/ 2147483646 w 101"/>
              <a:gd name="T51" fmla="*/ 2147483646 h 90"/>
              <a:gd name="T52" fmla="*/ 2147483646 w 101"/>
              <a:gd name="T53" fmla="*/ 2147483646 h 90"/>
              <a:gd name="T54" fmla="*/ 2147483646 w 101"/>
              <a:gd name="T55" fmla="*/ 2147483646 h 90"/>
              <a:gd name="T56" fmla="*/ 2147483646 w 101"/>
              <a:gd name="T57" fmla="*/ 2147483646 h 90"/>
              <a:gd name="T58" fmla="*/ 2147483646 w 101"/>
              <a:gd name="T59" fmla="*/ 2147483646 h 90"/>
              <a:gd name="T60" fmla="*/ 2147483646 w 101"/>
              <a:gd name="T61" fmla="*/ 2147483646 h 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01"/>
              <a:gd name="T94" fmla="*/ 0 h 90"/>
              <a:gd name="T95" fmla="*/ 101 w 101"/>
              <a:gd name="T96" fmla="*/ 90 h 9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01" h="90">
                <a:moveTo>
                  <a:pt x="35" y="77"/>
                </a:moveTo>
                <a:cubicBezTo>
                  <a:pt x="36" y="78"/>
                  <a:pt x="37" y="79"/>
                  <a:pt x="38" y="80"/>
                </a:cubicBezTo>
                <a:cubicBezTo>
                  <a:pt x="39" y="80"/>
                  <a:pt x="40" y="80"/>
                  <a:pt x="41" y="80"/>
                </a:cubicBezTo>
                <a:cubicBezTo>
                  <a:pt x="42" y="80"/>
                  <a:pt x="43" y="80"/>
                  <a:pt x="43" y="79"/>
                </a:cubicBezTo>
                <a:cubicBezTo>
                  <a:pt x="44" y="78"/>
                  <a:pt x="45" y="77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47"/>
                  <a:pt x="34" y="49"/>
                  <a:pt x="29" y="52"/>
                </a:cubicBezTo>
                <a:cubicBezTo>
                  <a:pt x="18" y="47"/>
                  <a:pt x="8" y="47"/>
                  <a:pt x="0" y="52"/>
                </a:cubicBezTo>
                <a:cubicBezTo>
                  <a:pt x="2" y="26"/>
                  <a:pt x="16" y="9"/>
                  <a:pt x="43" y="6"/>
                </a:cubicBezTo>
                <a:cubicBezTo>
                  <a:pt x="45" y="0"/>
                  <a:pt x="45" y="0"/>
                  <a:pt x="4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84" y="9"/>
                  <a:pt x="98" y="26"/>
                  <a:pt x="101" y="52"/>
                </a:cubicBezTo>
                <a:cubicBezTo>
                  <a:pt x="92" y="47"/>
                  <a:pt x="82" y="47"/>
                  <a:pt x="71" y="52"/>
                </a:cubicBezTo>
                <a:cubicBezTo>
                  <a:pt x="67" y="49"/>
                  <a:pt x="62" y="47"/>
                  <a:pt x="56" y="47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5" y="81"/>
                  <a:pt x="53" y="85"/>
                  <a:pt x="49" y="88"/>
                </a:cubicBezTo>
                <a:cubicBezTo>
                  <a:pt x="47" y="89"/>
                  <a:pt x="44" y="90"/>
                  <a:pt x="42" y="90"/>
                </a:cubicBezTo>
                <a:cubicBezTo>
                  <a:pt x="40" y="90"/>
                  <a:pt x="37" y="90"/>
                  <a:pt x="35" y="89"/>
                </a:cubicBezTo>
                <a:cubicBezTo>
                  <a:pt x="30" y="88"/>
                  <a:pt x="26" y="84"/>
                  <a:pt x="25" y="79"/>
                </a:cubicBezTo>
                <a:cubicBezTo>
                  <a:pt x="35" y="77"/>
                  <a:pt x="35" y="77"/>
                  <a:pt x="35" y="77"/>
                </a:cubicBezTo>
                <a:close/>
                <a:moveTo>
                  <a:pt x="71" y="43"/>
                </a:moveTo>
                <a:cubicBezTo>
                  <a:pt x="74" y="42"/>
                  <a:pt x="76" y="42"/>
                  <a:pt x="79" y="41"/>
                </a:cubicBezTo>
                <a:cubicBezTo>
                  <a:pt x="77" y="23"/>
                  <a:pt x="68" y="16"/>
                  <a:pt x="57" y="13"/>
                </a:cubicBezTo>
                <a:cubicBezTo>
                  <a:pt x="67" y="20"/>
                  <a:pt x="73" y="29"/>
                  <a:pt x="71" y="43"/>
                </a:cubicBezTo>
                <a:close/>
                <a:moveTo>
                  <a:pt x="10" y="40"/>
                </a:moveTo>
                <a:cubicBezTo>
                  <a:pt x="13" y="40"/>
                  <a:pt x="16" y="40"/>
                  <a:pt x="20" y="39"/>
                </a:cubicBezTo>
                <a:cubicBezTo>
                  <a:pt x="24" y="31"/>
                  <a:pt x="28" y="24"/>
                  <a:pt x="32" y="16"/>
                </a:cubicBezTo>
                <a:cubicBezTo>
                  <a:pt x="20" y="19"/>
                  <a:pt x="13" y="28"/>
                  <a:pt x="10" y="4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7" name="Freeform 73"/>
          <p:cNvSpPr>
            <a:spLocks noEditPoints="1"/>
          </p:cNvSpPr>
          <p:nvPr/>
        </p:nvSpPr>
        <p:spPr bwMode="auto">
          <a:xfrm>
            <a:off x="4662488" y="4283075"/>
            <a:ext cx="469900" cy="333375"/>
          </a:xfrm>
          <a:custGeom>
            <a:avLst/>
            <a:gdLst>
              <a:gd name="T0" fmla="*/ 2147483646 w 94"/>
              <a:gd name="T1" fmla="*/ 2147483646 h 81"/>
              <a:gd name="T2" fmla="*/ 2147483646 w 94"/>
              <a:gd name="T3" fmla="*/ 2147483646 h 81"/>
              <a:gd name="T4" fmla="*/ 2147483646 w 94"/>
              <a:gd name="T5" fmla="*/ 2147483646 h 81"/>
              <a:gd name="T6" fmla="*/ 2147483646 w 94"/>
              <a:gd name="T7" fmla="*/ 0 h 81"/>
              <a:gd name="T8" fmla="*/ 2147483646 w 94"/>
              <a:gd name="T9" fmla="*/ 2147483646 h 81"/>
              <a:gd name="T10" fmla="*/ 2147483646 w 94"/>
              <a:gd name="T11" fmla="*/ 2147483646 h 81"/>
              <a:gd name="T12" fmla="*/ 2147483646 w 94"/>
              <a:gd name="T13" fmla="*/ 2147483646 h 81"/>
              <a:gd name="T14" fmla="*/ 2147483646 w 94"/>
              <a:gd name="T15" fmla="*/ 2147483646 h 81"/>
              <a:gd name="T16" fmla="*/ 2147483646 w 94"/>
              <a:gd name="T17" fmla="*/ 2147483646 h 81"/>
              <a:gd name="T18" fmla="*/ 2147483646 w 94"/>
              <a:gd name="T19" fmla="*/ 2147483646 h 81"/>
              <a:gd name="T20" fmla="*/ 2147483646 w 94"/>
              <a:gd name="T21" fmla="*/ 2147483646 h 81"/>
              <a:gd name="T22" fmla="*/ 2147483646 w 94"/>
              <a:gd name="T23" fmla="*/ 2147483646 h 81"/>
              <a:gd name="T24" fmla="*/ 2147483646 w 94"/>
              <a:gd name="T25" fmla="*/ 2147483646 h 81"/>
              <a:gd name="T26" fmla="*/ 2147483646 w 94"/>
              <a:gd name="T27" fmla="*/ 2147483646 h 81"/>
              <a:gd name="T28" fmla="*/ 2147483646 w 94"/>
              <a:gd name="T29" fmla="*/ 2147483646 h 81"/>
              <a:gd name="T30" fmla="*/ 2147483646 w 94"/>
              <a:gd name="T31" fmla="*/ 2147483646 h 81"/>
              <a:gd name="T32" fmla="*/ 2147483646 w 94"/>
              <a:gd name="T33" fmla="*/ 2147483646 h 81"/>
              <a:gd name="T34" fmla="*/ 2147483646 w 94"/>
              <a:gd name="T35" fmla="*/ 2147483646 h 81"/>
              <a:gd name="T36" fmla="*/ 2147483646 w 94"/>
              <a:gd name="T37" fmla="*/ 2147483646 h 81"/>
              <a:gd name="T38" fmla="*/ 2147483646 w 94"/>
              <a:gd name="T39" fmla="*/ 2147483646 h 81"/>
              <a:gd name="T40" fmla="*/ 2147483646 w 94"/>
              <a:gd name="T41" fmla="*/ 2147483646 h 81"/>
              <a:gd name="T42" fmla="*/ 2147483646 w 94"/>
              <a:gd name="T43" fmla="*/ 2147483646 h 81"/>
              <a:gd name="T44" fmla="*/ 2147483646 w 94"/>
              <a:gd name="T45" fmla="*/ 2147483646 h 81"/>
              <a:gd name="T46" fmla="*/ 2147483646 w 94"/>
              <a:gd name="T47" fmla="*/ 2147483646 h 81"/>
              <a:gd name="T48" fmla="*/ 2147483646 w 94"/>
              <a:gd name="T49" fmla="*/ 2147483646 h 81"/>
              <a:gd name="T50" fmla="*/ 2147483646 w 94"/>
              <a:gd name="T51" fmla="*/ 2147483646 h 81"/>
              <a:gd name="T52" fmla="*/ 2147483646 w 94"/>
              <a:gd name="T53" fmla="*/ 2147483646 h 81"/>
              <a:gd name="T54" fmla="*/ 2147483646 w 94"/>
              <a:gd name="T55" fmla="*/ 2147483646 h 81"/>
              <a:gd name="T56" fmla="*/ 2147483646 w 94"/>
              <a:gd name="T57" fmla="*/ 2147483646 h 81"/>
              <a:gd name="T58" fmla="*/ 2147483646 w 94"/>
              <a:gd name="T59" fmla="*/ 2147483646 h 81"/>
              <a:gd name="T60" fmla="*/ 2147483646 w 94"/>
              <a:gd name="T61" fmla="*/ 2147483646 h 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4"/>
              <a:gd name="T94" fmla="*/ 0 h 81"/>
              <a:gd name="T95" fmla="*/ 94 w 94"/>
              <a:gd name="T96" fmla="*/ 81 h 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7"/>
                  <a:pt x="50" y="17"/>
                  <a:pt x="50" y="17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50"/>
                  <a:pt x="50" y="50"/>
                  <a:pt x="50" y="50"/>
                </a:cubicBezTo>
                <a:cubicBezTo>
                  <a:pt x="46" y="47"/>
                  <a:pt x="46" y="47"/>
                  <a:pt x="46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8"/>
                  <a:pt x="0" y="29"/>
                  <a:pt x="4" y="19"/>
                </a:cubicBezTo>
                <a:close/>
                <a:moveTo>
                  <a:pt x="87" y="23"/>
                </a:moveTo>
                <a:cubicBezTo>
                  <a:pt x="91" y="25"/>
                  <a:pt x="94" y="29"/>
                  <a:pt x="94" y="33"/>
                </a:cubicBezTo>
                <a:cubicBezTo>
                  <a:pt x="94" y="38"/>
                  <a:pt x="91" y="42"/>
                  <a:pt x="87" y="44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"/>
                  <a:pt x="78" y="1"/>
                  <a:pt x="78" y="1"/>
                </a:cubicBezTo>
                <a:cubicBezTo>
                  <a:pt x="87" y="1"/>
                  <a:pt x="87" y="1"/>
                  <a:pt x="87" y="1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8" name="Freeform 75"/>
          <p:cNvSpPr>
            <a:spLocks noEditPoints="1"/>
          </p:cNvSpPr>
          <p:nvPr/>
        </p:nvSpPr>
        <p:spPr bwMode="auto">
          <a:xfrm>
            <a:off x="1828800" y="3576638"/>
            <a:ext cx="495300" cy="280987"/>
          </a:xfrm>
          <a:custGeom>
            <a:avLst/>
            <a:gdLst>
              <a:gd name="T0" fmla="*/ 2147483646 w 99"/>
              <a:gd name="T1" fmla="*/ 2147483646 h 68"/>
              <a:gd name="T2" fmla="*/ 2147483646 w 99"/>
              <a:gd name="T3" fmla="*/ 2147483646 h 68"/>
              <a:gd name="T4" fmla="*/ 2147483646 w 99"/>
              <a:gd name="T5" fmla="*/ 2147483646 h 68"/>
              <a:gd name="T6" fmla="*/ 2147483646 w 99"/>
              <a:gd name="T7" fmla="*/ 2147483646 h 68"/>
              <a:gd name="T8" fmla="*/ 2147483646 w 99"/>
              <a:gd name="T9" fmla="*/ 2147483646 h 68"/>
              <a:gd name="T10" fmla="*/ 2147483646 w 99"/>
              <a:gd name="T11" fmla="*/ 2147483646 h 68"/>
              <a:gd name="T12" fmla="*/ 2147483646 w 99"/>
              <a:gd name="T13" fmla="*/ 2147483646 h 68"/>
              <a:gd name="T14" fmla="*/ 0 w 99"/>
              <a:gd name="T15" fmla="*/ 2147483646 h 68"/>
              <a:gd name="T16" fmla="*/ 0 w 99"/>
              <a:gd name="T17" fmla="*/ 2147483646 h 68"/>
              <a:gd name="T18" fmla="*/ 2147483646 w 99"/>
              <a:gd name="T19" fmla="*/ 2147483646 h 68"/>
              <a:gd name="T20" fmla="*/ 2147483646 w 99"/>
              <a:gd name="T21" fmla="*/ 2147483646 h 68"/>
              <a:gd name="T22" fmla="*/ 2147483646 w 99"/>
              <a:gd name="T23" fmla="*/ 2147483646 h 68"/>
              <a:gd name="T24" fmla="*/ 2147483646 w 99"/>
              <a:gd name="T25" fmla="*/ 2147483646 h 68"/>
              <a:gd name="T26" fmla="*/ 2147483646 w 99"/>
              <a:gd name="T27" fmla="*/ 2147483646 h 68"/>
              <a:gd name="T28" fmla="*/ 2147483646 w 99"/>
              <a:gd name="T29" fmla="*/ 2147483646 h 68"/>
              <a:gd name="T30" fmla="*/ 2147483646 w 99"/>
              <a:gd name="T31" fmla="*/ 2147483646 h 68"/>
              <a:gd name="T32" fmla="*/ 2147483646 w 99"/>
              <a:gd name="T33" fmla="*/ 2147483646 h 68"/>
              <a:gd name="T34" fmla="*/ 2147483646 w 99"/>
              <a:gd name="T35" fmla="*/ 2147483646 h 68"/>
              <a:gd name="T36" fmla="*/ 2147483646 w 99"/>
              <a:gd name="T37" fmla="*/ 2147483646 h 68"/>
              <a:gd name="T38" fmla="*/ 2147483646 w 99"/>
              <a:gd name="T39" fmla="*/ 2147483646 h 68"/>
              <a:gd name="T40" fmla="*/ 2147483646 w 99"/>
              <a:gd name="T41" fmla="*/ 2147483646 h 68"/>
              <a:gd name="T42" fmla="*/ 2147483646 w 99"/>
              <a:gd name="T43" fmla="*/ 2147483646 h 68"/>
              <a:gd name="T44" fmla="*/ 2147483646 w 99"/>
              <a:gd name="T45" fmla="*/ 2147483646 h 68"/>
              <a:gd name="T46" fmla="*/ 2147483646 w 99"/>
              <a:gd name="T47" fmla="*/ 2147483646 h 68"/>
              <a:gd name="T48" fmla="*/ 2147483646 w 99"/>
              <a:gd name="T49" fmla="*/ 2147483646 h 68"/>
              <a:gd name="T50" fmla="*/ 2147483646 w 99"/>
              <a:gd name="T51" fmla="*/ 2147483646 h 68"/>
              <a:gd name="T52" fmla="*/ 2147483646 w 99"/>
              <a:gd name="T53" fmla="*/ 2147483646 h 68"/>
              <a:gd name="T54" fmla="*/ 2147483646 w 99"/>
              <a:gd name="T55" fmla="*/ 2147483646 h 68"/>
              <a:gd name="T56" fmla="*/ 2147483646 w 99"/>
              <a:gd name="T57" fmla="*/ 2147483646 h 68"/>
              <a:gd name="T58" fmla="*/ 2147483646 w 99"/>
              <a:gd name="T59" fmla="*/ 2147483646 h 68"/>
              <a:gd name="T60" fmla="*/ 2147483646 w 99"/>
              <a:gd name="T61" fmla="*/ 2147483646 h 68"/>
              <a:gd name="T62" fmla="*/ 2147483646 w 99"/>
              <a:gd name="T63" fmla="*/ 2147483646 h 68"/>
              <a:gd name="T64" fmla="*/ 2147483646 w 99"/>
              <a:gd name="T65" fmla="*/ 2147483646 h 68"/>
              <a:gd name="T66" fmla="*/ 2147483646 w 99"/>
              <a:gd name="T67" fmla="*/ 2147483646 h 68"/>
              <a:gd name="T68" fmla="*/ 2147483646 w 99"/>
              <a:gd name="T69" fmla="*/ 2147483646 h 68"/>
              <a:gd name="T70" fmla="*/ 2147483646 w 99"/>
              <a:gd name="T71" fmla="*/ 2147483646 h 68"/>
              <a:gd name="T72" fmla="*/ 2147483646 w 99"/>
              <a:gd name="T73" fmla="*/ 2147483646 h 68"/>
              <a:gd name="T74" fmla="*/ 2147483646 w 99"/>
              <a:gd name="T75" fmla="*/ 2147483646 h 68"/>
              <a:gd name="T76" fmla="*/ 2147483646 w 99"/>
              <a:gd name="T77" fmla="*/ 2147483646 h 68"/>
              <a:gd name="T78" fmla="*/ 2147483646 w 99"/>
              <a:gd name="T79" fmla="*/ 2147483646 h 68"/>
              <a:gd name="T80" fmla="*/ 2147483646 w 99"/>
              <a:gd name="T81" fmla="*/ 2147483646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99"/>
              <a:gd name="T124" fmla="*/ 0 h 68"/>
              <a:gd name="T125" fmla="*/ 99 w 99"/>
              <a:gd name="T126" fmla="*/ 68 h 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99" h="68">
                <a:moveTo>
                  <a:pt x="2" y="21"/>
                </a:moveTo>
                <a:cubicBezTo>
                  <a:pt x="4" y="20"/>
                  <a:pt x="7" y="19"/>
                  <a:pt x="10" y="18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5"/>
                  <a:pt x="7" y="25"/>
                  <a:pt x="6" y="26"/>
                </a:cubicBezTo>
                <a:cubicBezTo>
                  <a:pt x="6" y="59"/>
                  <a:pt x="6" y="59"/>
                  <a:pt x="6" y="59"/>
                </a:cubicBezTo>
                <a:cubicBezTo>
                  <a:pt x="21" y="53"/>
                  <a:pt x="39" y="55"/>
                  <a:pt x="56" y="58"/>
                </a:cubicBezTo>
                <a:cubicBezTo>
                  <a:pt x="64" y="59"/>
                  <a:pt x="71" y="60"/>
                  <a:pt x="79" y="60"/>
                </a:cubicBezTo>
                <a:cubicBezTo>
                  <a:pt x="79" y="56"/>
                  <a:pt x="79" y="56"/>
                  <a:pt x="79" y="56"/>
                </a:cubicBezTo>
                <a:cubicBezTo>
                  <a:pt x="85" y="56"/>
                  <a:pt x="85" y="56"/>
                  <a:pt x="85" y="56"/>
                </a:cubicBezTo>
                <a:cubicBezTo>
                  <a:pt x="85" y="63"/>
                  <a:pt x="85" y="63"/>
                  <a:pt x="85" y="63"/>
                </a:cubicBezTo>
                <a:cubicBezTo>
                  <a:pt x="85" y="66"/>
                  <a:pt x="85" y="66"/>
                  <a:pt x="85" y="66"/>
                </a:cubicBezTo>
                <a:cubicBezTo>
                  <a:pt x="82" y="66"/>
                  <a:pt x="82" y="66"/>
                  <a:pt x="82" y="66"/>
                </a:cubicBezTo>
                <a:cubicBezTo>
                  <a:pt x="73" y="66"/>
                  <a:pt x="64" y="65"/>
                  <a:pt x="55" y="64"/>
                </a:cubicBezTo>
                <a:cubicBezTo>
                  <a:pt x="37" y="61"/>
                  <a:pt x="19" y="59"/>
                  <a:pt x="4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1"/>
                  <a:pt x="2" y="21"/>
                  <a:pt x="2" y="21"/>
                </a:cubicBezTo>
                <a:close/>
                <a:moveTo>
                  <a:pt x="58" y="11"/>
                </a:move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1" y="15"/>
                  <a:pt x="61" y="17"/>
                </a:cubicBezTo>
                <a:cubicBezTo>
                  <a:pt x="61" y="21"/>
                  <a:pt x="61" y="21"/>
                  <a:pt x="61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7"/>
                  <a:pt x="57" y="16"/>
                  <a:pt x="56" y="16"/>
                </a:cubicBezTo>
                <a:cubicBezTo>
                  <a:pt x="55" y="16"/>
                  <a:pt x="55" y="17"/>
                  <a:pt x="55" y="18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0"/>
                  <a:pt x="56" y="21"/>
                  <a:pt x="57" y="22"/>
                </a:cubicBezTo>
                <a:cubicBezTo>
                  <a:pt x="59" y="25"/>
                  <a:pt x="61" y="26"/>
                  <a:pt x="61" y="27"/>
                </a:cubicBezTo>
                <a:cubicBezTo>
                  <a:pt x="62" y="27"/>
                  <a:pt x="62" y="28"/>
                  <a:pt x="62" y="29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5"/>
                  <a:pt x="61" y="36"/>
                  <a:pt x="58" y="36"/>
                </a:cubicBezTo>
                <a:cubicBezTo>
                  <a:pt x="58" y="39"/>
                  <a:pt x="58" y="39"/>
                  <a:pt x="58" y="39"/>
                </a:cubicBezTo>
                <a:cubicBezTo>
                  <a:pt x="64" y="38"/>
                  <a:pt x="67" y="32"/>
                  <a:pt x="67" y="25"/>
                </a:cubicBezTo>
                <a:cubicBezTo>
                  <a:pt x="67" y="18"/>
                  <a:pt x="64" y="13"/>
                  <a:pt x="58" y="11"/>
                </a:cubicBezTo>
                <a:close/>
                <a:moveTo>
                  <a:pt x="15" y="7"/>
                </a:moveTo>
                <a:cubicBezTo>
                  <a:pt x="14" y="8"/>
                  <a:pt x="14" y="8"/>
                  <a:pt x="14" y="8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4"/>
                  <a:pt x="14" y="54"/>
                  <a:pt x="14" y="54"/>
                </a:cubicBezTo>
                <a:cubicBezTo>
                  <a:pt x="18" y="52"/>
                  <a:pt x="18" y="52"/>
                  <a:pt x="18" y="52"/>
                </a:cubicBezTo>
                <a:cubicBezTo>
                  <a:pt x="33" y="45"/>
                  <a:pt x="51" y="47"/>
                  <a:pt x="69" y="50"/>
                </a:cubicBezTo>
                <a:cubicBezTo>
                  <a:pt x="78" y="51"/>
                  <a:pt x="87" y="53"/>
                  <a:pt x="9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0"/>
                  <a:pt x="99" y="50"/>
                  <a:pt x="99" y="50"/>
                </a:cubicBezTo>
                <a:cubicBezTo>
                  <a:pt x="99" y="10"/>
                  <a:pt x="99" y="10"/>
                  <a:pt x="99" y="10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7"/>
                  <a:pt x="96" y="7"/>
                  <a:pt x="96" y="7"/>
                </a:cubicBezTo>
                <a:cubicBezTo>
                  <a:pt x="87" y="7"/>
                  <a:pt x="78" y="6"/>
                  <a:pt x="69" y="5"/>
                </a:cubicBezTo>
                <a:cubicBezTo>
                  <a:pt x="51" y="2"/>
                  <a:pt x="32" y="0"/>
                  <a:pt x="15" y="7"/>
                </a:cubicBezTo>
                <a:close/>
                <a:moveTo>
                  <a:pt x="69" y="11"/>
                </a:moveTo>
                <a:cubicBezTo>
                  <a:pt x="55" y="9"/>
                  <a:pt x="41" y="7"/>
                  <a:pt x="29" y="9"/>
                </a:cubicBezTo>
                <a:cubicBezTo>
                  <a:pt x="30" y="15"/>
                  <a:pt x="27" y="22"/>
                  <a:pt x="20" y="21"/>
                </a:cubicBezTo>
                <a:cubicBezTo>
                  <a:pt x="20" y="32"/>
                  <a:pt x="20" y="32"/>
                  <a:pt x="20" y="32"/>
                </a:cubicBezTo>
                <a:cubicBezTo>
                  <a:pt x="26" y="32"/>
                  <a:pt x="30" y="37"/>
                  <a:pt x="30" y="42"/>
                </a:cubicBezTo>
                <a:cubicBezTo>
                  <a:pt x="43" y="40"/>
                  <a:pt x="56" y="42"/>
                  <a:pt x="69" y="44"/>
                </a:cubicBezTo>
                <a:cubicBezTo>
                  <a:pt x="74" y="45"/>
                  <a:pt x="78" y="45"/>
                  <a:pt x="82" y="46"/>
                </a:cubicBezTo>
                <a:cubicBezTo>
                  <a:pt x="82" y="40"/>
                  <a:pt x="86" y="34"/>
                  <a:pt x="93" y="34"/>
                </a:cubicBezTo>
                <a:cubicBezTo>
                  <a:pt x="93" y="24"/>
                  <a:pt x="93" y="24"/>
                  <a:pt x="93" y="24"/>
                </a:cubicBezTo>
                <a:cubicBezTo>
                  <a:pt x="86" y="24"/>
                  <a:pt x="83" y="18"/>
                  <a:pt x="83" y="12"/>
                </a:cubicBezTo>
                <a:cubicBezTo>
                  <a:pt x="78" y="12"/>
                  <a:pt x="73" y="11"/>
                  <a:pt x="69" y="11"/>
                </a:cubicBezTo>
                <a:close/>
                <a:moveTo>
                  <a:pt x="20" y="45"/>
                </a:moveTo>
                <a:cubicBezTo>
                  <a:pt x="20" y="45"/>
                  <a:pt x="20" y="45"/>
                  <a:pt x="2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5"/>
                  <a:pt x="20" y="45"/>
                  <a:pt x="20" y="45"/>
                </a:cubicBezTo>
                <a:close/>
                <a:moveTo>
                  <a:pt x="54" y="39"/>
                </a:moveTo>
                <a:cubicBezTo>
                  <a:pt x="54" y="36"/>
                  <a:pt x="54" y="36"/>
                  <a:pt x="54" y="36"/>
                </a:cubicBezTo>
                <a:cubicBezTo>
                  <a:pt x="52" y="36"/>
                  <a:pt x="50" y="34"/>
                  <a:pt x="50" y="32"/>
                </a:cubicBezTo>
                <a:cubicBezTo>
                  <a:pt x="50" y="27"/>
                  <a:pt x="50" y="27"/>
                  <a:pt x="50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33"/>
                  <a:pt x="55" y="33"/>
                  <a:pt x="55" y="33"/>
                </a:cubicBezTo>
                <a:cubicBezTo>
                  <a:pt x="55" y="33"/>
                  <a:pt x="55" y="33"/>
                  <a:pt x="56" y="33"/>
                </a:cubicBezTo>
                <a:cubicBezTo>
                  <a:pt x="56" y="33"/>
                  <a:pt x="57" y="33"/>
                  <a:pt x="57" y="3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7" y="29"/>
                  <a:pt x="56" y="28"/>
                </a:cubicBezTo>
                <a:cubicBezTo>
                  <a:pt x="56" y="28"/>
                  <a:pt x="54" y="26"/>
                  <a:pt x="52" y="24"/>
                </a:cubicBezTo>
                <a:cubicBezTo>
                  <a:pt x="51" y="23"/>
                  <a:pt x="50" y="21"/>
                  <a:pt x="50" y="2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6"/>
                  <a:pt x="52" y="14"/>
                  <a:pt x="54" y="14"/>
                </a:cubicBezTo>
                <a:cubicBezTo>
                  <a:pt x="54" y="11"/>
                  <a:pt x="54" y="11"/>
                  <a:pt x="54" y="11"/>
                </a:cubicBezTo>
                <a:cubicBezTo>
                  <a:pt x="49" y="13"/>
                  <a:pt x="45" y="18"/>
                  <a:pt x="45" y="25"/>
                </a:cubicBezTo>
                <a:cubicBezTo>
                  <a:pt x="45" y="32"/>
                  <a:pt x="49" y="38"/>
                  <a:pt x="54" y="3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29" name="Freeform 76"/>
          <p:cNvSpPr>
            <a:spLocks noEditPoints="1"/>
          </p:cNvSpPr>
          <p:nvPr/>
        </p:nvSpPr>
        <p:spPr bwMode="auto">
          <a:xfrm>
            <a:off x="2757488" y="5010150"/>
            <a:ext cx="490537" cy="398463"/>
          </a:xfrm>
          <a:custGeom>
            <a:avLst/>
            <a:gdLst>
              <a:gd name="T0" fmla="*/ 2147483646 w 98"/>
              <a:gd name="T1" fmla="*/ 2147483646 h 97"/>
              <a:gd name="T2" fmla="*/ 2147483646 w 98"/>
              <a:gd name="T3" fmla="*/ 2147483646 h 97"/>
              <a:gd name="T4" fmla="*/ 2147483646 w 98"/>
              <a:gd name="T5" fmla="*/ 2147483646 h 97"/>
              <a:gd name="T6" fmla="*/ 2147483646 w 98"/>
              <a:gd name="T7" fmla="*/ 2147483646 h 97"/>
              <a:gd name="T8" fmla="*/ 2147483646 w 98"/>
              <a:gd name="T9" fmla="*/ 2147483646 h 97"/>
              <a:gd name="T10" fmla="*/ 2147483646 w 98"/>
              <a:gd name="T11" fmla="*/ 2147483646 h 97"/>
              <a:gd name="T12" fmla="*/ 2147483646 w 98"/>
              <a:gd name="T13" fmla="*/ 2147483646 h 97"/>
              <a:gd name="T14" fmla="*/ 2147483646 w 98"/>
              <a:gd name="T15" fmla="*/ 2147483646 h 97"/>
              <a:gd name="T16" fmla="*/ 2147483646 w 98"/>
              <a:gd name="T17" fmla="*/ 2147483646 h 97"/>
              <a:gd name="T18" fmla="*/ 2147483646 w 98"/>
              <a:gd name="T19" fmla="*/ 2147483646 h 97"/>
              <a:gd name="T20" fmla="*/ 2147483646 w 98"/>
              <a:gd name="T21" fmla="*/ 2147483646 h 97"/>
              <a:gd name="T22" fmla="*/ 2147483646 w 98"/>
              <a:gd name="T23" fmla="*/ 2147483646 h 97"/>
              <a:gd name="T24" fmla="*/ 2147483646 w 98"/>
              <a:gd name="T25" fmla="*/ 2147483646 h 97"/>
              <a:gd name="T26" fmla="*/ 2147483646 w 98"/>
              <a:gd name="T27" fmla="*/ 2147483646 h 97"/>
              <a:gd name="T28" fmla="*/ 2147483646 w 98"/>
              <a:gd name="T29" fmla="*/ 2147483646 h 97"/>
              <a:gd name="T30" fmla="*/ 2147483646 w 98"/>
              <a:gd name="T31" fmla="*/ 2147483646 h 97"/>
              <a:gd name="T32" fmla="*/ 2147483646 w 98"/>
              <a:gd name="T33" fmla="*/ 2147483646 h 97"/>
              <a:gd name="T34" fmla="*/ 2147483646 w 98"/>
              <a:gd name="T35" fmla="*/ 2147483646 h 97"/>
              <a:gd name="T36" fmla="*/ 2147483646 w 98"/>
              <a:gd name="T37" fmla="*/ 2147483646 h 97"/>
              <a:gd name="T38" fmla="*/ 2147483646 w 98"/>
              <a:gd name="T39" fmla="*/ 2147483646 h 97"/>
              <a:gd name="T40" fmla="*/ 2147483646 w 98"/>
              <a:gd name="T41" fmla="*/ 2147483646 h 97"/>
              <a:gd name="T42" fmla="*/ 2147483646 w 98"/>
              <a:gd name="T43" fmla="*/ 2147483646 h 97"/>
              <a:gd name="T44" fmla="*/ 2147483646 w 98"/>
              <a:gd name="T45" fmla="*/ 2147483646 h 97"/>
              <a:gd name="T46" fmla="*/ 2147483646 w 98"/>
              <a:gd name="T47" fmla="*/ 2147483646 h 97"/>
              <a:gd name="T48" fmla="*/ 2147483646 w 98"/>
              <a:gd name="T49" fmla="*/ 2147483646 h 97"/>
              <a:gd name="T50" fmla="*/ 2147483646 w 98"/>
              <a:gd name="T51" fmla="*/ 2147483646 h 97"/>
              <a:gd name="T52" fmla="*/ 2147483646 w 98"/>
              <a:gd name="T53" fmla="*/ 2147483646 h 97"/>
              <a:gd name="T54" fmla="*/ 2147483646 w 98"/>
              <a:gd name="T55" fmla="*/ 2147483646 h 97"/>
              <a:gd name="T56" fmla="*/ 2147483646 w 98"/>
              <a:gd name="T57" fmla="*/ 2147483646 h 97"/>
              <a:gd name="T58" fmla="*/ 2147483646 w 98"/>
              <a:gd name="T59" fmla="*/ 2147483646 h 97"/>
              <a:gd name="T60" fmla="*/ 2147483646 w 98"/>
              <a:gd name="T61" fmla="*/ 2147483646 h 97"/>
              <a:gd name="T62" fmla="*/ 2147483646 w 98"/>
              <a:gd name="T63" fmla="*/ 2147483646 h 97"/>
              <a:gd name="T64" fmla="*/ 2147483646 w 98"/>
              <a:gd name="T65" fmla="*/ 2147483646 h 97"/>
              <a:gd name="T66" fmla="*/ 2147483646 w 98"/>
              <a:gd name="T67" fmla="*/ 2147483646 h 97"/>
              <a:gd name="T68" fmla="*/ 2147483646 w 98"/>
              <a:gd name="T69" fmla="*/ 2147483646 h 97"/>
              <a:gd name="T70" fmla="*/ 2147483646 w 98"/>
              <a:gd name="T71" fmla="*/ 2147483646 h 97"/>
              <a:gd name="T72" fmla="*/ 2147483646 w 98"/>
              <a:gd name="T73" fmla="*/ 2147483646 h 97"/>
              <a:gd name="T74" fmla="*/ 2147483646 w 98"/>
              <a:gd name="T75" fmla="*/ 2147483646 h 97"/>
              <a:gd name="T76" fmla="*/ 2147483646 w 98"/>
              <a:gd name="T77" fmla="*/ 2147483646 h 97"/>
              <a:gd name="T78" fmla="*/ 2147483646 w 98"/>
              <a:gd name="T79" fmla="*/ 2147483646 h 97"/>
              <a:gd name="T80" fmla="*/ 2147483646 w 98"/>
              <a:gd name="T81" fmla="*/ 2147483646 h 9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98"/>
              <a:gd name="T124" fmla="*/ 0 h 97"/>
              <a:gd name="T125" fmla="*/ 98 w 98"/>
              <a:gd name="T126" fmla="*/ 97 h 97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98" h="97">
                <a:moveTo>
                  <a:pt x="38" y="17"/>
                </a:moveTo>
                <a:cubicBezTo>
                  <a:pt x="61" y="17"/>
                  <a:pt x="61" y="17"/>
                  <a:pt x="61" y="17"/>
                </a:cubicBezTo>
                <a:cubicBezTo>
                  <a:pt x="71" y="0"/>
                  <a:pt x="98" y="9"/>
                  <a:pt x="86" y="33"/>
                </a:cubicBezTo>
                <a:cubicBezTo>
                  <a:pt x="88" y="48"/>
                  <a:pt x="89" y="63"/>
                  <a:pt x="89" y="79"/>
                </a:cubicBezTo>
                <a:cubicBezTo>
                  <a:pt x="76" y="90"/>
                  <a:pt x="63" y="94"/>
                  <a:pt x="49" y="97"/>
                </a:cubicBezTo>
                <a:cubicBezTo>
                  <a:pt x="35" y="94"/>
                  <a:pt x="22" y="90"/>
                  <a:pt x="10" y="79"/>
                </a:cubicBezTo>
                <a:cubicBezTo>
                  <a:pt x="10" y="63"/>
                  <a:pt x="10" y="48"/>
                  <a:pt x="12" y="33"/>
                </a:cubicBezTo>
                <a:cubicBezTo>
                  <a:pt x="0" y="9"/>
                  <a:pt x="27" y="0"/>
                  <a:pt x="38" y="17"/>
                </a:cubicBezTo>
                <a:close/>
                <a:moveTo>
                  <a:pt x="42" y="76"/>
                </a:moveTo>
                <a:cubicBezTo>
                  <a:pt x="42" y="80"/>
                  <a:pt x="42" y="80"/>
                  <a:pt x="42" y="80"/>
                </a:cubicBezTo>
                <a:cubicBezTo>
                  <a:pt x="57" y="80"/>
                  <a:pt x="57" y="80"/>
                  <a:pt x="57" y="80"/>
                </a:cubicBezTo>
                <a:cubicBezTo>
                  <a:pt x="57" y="76"/>
                  <a:pt x="57" y="76"/>
                  <a:pt x="57" y="76"/>
                </a:cubicBezTo>
                <a:cubicBezTo>
                  <a:pt x="42" y="76"/>
                  <a:pt x="42" y="76"/>
                  <a:pt x="42" y="76"/>
                </a:cubicBezTo>
                <a:close/>
                <a:moveTo>
                  <a:pt x="50" y="70"/>
                </a:moveTo>
                <a:cubicBezTo>
                  <a:pt x="56" y="69"/>
                  <a:pt x="59" y="66"/>
                  <a:pt x="56" y="60"/>
                </a:cubicBezTo>
                <a:cubicBezTo>
                  <a:pt x="52" y="60"/>
                  <a:pt x="48" y="60"/>
                  <a:pt x="44" y="60"/>
                </a:cubicBezTo>
                <a:cubicBezTo>
                  <a:pt x="41" y="67"/>
                  <a:pt x="45" y="69"/>
                  <a:pt x="50" y="70"/>
                </a:cubicBezTo>
                <a:close/>
                <a:moveTo>
                  <a:pt x="49" y="86"/>
                </a:moveTo>
                <a:cubicBezTo>
                  <a:pt x="49" y="86"/>
                  <a:pt x="67" y="82"/>
                  <a:pt x="69" y="77"/>
                </a:cubicBezTo>
                <a:cubicBezTo>
                  <a:pt x="71" y="73"/>
                  <a:pt x="66" y="63"/>
                  <a:pt x="59" y="57"/>
                </a:cubicBezTo>
                <a:cubicBezTo>
                  <a:pt x="56" y="54"/>
                  <a:pt x="49" y="55"/>
                  <a:pt x="49" y="55"/>
                </a:cubicBezTo>
                <a:cubicBezTo>
                  <a:pt x="49" y="55"/>
                  <a:pt x="42" y="54"/>
                  <a:pt x="39" y="57"/>
                </a:cubicBezTo>
                <a:cubicBezTo>
                  <a:pt x="32" y="63"/>
                  <a:pt x="27" y="73"/>
                  <a:pt x="29" y="77"/>
                </a:cubicBezTo>
                <a:cubicBezTo>
                  <a:pt x="31" y="82"/>
                  <a:pt x="49" y="86"/>
                  <a:pt x="49" y="86"/>
                </a:cubicBezTo>
                <a:close/>
                <a:moveTo>
                  <a:pt x="26" y="43"/>
                </a:moveTo>
                <a:cubicBezTo>
                  <a:pt x="26" y="43"/>
                  <a:pt x="26" y="50"/>
                  <a:pt x="29" y="51"/>
                </a:cubicBezTo>
                <a:cubicBezTo>
                  <a:pt x="32" y="52"/>
                  <a:pt x="42" y="51"/>
                  <a:pt x="42" y="51"/>
                </a:cubicBezTo>
                <a:cubicBezTo>
                  <a:pt x="42" y="51"/>
                  <a:pt x="39" y="45"/>
                  <a:pt x="35" y="43"/>
                </a:cubicBezTo>
                <a:cubicBezTo>
                  <a:pt x="31" y="42"/>
                  <a:pt x="26" y="43"/>
                  <a:pt x="26" y="43"/>
                </a:cubicBezTo>
                <a:close/>
                <a:moveTo>
                  <a:pt x="74" y="43"/>
                </a:moveTo>
                <a:cubicBezTo>
                  <a:pt x="74" y="43"/>
                  <a:pt x="69" y="42"/>
                  <a:pt x="65" y="43"/>
                </a:cubicBezTo>
                <a:cubicBezTo>
                  <a:pt x="61" y="45"/>
                  <a:pt x="58" y="51"/>
                  <a:pt x="58" y="51"/>
                </a:cubicBezTo>
                <a:cubicBezTo>
                  <a:pt x="58" y="51"/>
                  <a:pt x="68" y="52"/>
                  <a:pt x="71" y="51"/>
                </a:cubicBezTo>
                <a:cubicBezTo>
                  <a:pt x="73" y="50"/>
                  <a:pt x="74" y="43"/>
                  <a:pt x="74" y="43"/>
                </a:cubicBezTo>
                <a:close/>
                <a:moveTo>
                  <a:pt x="67" y="21"/>
                </a:moveTo>
                <a:cubicBezTo>
                  <a:pt x="79" y="29"/>
                  <a:pt x="79" y="29"/>
                  <a:pt x="79" y="29"/>
                </a:cubicBezTo>
                <a:cubicBezTo>
                  <a:pt x="81" y="26"/>
                  <a:pt x="82" y="21"/>
                  <a:pt x="79" y="19"/>
                </a:cubicBezTo>
                <a:cubicBezTo>
                  <a:pt x="76" y="16"/>
                  <a:pt x="71" y="15"/>
                  <a:pt x="67" y="21"/>
                </a:cubicBezTo>
                <a:close/>
                <a:moveTo>
                  <a:pt x="19" y="29"/>
                </a:moveTo>
                <a:cubicBezTo>
                  <a:pt x="31" y="21"/>
                  <a:pt x="31" y="21"/>
                  <a:pt x="31" y="21"/>
                </a:cubicBezTo>
                <a:cubicBezTo>
                  <a:pt x="26" y="13"/>
                  <a:pt x="13" y="17"/>
                  <a:pt x="19" y="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0" name="Freeform 77"/>
          <p:cNvSpPr>
            <a:spLocks noEditPoints="1"/>
          </p:cNvSpPr>
          <p:nvPr/>
        </p:nvSpPr>
        <p:spPr bwMode="auto">
          <a:xfrm>
            <a:off x="3683000" y="3586163"/>
            <a:ext cx="515938" cy="274637"/>
          </a:xfrm>
          <a:custGeom>
            <a:avLst/>
            <a:gdLst>
              <a:gd name="T0" fmla="*/ 2147483646 w 103"/>
              <a:gd name="T1" fmla="*/ 2147483646 h 67"/>
              <a:gd name="T2" fmla="*/ 2147483646 w 103"/>
              <a:gd name="T3" fmla="*/ 2147483646 h 67"/>
              <a:gd name="T4" fmla="*/ 2147483646 w 103"/>
              <a:gd name="T5" fmla="*/ 2147483646 h 67"/>
              <a:gd name="T6" fmla="*/ 2147483646 w 103"/>
              <a:gd name="T7" fmla="*/ 2147483646 h 67"/>
              <a:gd name="T8" fmla="*/ 2147483646 w 103"/>
              <a:gd name="T9" fmla="*/ 2147483646 h 67"/>
              <a:gd name="T10" fmla="*/ 2147483646 w 103"/>
              <a:gd name="T11" fmla="*/ 2147483646 h 67"/>
              <a:gd name="T12" fmla="*/ 2147483646 w 103"/>
              <a:gd name="T13" fmla="*/ 2147483646 h 67"/>
              <a:gd name="T14" fmla="*/ 2147483646 w 103"/>
              <a:gd name="T15" fmla="*/ 2147483646 h 67"/>
              <a:gd name="T16" fmla="*/ 2147483646 w 103"/>
              <a:gd name="T17" fmla="*/ 2147483646 h 67"/>
              <a:gd name="T18" fmla="*/ 2147483646 w 103"/>
              <a:gd name="T19" fmla="*/ 2147483646 h 67"/>
              <a:gd name="T20" fmla="*/ 2147483646 w 103"/>
              <a:gd name="T21" fmla="*/ 2147483646 h 67"/>
              <a:gd name="T22" fmla="*/ 2147483646 w 103"/>
              <a:gd name="T23" fmla="*/ 2147483646 h 67"/>
              <a:gd name="T24" fmla="*/ 2147483646 w 103"/>
              <a:gd name="T25" fmla="*/ 2147483646 h 67"/>
              <a:gd name="T26" fmla="*/ 2147483646 w 103"/>
              <a:gd name="T27" fmla="*/ 2147483646 h 67"/>
              <a:gd name="T28" fmla="*/ 2147483646 w 103"/>
              <a:gd name="T29" fmla="*/ 0 h 67"/>
              <a:gd name="T30" fmla="*/ 2147483646 w 103"/>
              <a:gd name="T31" fmla="*/ 2147483646 h 67"/>
              <a:gd name="T32" fmla="*/ 0 w 103"/>
              <a:gd name="T33" fmla="*/ 2147483646 h 67"/>
              <a:gd name="T34" fmla="*/ 2147483646 w 103"/>
              <a:gd name="T35" fmla="*/ 2147483646 h 67"/>
              <a:gd name="T36" fmla="*/ 2147483646 w 103"/>
              <a:gd name="T37" fmla="*/ 2147483646 h 67"/>
              <a:gd name="T38" fmla="*/ 2147483646 w 103"/>
              <a:gd name="T39" fmla="*/ 2147483646 h 67"/>
              <a:gd name="T40" fmla="*/ 2147483646 w 103"/>
              <a:gd name="T41" fmla="*/ 2147483646 h 67"/>
              <a:gd name="T42" fmla="*/ 2147483646 w 103"/>
              <a:gd name="T43" fmla="*/ 2147483646 h 67"/>
              <a:gd name="T44" fmla="*/ 2147483646 w 103"/>
              <a:gd name="T45" fmla="*/ 2147483646 h 67"/>
              <a:gd name="T46" fmla="*/ 2147483646 w 103"/>
              <a:gd name="T47" fmla="*/ 2147483646 h 67"/>
              <a:gd name="T48" fmla="*/ 2147483646 w 103"/>
              <a:gd name="T49" fmla="*/ 2147483646 h 67"/>
              <a:gd name="T50" fmla="*/ 2147483646 w 103"/>
              <a:gd name="T51" fmla="*/ 2147483646 h 67"/>
              <a:gd name="T52" fmla="*/ 2147483646 w 103"/>
              <a:gd name="T53" fmla="*/ 2147483646 h 67"/>
              <a:gd name="T54" fmla="*/ 2147483646 w 103"/>
              <a:gd name="T55" fmla="*/ 2147483646 h 67"/>
              <a:gd name="T56" fmla="*/ 2147483646 w 103"/>
              <a:gd name="T57" fmla="*/ 2147483646 h 67"/>
              <a:gd name="T58" fmla="*/ 2147483646 w 103"/>
              <a:gd name="T59" fmla="*/ 2147483646 h 67"/>
              <a:gd name="T60" fmla="*/ 2147483646 w 103"/>
              <a:gd name="T61" fmla="*/ 2147483646 h 67"/>
              <a:gd name="T62" fmla="*/ 2147483646 w 103"/>
              <a:gd name="T63" fmla="*/ 2147483646 h 67"/>
              <a:gd name="T64" fmla="*/ 2147483646 w 103"/>
              <a:gd name="T65" fmla="*/ 2147483646 h 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3"/>
              <a:gd name="T100" fmla="*/ 0 h 67"/>
              <a:gd name="T101" fmla="*/ 103 w 103"/>
              <a:gd name="T102" fmla="*/ 67 h 6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3" h="67">
                <a:moveTo>
                  <a:pt x="36" y="15"/>
                </a:moveTo>
                <a:cubicBezTo>
                  <a:pt x="94" y="15"/>
                  <a:pt x="94" y="15"/>
                  <a:pt x="94" y="15"/>
                </a:cubicBezTo>
                <a:cubicBezTo>
                  <a:pt x="99" y="15"/>
                  <a:pt x="103" y="19"/>
                  <a:pt x="103" y="24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03" y="63"/>
                  <a:pt x="99" y="67"/>
                  <a:pt x="94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31" y="67"/>
                  <a:pt x="27" y="63"/>
                  <a:pt x="27" y="58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19"/>
                  <a:pt x="31" y="15"/>
                  <a:pt x="36" y="15"/>
                </a:cubicBezTo>
                <a:close/>
                <a:moveTo>
                  <a:pt x="10" y="47"/>
                </a:moveTo>
                <a:cubicBezTo>
                  <a:pt x="10" y="47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5"/>
                  <a:pt x="7" y="44"/>
                  <a:pt x="7" y="43"/>
                </a:cubicBezTo>
                <a:cubicBezTo>
                  <a:pt x="7" y="30"/>
                  <a:pt x="7" y="30"/>
                  <a:pt x="7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17"/>
                  <a:pt x="21" y="17"/>
                  <a:pt x="2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0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9"/>
                  <a:pt x="11" y="8"/>
                  <a:pt x="12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5" y="8"/>
                  <a:pt x="66" y="9"/>
                  <a:pt x="67" y="9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10"/>
                  <a:pt x="67" y="10"/>
                  <a:pt x="68" y="11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8"/>
                  <a:pt x="74" y="6"/>
                  <a:pt x="72" y="4"/>
                </a:cubicBezTo>
                <a:cubicBezTo>
                  <a:pt x="72" y="4"/>
                  <a:pt x="72" y="4"/>
                  <a:pt x="72" y="4"/>
                </a:cubicBezTo>
                <a:cubicBezTo>
                  <a:pt x="70" y="2"/>
                  <a:pt x="67" y="0"/>
                  <a:pt x="6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0"/>
                  <a:pt x="6" y="2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6"/>
                  <a:pt x="0" y="9"/>
                  <a:pt x="0" y="1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6"/>
                  <a:pt x="1" y="49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5" y="53"/>
                  <a:pt x="8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47"/>
                  <a:pt x="22" y="47"/>
                  <a:pt x="22" y="47"/>
                </a:cubicBezTo>
                <a:cubicBezTo>
                  <a:pt x="10" y="47"/>
                  <a:pt x="10" y="47"/>
                  <a:pt x="10" y="47"/>
                </a:cubicBezTo>
                <a:close/>
                <a:moveTo>
                  <a:pt x="75" y="22"/>
                </a:moveTo>
                <a:cubicBezTo>
                  <a:pt x="75" y="34"/>
                  <a:pt x="75" y="34"/>
                  <a:pt x="75" y="34"/>
                </a:cubicBezTo>
                <a:cubicBezTo>
                  <a:pt x="96" y="34"/>
                  <a:pt x="96" y="34"/>
                  <a:pt x="96" y="34"/>
                </a:cubicBezTo>
                <a:cubicBezTo>
                  <a:pt x="96" y="22"/>
                  <a:pt x="96" y="22"/>
                  <a:pt x="96" y="22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35" y="50"/>
                </a:moveTo>
                <a:cubicBezTo>
                  <a:pt x="35" y="57"/>
                  <a:pt x="35" y="57"/>
                  <a:pt x="35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0"/>
                  <a:pt x="47" y="50"/>
                  <a:pt x="47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52" y="50"/>
                </a:moveTo>
                <a:cubicBezTo>
                  <a:pt x="52" y="57"/>
                  <a:pt x="52" y="57"/>
                  <a:pt x="52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50"/>
                  <a:pt x="64" y="50"/>
                  <a:pt x="64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68" y="50"/>
                </a:moveTo>
                <a:cubicBezTo>
                  <a:pt x="68" y="57"/>
                  <a:pt x="68" y="57"/>
                  <a:pt x="68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0"/>
                  <a:pt x="80" y="50"/>
                  <a:pt x="80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84" y="50"/>
                </a:moveTo>
                <a:cubicBezTo>
                  <a:pt x="84" y="57"/>
                  <a:pt x="84" y="57"/>
                  <a:pt x="84" y="57"/>
                </a:cubicBezTo>
                <a:cubicBezTo>
                  <a:pt x="96" y="57"/>
                  <a:pt x="96" y="57"/>
                  <a:pt x="96" y="57"/>
                </a:cubicBezTo>
                <a:cubicBezTo>
                  <a:pt x="96" y="50"/>
                  <a:pt x="96" y="50"/>
                  <a:pt x="96" y="50"/>
                </a:cubicBezTo>
                <a:lnTo>
                  <a:pt x="84" y="5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1" name="Freeform 78"/>
          <p:cNvSpPr>
            <a:spLocks noEditPoints="1"/>
          </p:cNvSpPr>
          <p:nvPr/>
        </p:nvSpPr>
        <p:spPr bwMode="auto">
          <a:xfrm>
            <a:off x="3667125" y="4238625"/>
            <a:ext cx="511175" cy="447675"/>
          </a:xfrm>
          <a:custGeom>
            <a:avLst/>
            <a:gdLst>
              <a:gd name="T0" fmla="*/ 2147483646 w 102"/>
              <a:gd name="T1" fmla="*/ 2147483646 h 109"/>
              <a:gd name="T2" fmla="*/ 2147483646 w 102"/>
              <a:gd name="T3" fmla="*/ 2147483646 h 109"/>
              <a:gd name="T4" fmla="*/ 2147483646 w 102"/>
              <a:gd name="T5" fmla="*/ 2147483646 h 109"/>
              <a:gd name="T6" fmla="*/ 2147483646 w 102"/>
              <a:gd name="T7" fmla="*/ 2147483646 h 109"/>
              <a:gd name="T8" fmla="*/ 2147483646 w 102"/>
              <a:gd name="T9" fmla="*/ 2147483646 h 109"/>
              <a:gd name="T10" fmla="*/ 2147483646 w 102"/>
              <a:gd name="T11" fmla="*/ 2147483646 h 109"/>
              <a:gd name="T12" fmla="*/ 2147483646 w 102"/>
              <a:gd name="T13" fmla="*/ 2147483646 h 109"/>
              <a:gd name="T14" fmla="*/ 2147483646 w 102"/>
              <a:gd name="T15" fmla="*/ 2147483646 h 109"/>
              <a:gd name="T16" fmla="*/ 2147483646 w 102"/>
              <a:gd name="T17" fmla="*/ 2147483646 h 109"/>
              <a:gd name="T18" fmla="*/ 2147483646 w 102"/>
              <a:gd name="T19" fmla="*/ 2147483646 h 109"/>
              <a:gd name="T20" fmla="*/ 2147483646 w 102"/>
              <a:gd name="T21" fmla="*/ 2147483646 h 109"/>
              <a:gd name="T22" fmla="*/ 2147483646 w 102"/>
              <a:gd name="T23" fmla="*/ 2147483646 h 109"/>
              <a:gd name="T24" fmla="*/ 2147483646 w 102"/>
              <a:gd name="T25" fmla="*/ 2147483646 h 109"/>
              <a:gd name="T26" fmla="*/ 0 w 102"/>
              <a:gd name="T27" fmla="*/ 2147483646 h 109"/>
              <a:gd name="T28" fmla="*/ 2147483646 w 102"/>
              <a:gd name="T29" fmla="*/ 2147483646 h 109"/>
              <a:gd name="T30" fmla="*/ 2147483646 w 102"/>
              <a:gd name="T31" fmla="*/ 2147483646 h 109"/>
              <a:gd name="T32" fmla="*/ 2147483646 w 102"/>
              <a:gd name="T33" fmla="*/ 2147483646 h 109"/>
              <a:gd name="T34" fmla="*/ 2147483646 w 102"/>
              <a:gd name="T35" fmla="*/ 2147483646 h 109"/>
              <a:gd name="T36" fmla="*/ 2147483646 w 102"/>
              <a:gd name="T37" fmla="*/ 2147483646 h 109"/>
              <a:gd name="T38" fmla="*/ 2147483646 w 102"/>
              <a:gd name="T39" fmla="*/ 2147483646 h 109"/>
              <a:gd name="T40" fmla="*/ 2147483646 w 102"/>
              <a:gd name="T41" fmla="*/ 2147483646 h 109"/>
              <a:gd name="T42" fmla="*/ 2147483646 w 102"/>
              <a:gd name="T43" fmla="*/ 2147483646 h 109"/>
              <a:gd name="T44" fmla="*/ 2147483646 w 102"/>
              <a:gd name="T45" fmla="*/ 2147483646 h 109"/>
              <a:gd name="T46" fmla="*/ 2147483646 w 102"/>
              <a:gd name="T47" fmla="*/ 2147483646 h 109"/>
              <a:gd name="T48" fmla="*/ 2147483646 w 102"/>
              <a:gd name="T49" fmla="*/ 2147483646 h 109"/>
              <a:gd name="T50" fmla="*/ 2147483646 w 102"/>
              <a:gd name="T51" fmla="*/ 2147483646 h 109"/>
              <a:gd name="T52" fmla="*/ 2147483646 w 102"/>
              <a:gd name="T53" fmla="*/ 2147483646 h 109"/>
              <a:gd name="T54" fmla="*/ 2147483646 w 102"/>
              <a:gd name="T55" fmla="*/ 2147483646 h 109"/>
              <a:gd name="T56" fmla="*/ 2147483646 w 102"/>
              <a:gd name="T57" fmla="*/ 2147483646 h 109"/>
              <a:gd name="T58" fmla="*/ 2147483646 w 102"/>
              <a:gd name="T59" fmla="*/ 2147483646 h 109"/>
              <a:gd name="T60" fmla="*/ 2147483646 w 102"/>
              <a:gd name="T61" fmla="*/ 2147483646 h 109"/>
              <a:gd name="T62" fmla="*/ 2147483646 w 102"/>
              <a:gd name="T63" fmla="*/ 2147483646 h 109"/>
              <a:gd name="T64" fmla="*/ 2147483646 w 102"/>
              <a:gd name="T65" fmla="*/ 2147483646 h 109"/>
              <a:gd name="T66" fmla="*/ 2147483646 w 102"/>
              <a:gd name="T67" fmla="*/ 2147483646 h 109"/>
              <a:gd name="T68" fmla="*/ 2147483646 w 102"/>
              <a:gd name="T69" fmla="*/ 2147483646 h 109"/>
              <a:gd name="T70" fmla="*/ 2147483646 w 102"/>
              <a:gd name="T71" fmla="*/ 2147483646 h 109"/>
              <a:gd name="T72" fmla="*/ 2147483646 w 102"/>
              <a:gd name="T73" fmla="*/ 2147483646 h 109"/>
              <a:gd name="T74" fmla="*/ 2147483646 w 102"/>
              <a:gd name="T75" fmla="*/ 2147483646 h 109"/>
              <a:gd name="T76" fmla="*/ 2147483646 w 102"/>
              <a:gd name="T77" fmla="*/ 2147483646 h 109"/>
              <a:gd name="T78" fmla="*/ 2147483646 w 102"/>
              <a:gd name="T79" fmla="*/ 2147483646 h 109"/>
              <a:gd name="T80" fmla="*/ 2147483646 w 102"/>
              <a:gd name="T81" fmla="*/ 2147483646 h 109"/>
              <a:gd name="T82" fmla="*/ 2147483646 w 102"/>
              <a:gd name="T83" fmla="*/ 2147483646 h 109"/>
              <a:gd name="T84" fmla="*/ 2147483646 w 102"/>
              <a:gd name="T85" fmla="*/ 2147483646 h 109"/>
              <a:gd name="T86" fmla="*/ 2147483646 w 102"/>
              <a:gd name="T87" fmla="*/ 2147483646 h 109"/>
              <a:gd name="T88" fmla="*/ 2147483646 w 102"/>
              <a:gd name="T89" fmla="*/ 2147483646 h 109"/>
              <a:gd name="T90" fmla="*/ 2147483646 w 102"/>
              <a:gd name="T91" fmla="*/ 2147483646 h 109"/>
              <a:gd name="T92" fmla="*/ 2147483646 w 102"/>
              <a:gd name="T93" fmla="*/ 2147483646 h 109"/>
              <a:gd name="T94" fmla="*/ 2147483646 w 102"/>
              <a:gd name="T95" fmla="*/ 2147483646 h 109"/>
              <a:gd name="T96" fmla="*/ 2147483646 w 102"/>
              <a:gd name="T97" fmla="*/ 2147483646 h 109"/>
              <a:gd name="T98" fmla="*/ 2147483646 w 102"/>
              <a:gd name="T99" fmla="*/ 2147483646 h 1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02"/>
              <a:gd name="T151" fmla="*/ 0 h 109"/>
              <a:gd name="T152" fmla="*/ 102 w 102"/>
              <a:gd name="T153" fmla="*/ 109 h 10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02" h="109">
                <a:moveTo>
                  <a:pt x="82" y="69"/>
                </a:moveTo>
                <a:cubicBezTo>
                  <a:pt x="80" y="70"/>
                  <a:pt x="79" y="70"/>
                  <a:pt x="78" y="71"/>
                </a:cubicBezTo>
                <a:cubicBezTo>
                  <a:pt x="78" y="72"/>
                  <a:pt x="78" y="73"/>
                  <a:pt x="78" y="75"/>
                </a:cubicBezTo>
                <a:cubicBezTo>
                  <a:pt x="79" y="77"/>
                  <a:pt x="81" y="79"/>
                  <a:pt x="83" y="80"/>
                </a:cubicBezTo>
                <a:cubicBezTo>
                  <a:pt x="85" y="82"/>
                  <a:pt x="88" y="82"/>
                  <a:pt x="90" y="82"/>
                </a:cubicBezTo>
                <a:cubicBezTo>
                  <a:pt x="91" y="82"/>
                  <a:pt x="93" y="82"/>
                  <a:pt x="93" y="81"/>
                </a:cubicBezTo>
                <a:cubicBezTo>
                  <a:pt x="94" y="80"/>
                  <a:pt x="94" y="78"/>
                  <a:pt x="93" y="77"/>
                </a:cubicBezTo>
                <a:cubicBezTo>
                  <a:pt x="92" y="75"/>
                  <a:pt x="91" y="73"/>
                  <a:pt x="88" y="72"/>
                </a:cubicBezTo>
                <a:cubicBezTo>
                  <a:pt x="86" y="70"/>
                  <a:pt x="84" y="69"/>
                  <a:pt x="82" y="69"/>
                </a:cubicBezTo>
                <a:close/>
                <a:moveTo>
                  <a:pt x="14" y="54"/>
                </a:moveTo>
                <a:cubicBezTo>
                  <a:pt x="44" y="23"/>
                  <a:pt x="44" y="23"/>
                  <a:pt x="44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21" y="60"/>
                  <a:pt x="21" y="60"/>
                  <a:pt x="21" y="60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0"/>
                  <a:pt x="31" y="70"/>
                  <a:pt x="32" y="70"/>
                </a:cubicBezTo>
                <a:cubicBezTo>
                  <a:pt x="33" y="70"/>
                  <a:pt x="34" y="70"/>
                  <a:pt x="35" y="69"/>
                </a:cubicBezTo>
                <a:cubicBezTo>
                  <a:pt x="46" y="57"/>
                  <a:pt x="46" y="57"/>
                  <a:pt x="46" y="57"/>
                </a:cubicBezTo>
                <a:cubicBezTo>
                  <a:pt x="48" y="66"/>
                  <a:pt x="48" y="66"/>
                  <a:pt x="48" y="66"/>
                </a:cubicBezTo>
                <a:cubicBezTo>
                  <a:pt x="50" y="67"/>
                  <a:pt x="52" y="69"/>
                  <a:pt x="54" y="71"/>
                </a:cubicBezTo>
                <a:cubicBezTo>
                  <a:pt x="54" y="72"/>
                  <a:pt x="54" y="72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46" y="68"/>
                  <a:pt x="46" y="68"/>
                  <a:pt x="46" y="68"/>
                </a:cubicBezTo>
                <a:cubicBezTo>
                  <a:pt x="41" y="74"/>
                  <a:pt x="41" y="74"/>
                  <a:pt x="41" y="74"/>
                </a:cubicBezTo>
                <a:cubicBezTo>
                  <a:pt x="38" y="76"/>
                  <a:pt x="35" y="78"/>
                  <a:pt x="32" y="78"/>
                </a:cubicBezTo>
                <a:cubicBezTo>
                  <a:pt x="30" y="78"/>
                  <a:pt x="27" y="77"/>
                  <a:pt x="24" y="74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1" y="53"/>
                  <a:pt x="0" y="50"/>
                  <a:pt x="0" y="47"/>
                </a:cubicBezTo>
                <a:cubicBezTo>
                  <a:pt x="0" y="44"/>
                  <a:pt x="1" y="41"/>
                  <a:pt x="3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37" y="3"/>
                  <a:pt x="37" y="3"/>
                  <a:pt x="37" y="3"/>
                </a:cubicBezTo>
                <a:cubicBezTo>
                  <a:pt x="39" y="1"/>
                  <a:pt x="42" y="0"/>
                  <a:pt x="45" y="0"/>
                </a:cubicBezTo>
                <a:cubicBezTo>
                  <a:pt x="48" y="0"/>
                  <a:pt x="51" y="1"/>
                  <a:pt x="53" y="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6" y="25"/>
                  <a:pt x="77" y="28"/>
                  <a:pt x="77" y="31"/>
                </a:cubicBezTo>
                <a:cubicBezTo>
                  <a:pt x="77" y="33"/>
                  <a:pt x="76" y="36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69" y="32"/>
                  <a:pt x="69" y="32"/>
                  <a:pt x="69" y="32"/>
                </a:cubicBezTo>
                <a:cubicBezTo>
                  <a:pt x="70" y="32"/>
                  <a:pt x="70" y="31"/>
                  <a:pt x="70" y="31"/>
                </a:cubicBezTo>
                <a:cubicBezTo>
                  <a:pt x="70" y="30"/>
                  <a:pt x="69" y="29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48" y="8"/>
                  <a:pt x="48" y="8"/>
                  <a:pt x="48" y="8"/>
                </a:cubicBezTo>
                <a:cubicBezTo>
                  <a:pt x="47" y="8"/>
                  <a:pt x="46" y="7"/>
                  <a:pt x="45" y="7"/>
                </a:cubicBezTo>
                <a:cubicBezTo>
                  <a:pt x="44" y="7"/>
                  <a:pt x="43" y="8"/>
                  <a:pt x="42" y="9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8" y="45"/>
                  <a:pt x="8" y="46"/>
                  <a:pt x="8" y="47"/>
                </a:cubicBezTo>
                <a:cubicBezTo>
                  <a:pt x="8" y="48"/>
                  <a:pt x="8" y="49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14" y="54"/>
                  <a:pt x="14" y="54"/>
                  <a:pt x="14" y="54"/>
                </a:cubicBezTo>
                <a:close/>
                <a:moveTo>
                  <a:pt x="50" y="22"/>
                </a:moveTo>
                <a:cubicBezTo>
                  <a:pt x="51" y="35"/>
                  <a:pt x="51" y="49"/>
                  <a:pt x="51" y="62"/>
                </a:cubicBezTo>
                <a:cubicBezTo>
                  <a:pt x="54" y="64"/>
                  <a:pt x="56" y="66"/>
                  <a:pt x="59" y="69"/>
                </a:cubicBezTo>
                <a:cubicBezTo>
                  <a:pt x="59" y="70"/>
                  <a:pt x="59" y="74"/>
                  <a:pt x="59" y="77"/>
                </a:cubicBezTo>
                <a:cubicBezTo>
                  <a:pt x="57" y="76"/>
                  <a:pt x="56" y="76"/>
                  <a:pt x="54" y="76"/>
                </a:cubicBezTo>
                <a:cubicBezTo>
                  <a:pt x="50" y="76"/>
                  <a:pt x="47" y="78"/>
                  <a:pt x="44" y="81"/>
                </a:cubicBezTo>
                <a:cubicBezTo>
                  <a:pt x="42" y="84"/>
                  <a:pt x="41" y="88"/>
                  <a:pt x="41" y="93"/>
                </a:cubicBezTo>
                <a:cubicBezTo>
                  <a:pt x="41" y="97"/>
                  <a:pt x="43" y="101"/>
                  <a:pt x="45" y="104"/>
                </a:cubicBezTo>
                <a:cubicBezTo>
                  <a:pt x="47" y="107"/>
                  <a:pt x="50" y="109"/>
                  <a:pt x="54" y="109"/>
                </a:cubicBezTo>
                <a:cubicBezTo>
                  <a:pt x="58" y="109"/>
                  <a:pt x="61" y="107"/>
                  <a:pt x="64" y="104"/>
                </a:cubicBezTo>
                <a:cubicBezTo>
                  <a:pt x="65" y="101"/>
                  <a:pt x="66" y="98"/>
                  <a:pt x="67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93"/>
                  <a:pt x="67" y="93"/>
                  <a:pt x="67" y="92"/>
                </a:cubicBezTo>
                <a:cubicBezTo>
                  <a:pt x="68" y="40"/>
                  <a:pt x="68" y="40"/>
                  <a:pt x="68" y="40"/>
                </a:cubicBezTo>
                <a:cubicBezTo>
                  <a:pt x="66" y="28"/>
                  <a:pt x="58" y="23"/>
                  <a:pt x="50" y="22"/>
                </a:cubicBezTo>
                <a:close/>
                <a:moveTo>
                  <a:pt x="58" y="59"/>
                </a:moveTo>
                <a:cubicBezTo>
                  <a:pt x="57" y="59"/>
                  <a:pt x="56" y="61"/>
                  <a:pt x="57" y="63"/>
                </a:cubicBezTo>
                <a:cubicBezTo>
                  <a:pt x="58" y="64"/>
                  <a:pt x="60" y="65"/>
                  <a:pt x="61" y="64"/>
                </a:cubicBezTo>
                <a:cubicBezTo>
                  <a:pt x="63" y="63"/>
                  <a:pt x="63" y="61"/>
                  <a:pt x="62" y="60"/>
                </a:cubicBezTo>
                <a:cubicBezTo>
                  <a:pt x="62" y="58"/>
                  <a:pt x="60" y="58"/>
                  <a:pt x="58" y="59"/>
                </a:cubicBezTo>
                <a:close/>
                <a:moveTo>
                  <a:pt x="51" y="86"/>
                </a:moveTo>
                <a:cubicBezTo>
                  <a:pt x="52" y="84"/>
                  <a:pt x="53" y="84"/>
                  <a:pt x="54" y="84"/>
                </a:cubicBezTo>
                <a:cubicBezTo>
                  <a:pt x="55" y="84"/>
                  <a:pt x="56" y="84"/>
                  <a:pt x="57" y="86"/>
                </a:cubicBezTo>
                <a:cubicBezTo>
                  <a:pt x="58" y="87"/>
                  <a:pt x="59" y="90"/>
                  <a:pt x="59" y="92"/>
                </a:cubicBezTo>
                <a:cubicBezTo>
                  <a:pt x="59" y="95"/>
                  <a:pt x="59" y="98"/>
                  <a:pt x="57" y="99"/>
                </a:cubicBezTo>
                <a:cubicBezTo>
                  <a:pt x="56" y="101"/>
                  <a:pt x="55" y="101"/>
                  <a:pt x="54" y="101"/>
                </a:cubicBezTo>
                <a:cubicBezTo>
                  <a:pt x="53" y="102"/>
                  <a:pt x="52" y="101"/>
                  <a:pt x="51" y="99"/>
                </a:cubicBezTo>
                <a:cubicBezTo>
                  <a:pt x="50" y="98"/>
                  <a:pt x="49" y="95"/>
                  <a:pt x="49" y="93"/>
                </a:cubicBezTo>
                <a:cubicBezTo>
                  <a:pt x="49" y="90"/>
                  <a:pt x="50" y="87"/>
                  <a:pt x="51" y="86"/>
                </a:cubicBezTo>
                <a:close/>
                <a:moveTo>
                  <a:pt x="72" y="67"/>
                </a:moveTo>
                <a:cubicBezTo>
                  <a:pt x="72" y="67"/>
                  <a:pt x="72" y="67"/>
                  <a:pt x="72" y="67"/>
                </a:cubicBezTo>
                <a:cubicBezTo>
                  <a:pt x="74" y="64"/>
                  <a:pt x="77" y="62"/>
                  <a:pt x="81" y="62"/>
                </a:cubicBezTo>
                <a:cubicBezTo>
                  <a:pt x="85" y="62"/>
                  <a:pt x="89" y="63"/>
                  <a:pt x="93" y="65"/>
                </a:cubicBezTo>
                <a:cubicBezTo>
                  <a:pt x="96" y="67"/>
                  <a:pt x="99" y="71"/>
                  <a:pt x="100" y="74"/>
                </a:cubicBezTo>
                <a:cubicBezTo>
                  <a:pt x="102" y="78"/>
                  <a:pt x="102" y="82"/>
                  <a:pt x="100" y="85"/>
                </a:cubicBezTo>
                <a:cubicBezTo>
                  <a:pt x="98" y="88"/>
                  <a:pt x="94" y="90"/>
                  <a:pt x="90" y="90"/>
                </a:cubicBezTo>
                <a:cubicBezTo>
                  <a:pt x="87" y="90"/>
                  <a:pt x="84" y="89"/>
                  <a:pt x="81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0" y="87"/>
                  <a:pt x="80" y="87"/>
                  <a:pt x="80" y="87"/>
                </a:cubicBezTo>
                <a:cubicBezTo>
                  <a:pt x="80" y="87"/>
                  <a:pt x="79" y="87"/>
                  <a:pt x="79" y="87"/>
                </a:cubicBezTo>
                <a:cubicBezTo>
                  <a:pt x="71" y="82"/>
                  <a:pt x="71" y="82"/>
                  <a:pt x="71" y="82"/>
                </a:cubicBezTo>
                <a:lnTo>
                  <a:pt x="72" y="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2" name="Freeform 79"/>
          <p:cNvSpPr>
            <a:spLocks noEditPoints="1"/>
          </p:cNvSpPr>
          <p:nvPr/>
        </p:nvSpPr>
        <p:spPr bwMode="auto">
          <a:xfrm>
            <a:off x="2749550" y="4222750"/>
            <a:ext cx="488950" cy="452438"/>
          </a:xfrm>
          <a:custGeom>
            <a:avLst/>
            <a:gdLst>
              <a:gd name="T0" fmla="*/ 2147483646 w 98"/>
              <a:gd name="T1" fmla="*/ 2147483646 h 110"/>
              <a:gd name="T2" fmla="*/ 2147483646 w 98"/>
              <a:gd name="T3" fmla="*/ 2147483646 h 110"/>
              <a:gd name="T4" fmla="*/ 2147483646 w 98"/>
              <a:gd name="T5" fmla="*/ 2147483646 h 110"/>
              <a:gd name="T6" fmla="*/ 2147483646 w 98"/>
              <a:gd name="T7" fmla="*/ 0 h 110"/>
              <a:gd name="T8" fmla="*/ 2147483646 w 98"/>
              <a:gd name="T9" fmla="*/ 2147483646 h 110"/>
              <a:gd name="T10" fmla="*/ 2147483646 w 98"/>
              <a:gd name="T11" fmla="*/ 2147483646 h 110"/>
              <a:gd name="T12" fmla="*/ 2147483646 w 98"/>
              <a:gd name="T13" fmla="*/ 2147483646 h 110"/>
              <a:gd name="T14" fmla="*/ 2147483646 w 98"/>
              <a:gd name="T15" fmla="*/ 2147483646 h 110"/>
              <a:gd name="T16" fmla="*/ 2147483646 w 98"/>
              <a:gd name="T17" fmla="*/ 2147483646 h 110"/>
              <a:gd name="T18" fmla="*/ 2147483646 w 98"/>
              <a:gd name="T19" fmla="*/ 2147483646 h 110"/>
              <a:gd name="T20" fmla="*/ 2147483646 w 98"/>
              <a:gd name="T21" fmla="*/ 2147483646 h 110"/>
              <a:gd name="T22" fmla="*/ 2147483646 w 98"/>
              <a:gd name="T23" fmla="*/ 2147483646 h 110"/>
              <a:gd name="T24" fmla="*/ 2147483646 w 98"/>
              <a:gd name="T25" fmla="*/ 2147483646 h 110"/>
              <a:gd name="T26" fmla="*/ 2147483646 w 98"/>
              <a:gd name="T27" fmla="*/ 2147483646 h 110"/>
              <a:gd name="T28" fmla="*/ 2147483646 w 98"/>
              <a:gd name="T29" fmla="*/ 2147483646 h 110"/>
              <a:gd name="T30" fmla="*/ 2147483646 w 98"/>
              <a:gd name="T31" fmla="*/ 2147483646 h 110"/>
              <a:gd name="T32" fmla="*/ 2147483646 w 98"/>
              <a:gd name="T33" fmla="*/ 2147483646 h 110"/>
              <a:gd name="T34" fmla="*/ 2147483646 w 98"/>
              <a:gd name="T35" fmla="*/ 2147483646 h 110"/>
              <a:gd name="T36" fmla="*/ 2147483646 w 98"/>
              <a:gd name="T37" fmla="*/ 2147483646 h 110"/>
              <a:gd name="T38" fmla="*/ 2147483646 w 98"/>
              <a:gd name="T39" fmla="*/ 2147483646 h 110"/>
              <a:gd name="T40" fmla="*/ 2147483646 w 98"/>
              <a:gd name="T41" fmla="*/ 2147483646 h 110"/>
              <a:gd name="T42" fmla="*/ 2147483646 w 98"/>
              <a:gd name="T43" fmla="*/ 2147483646 h 110"/>
              <a:gd name="T44" fmla="*/ 2147483646 w 98"/>
              <a:gd name="T45" fmla="*/ 2147483646 h 110"/>
              <a:gd name="T46" fmla="*/ 2147483646 w 98"/>
              <a:gd name="T47" fmla="*/ 2147483646 h 110"/>
              <a:gd name="T48" fmla="*/ 2147483646 w 98"/>
              <a:gd name="T49" fmla="*/ 2147483646 h 110"/>
              <a:gd name="T50" fmla="*/ 2147483646 w 98"/>
              <a:gd name="T51" fmla="*/ 2147483646 h 110"/>
              <a:gd name="T52" fmla="*/ 0 w 98"/>
              <a:gd name="T53" fmla="*/ 2147483646 h 110"/>
              <a:gd name="T54" fmla="*/ 2147483646 w 98"/>
              <a:gd name="T55" fmla="*/ 2147483646 h 110"/>
              <a:gd name="T56" fmla="*/ 2147483646 w 98"/>
              <a:gd name="T57" fmla="*/ 2147483646 h 110"/>
              <a:gd name="T58" fmla="*/ 2147483646 w 98"/>
              <a:gd name="T59" fmla="*/ 2147483646 h 110"/>
              <a:gd name="T60" fmla="*/ 2147483646 w 98"/>
              <a:gd name="T61" fmla="*/ 2147483646 h 110"/>
              <a:gd name="T62" fmla="*/ 2147483646 w 98"/>
              <a:gd name="T63" fmla="*/ 2147483646 h 110"/>
              <a:gd name="T64" fmla="*/ 2147483646 w 98"/>
              <a:gd name="T65" fmla="*/ 2147483646 h 110"/>
              <a:gd name="T66" fmla="*/ 2147483646 w 98"/>
              <a:gd name="T67" fmla="*/ 2147483646 h 110"/>
              <a:gd name="T68" fmla="*/ 2147483646 w 98"/>
              <a:gd name="T69" fmla="*/ 2147483646 h 110"/>
              <a:gd name="T70" fmla="*/ 2147483646 w 98"/>
              <a:gd name="T71" fmla="*/ 2147483646 h 110"/>
              <a:gd name="T72" fmla="*/ 2147483646 w 98"/>
              <a:gd name="T73" fmla="*/ 2147483646 h 110"/>
              <a:gd name="T74" fmla="*/ 0 w 98"/>
              <a:gd name="T75" fmla="*/ 2147483646 h 110"/>
              <a:gd name="T76" fmla="*/ 2147483646 w 98"/>
              <a:gd name="T77" fmla="*/ 2147483646 h 110"/>
              <a:gd name="T78" fmla="*/ 2147483646 w 98"/>
              <a:gd name="T79" fmla="*/ 2147483646 h 110"/>
              <a:gd name="T80" fmla="*/ 2147483646 w 98"/>
              <a:gd name="T81" fmla="*/ 2147483646 h 110"/>
              <a:gd name="T82" fmla="*/ 2147483646 w 98"/>
              <a:gd name="T83" fmla="*/ 2147483646 h 110"/>
              <a:gd name="T84" fmla="*/ 2147483646 w 98"/>
              <a:gd name="T85" fmla="*/ 2147483646 h 110"/>
              <a:gd name="T86" fmla="*/ 2147483646 w 98"/>
              <a:gd name="T87" fmla="*/ 2147483646 h 110"/>
              <a:gd name="T88" fmla="*/ 2147483646 w 98"/>
              <a:gd name="T89" fmla="*/ 2147483646 h 110"/>
              <a:gd name="T90" fmla="*/ 2147483646 w 98"/>
              <a:gd name="T91" fmla="*/ 2147483646 h 110"/>
              <a:gd name="T92" fmla="*/ 2147483646 w 98"/>
              <a:gd name="T93" fmla="*/ 2147483646 h 110"/>
              <a:gd name="T94" fmla="*/ 2147483646 w 98"/>
              <a:gd name="T95" fmla="*/ 2147483646 h 110"/>
              <a:gd name="T96" fmla="*/ 2147483646 w 98"/>
              <a:gd name="T97" fmla="*/ 2147483646 h 110"/>
              <a:gd name="T98" fmla="*/ 2147483646 w 98"/>
              <a:gd name="T99" fmla="*/ 2147483646 h 110"/>
              <a:gd name="T100" fmla="*/ 2147483646 w 98"/>
              <a:gd name="T101" fmla="*/ 2147483646 h 110"/>
              <a:gd name="T102" fmla="*/ 2147483646 w 98"/>
              <a:gd name="T103" fmla="*/ 2147483646 h 110"/>
              <a:gd name="T104" fmla="*/ 2147483646 w 98"/>
              <a:gd name="T105" fmla="*/ 2147483646 h 110"/>
              <a:gd name="T106" fmla="*/ 2147483646 w 98"/>
              <a:gd name="T107" fmla="*/ 2147483646 h 110"/>
              <a:gd name="T108" fmla="*/ 2147483646 w 98"/>
              <a:gd name="T109" fmla="*/ 2147483646 h 110"/>
              <a:gd name="T110" fmla="*/ 2147483646 w 98"/>
              <a:gd name="T111" fmla="*/ 2147483646 h 110"/>
              <a:gd name="T112" fmla="*/ 2147483646 w 98"/>
              <a:gd name="T113" fmla="*/ 2147483646 h 110"/>
              <a:gd name="T114" fmla="*/ 2147483646 w 98"/>
              <a:gd name="T115" fmla="*/ 2147483646 h 110"/>
              <a:gd name="T116" fmla="*/ 2147483646 w 98"/>
              <a:gd name="T117" fmla="*/ 2147483646 h 110"/>
              <a:gd name="T118" fmla="*/ 2147483646 w 98"/>
              <a:gd name="T119" fmla="*/ 2147483646 h 110"/>
              <a:gd name="T120" fmla="*/ 2147483646 w 98"/>
              <a:gd name="T121" fmla="*/ 2147483646 h 110"/>
              <a:gd name="T122" fmla="*/ 2147483646 w 98"/>
              <a:gd name="T123" fmla="*/ 2147483646 h 1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8"/>
              <a:gd name="T187" fmla="*/ 0 h 110"/>
              <a:gd name="T188" fmla="*/ 98 w 98"/>
              <a:gd name="T189" fmla="*/ 110 h 1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8" h="110">
                <a:moveTo>
                  <a:pt x="23" y="44"/>
                </a:moveTo>
                <a:cubicBezTo>
                  <a:pt x="23" y="30"/>
                  <a:pt x="23" y="30"/>
                  <a:pt x="23" y="30"/>
                </a:cubicBezTo>
                <a:cubicBezTo>
                  <a:pt x="18" y="29"/>
                  <a:pt x="14" y="27"/>
                  <a:pt x="11" y="25"/>
                </a:cubicBezTo>
                <a:cubicBezTo>
                  <a:pt x="9" y="23"/>
                  <a:pt x="8" y="20"/>
                  <a:pt x="8" y="16"/>
                </a:cubicBezTo>
                <a:cubicBezTo>
                  <a:pt x="8" y="13"/>
                  <a:pt x="9" y="10"/>
                  <a:pt x="12" y="8"/>
                </a:cubicBezTo>
                <a:cubicBezTo>
                  <a:pt x="15" y="5"/>
                  <a:pt x="18" y="4"/>
                  <a:pt x="23" y="4"/>
                </a:cubicBezTo>
                <a:cubicBezTo>
                  <a:pt x="23" y="0"/>
                  <a:pt x="23" y="0"/>
                  <a:pt x="2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4"/>
                  <a:pt x="28" y="4"/>
                  <a:pt x="28" y="4"/>
                </a:cubicBezTo>
                <a:cubicBezTo>
                  <a:pt x="33" y="4"/>
                  <a:pt x="36" y="5"/>
                  <a:pt x="38" y="7"/>
                </a:cubicBezTo>
                <a:cubicBezTo>
                  <a:pt x="41" y="9"/>
                  <a:pt x="43" y="11"/>
                  <a:pt x="43" y="15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3"/>
                  <a:pt x="31" y="11"/>
                  <a:pt x="28" y="11"/>
                </a:cubicBezTo>
                <a:cubicBezTo>
                  <a:pt x="28" y="23"/>
                  <a:pt x="28" y="23"/>
                  <a:pt x="28" y="23"/>
                </a:cubicBezTo>
                <a:cubicBezTo>
                  <a:pt x="35" y="24"/>
                  <a:pt x="39" y="26"/>
                  <a:pt x="41" y="28"/>
                </a:cubicBezTo>
                <a:cubicBezTo>
                  <a:pt x="44" y="30"/>
                  <a:pt x="45" y="33"/>
                  <a:pt x="45" y="37"/>
                </a:cubicBezTo>
                <a:cubicBezTo>
                  <a:pt x="45" y="41"/>
                  <a:pt x="43" y="44"/>
                  <a:pt x="40" y="46"/>
                </a:cubicBezTo>
                <a:cubicBezTo>
                  <a:pt x="38" y="49"/>
                  <a:pt x="34" y="51"/>
                  <a:pt x="28" y="51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51"/>
                  <a:pt x="23" y="51"/>
                  <a:pt x="23" y="51"/>
                </a:cubicBezTo>
                <a:cubicBezTo>
                  <a:pt x="18" y="51"/>
                  <a:pt x="15" y="50"/>
                  <a:pt x="12" y="47"/>
                </a:cubicBezTo>
                <a:cubicBezTo>
                  <a:pt x="9" y="45"/>
                  <a:pt x="7" y="42"/>
                  <a:pt x="6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8"/>
                  <a:pt x="18" y="40"/>
                  <a:pt x="19" y="41"/>
                </a:cubicBezTo>
                <a:cubicBezTo>
                  <a:pt x="20" y="42"/>
                  <a:pt x="21" y="43"/>
                  <a:pt x="23" y="44"/>
                </a:cubicBezTo>
                <a:close/>
                <a:moveTo>
                  <a:pt x="58" y="94"/>
                </a:moveTo>
                <a:cubicBezTo>
                  <a:pt x="71" y="94"/>
                  <a:pt x="71" y="94"/>
                  <a:pt x="71" y="94"/>
                </a:cubicBezTo>
                <a:cubicBezTo>
                  <a:pt x="71" y="90"/>
                  <a:pt x="71" y="90"/>
                  <a:pt x="71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58" y="86"/>
                  <a:pt x="58" y="86"/>
                  <a:pt x="58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55" y="65"/>
                  <a:pt x="55" y="65"/>
                  <a:pt x="5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76" y="82"/>
                  <a:pt x="76" y="82"/>
                  <a:pt x="76" y="82"/>
                </a:cubicBezTo>
                <a:cubicBezTo>
                  <a:pt x="87" y="65"/>
                  <a:pt x="87" y="65"/>
                  <a:pt x="87" y="65"/>
                </a:cubicBezTo>
                <a:cubicBezTo>
                  <a:pt x="98" y="65"/>
                  <a:pt x="98" y="65"/>
                  <a:pt x="98" y="65"/>
                </a:cubicBezTo>
                <a:cubicBezTo>
                  <a:pt x="84" y="86"/>
                  <a:pt x="84" y="86"/>
                  <a:pt x="84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7" y="90"/>
                  <a:pt x="97" y="90"/>
                  <a:pt x="97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4"/>
                  <a:pt x="82" y="94"/>
                  <a:pt x="82" y="94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98"/>
                  <a:pt x="97" y="98"/>
                  <a:pt x="97" y="98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98"/>
                  <a:pt x="71" y="98"/>
                  <a:pt x="7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4"/>
                  <a:pt x="58" y="94"/>
                  <a:pt x="58" y="94"/>
                </a:cubicBezTo>
                <a:close/>
                <a:moveTo>
                  <a:pt x="0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8"/>
                  <a:pt x="5" y="86"/>
                  <a:pt x="5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1"/>
                  <a:pt x="0" y="81"/>
                  <a:pt x="0" y="81"/>
                </a:cubicBezTo>
                <a:cubicBezTo>
                  <a:pt x="6" y="81"/>
                  <a:pt x="6" y="81"/>
                  <a:pt x="6" y="81"/>
                </a:cubicBezTo>
                <a:cubicBezTo>
                  <a:pt x="8" y="71"/>
                  <a:pt x="16" y="62"/>
                  <a:pt x="30" y="62"/>
                </a:cubicBezTo>
                <a:cubicBezTo>
                  <a:pt x="37" y="62"/>
                  <a:pt x="43" y="65"/>
                  <a:pt x="48" y="69"/>
                </a:cubicBezTo>
                <a:cubicBezTo>
                  <a:pt x="48" y="70"/>
                  <a:pt x="49" y="70"/>
                  <a:pt x="49" y="71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5"/>
                  <a:pt x="42" y="75"/>
                  <a:pt x="42" y="74"/>
                </a:cubicBezTo>
                <a:cubicBezTo>
                  <a:pt x="39" y="71"/>
                  <a:pt x="35" y="70"/>
                  <a:pt x="30" y="70"/>
                </a:cubicBezTo>
                <a:cubicBezTo>
                  <a:pt x="22" y="70"/>
                  <a:pt x="17" y="75"/>
                  <a:pt x="15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7" y="85"/>
                  <a:pt x="37" y="85"/>
                  <a:pt x="37" y="85"/>
                </a:cubicBezTo>
                <a:cubicBezTo>
                  <a:pt x="14" y="85"/>
                  <a:pt x="14" y="85"/>
                  <a:pt x="14" y="85"/>
                </a:cubicBezTo>
                <a:cubicBezTo>
                  <a:pt x="14" y="86"/>
                  <a:pt x="14" y="88"/>
                  <a:pt x="14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93"/>
                  <a:pt x="37" y="93"/>
                  <a:pt x="37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8" y="99"/>
                  <a:pt x="22" y="103"/>
                  <a:pt x="30" y="103"/>
                </a:cubicBezTo>
                <a:cubicBezTo>
                  <a:pt x="34" y="103"/>
                  <a:pt x="37" y="102"/>
                  <a:pt x="40" y="100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2" y="108"/>
                  <a:pt x="36" y="110"/>
                  <a:pt x="30" y="110"/>
                </a:cubicBezTo>
                <a:cubicBezTo>
                  <a:pt x="17" y="110"/>
                  <a:pt x="9" y="103"/>
                  <a:pt x="6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9"/>
                  <a:pt x="0" y="89"/>
                  <a:pt x="0" y="89"/>
                </a:cubicBezTo>
                <a:close/>
                <a:moveTo>
                  <a:pt x="54" y="29"/>
                </a:moveTo>
                <a:cubicBezTo>
                  <a:pt x="58" y="29"/>
                  <a:pt x="58" y="29"/>
                  <a:pt x="58" y="29"/>
                </a:cubicBezTo>
                <a:cubicBezTo>
                  <a:pt x="57" y="27"/>
                  <a:pt x="56" y="24"/>
                  <a:pt x="56" y="22"/>
                </a:cubicBezTo>
                <a:cubicBezTo>
                  <a:pt x="56" y="18"/>
                  <a:pt x="56" y="15"/>
                  <a:pt x="58" y="12"/>
                </a:cubicBezTo>
                <a:cubicBezTo>
                  <a:pt x="60" y="9"/>
                  <a:pt x="63" y="6"/>
                  <a:pt x="67" y="5"/>
                </a:cubicBezTo>
                <a:cubicBezTo>
                  <a:pt x="70" y="4"/>
                  <a:pt x="72" y="3"/>
                  <a:pt x="75" y="3"/>
                </a:cubicBezTo>
                <a:cubicBezTo>
                  <a:pt x="80" y="3"/>
                  <a:pt x="84" y="3"/>
                  <a:pt x="88" y="5"/>
                </a:cubicBezTo>
                <a:cubicBezTo>
                  <a:pt x="91" y="7"/>
                  <a:pt x="94" y="10"/>
                  <a:pt x="96" y="13"/>
                </a:cubicBezTo>
                <a:cubicBezTo>
                  <a:pt x="87" y="16"/>
                  <a:pt x="87" y="16"/>
                  <a:pt x="87" y="16"/>
                </a:cubicBezTo>
                <a:cubicBezTo>
                  <a:pt x="86" y="14"/>
                  <a:pt x="84" y="13"/>
                  <a:pt x="82" y="12"/>
                </a:cubicBezTo>
                <a:cubicBezTo>
                  <a:pt x="81" y="11"/>
                  <a:pt x="78" y="11"/>
                  <a:pt x="76" y="11"/>
                </a:cubicBezTo>
                <a:cubicBezTo>
                  <a:pt x="74" y="11"/>
                  <a:pt x="73" y="11"/>
                  <a:pt x="71" y="12"/>
                </a:cubicBezTo>
                <a:cubicBezTo>
                  <a:pt x="69" y="13"/>
                  <a:pt x="68" y="14"/>
                  <a:pt x="67" y="15"/>
                </a:cubicBezTo>
                <a:cubicBezTo>
                  <a:pt x="66" y="17"/>
                  <a:pt x="66" y="19"/>
                  <a:pt x="66" y="21"/>
                </a:cubicBezTo>
                <a:cubicBezTo>
                  <a:pt x="66" y="23"/>
                  <a:pt x="67" y="25"/>
                  <a:pt x="68" y="27"/>
                </a:cubicBezTo>
                <a:cubicBezTo>
                  <a:pt x="68" y="28"/>
                  <a:pt x="69" y="28"/>
                  <a:pt x="69" y="29"/>
                </a:cubicBezTo>
                <a:cubicBezTo>
                  <a:pt x="83" y="29"/>
                  <a:pt x="83" y="29"/>
                  <a:pt x="83" y="29"/>
                </a:cubicBezTo>
                <a:cubicBezTo>
                  <a:pt x="83" y="34"/>
                  <a:pt x="83" y="34"/>
                  <a:pt x="83" y="34"/>
                </a:cubicBezTo>
                <a:cubicBezTo>
                  <a:pt x="71" y="34"/>
                  <a:pt x="71" y="34"/>
                  <a:pt x="71" y="34"/>
                </a:cubicBezTo>
                <a:cubicBezTo>
                  <a:pt x="72" y="36"/>
                  <a:pt x="72" y="38"/>
                  <a:pt x="72" y="40"/>
                </a:cubicBezTo>
                <a:cubicBezTo>
                  <a:pt x="72" y="40"/>
                  <a:pt x="72" y="41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7" y="42"/>
                  <a:pt x="80" y="43"/>
                  <a:pt x="83" y="44"/>
                </a:cubicBezTo>
                <a:cubicBezTo>
                  <a:pt x="85" y="45"/>
                  <a:pt x="86" y="46"/>
                  <a:pt x="89" y="44"/>
                </a:cubicBezTo>
                <a:cubicBezTo>
                  <a:pt x="96" y="49"/>
                  <a:pt x="96" y="49"/>
                  <a:pt x="96" y="49"/>
                </a:cubicBezTo>
                <a:cubicBezTo>
                  <a:pt x="88" y="56"/>
                  <a:pt x="85" y="54"/>
                  <a:pt x="78" y="52"/>
                </a:cubicBezTo>
                <a:cubicBezTo>
                  <a:pt x="76" y="51"/>
                  <a:pt x="74" y="50"/>
                  <a:pt x="70" y="50"/>
                </a:cubicBezTo>
                <a:cubicBezTo>
                  <a:pt x="69" y="49"/>
                  <a:pt x="67" y="50"/>
                  <a:pt x="65" y="51"/>
                </a:cubicBezTo>
                <a:cubicBezTo>
                  <a:pt x="64" y="52"/>
                  <a:pt x="63" y="53"/>
                  <a:pt x="62" y="53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7" y="46"/>
                  <a:pt x="58" y="45"/>
                </a:cubicBezTo>
                <a:cubicBezTo>
                  <a:pt x="61" y="44"/>
                  <a:pt x="62" y="42"/>
                  <a:pt x="62" y="40"/>
                </a:cubicBezTo>
                <a:cubicBezTo>
                  <a:pt x="62" y="38"/>
                  <a:pt x="61" y="36"/>
                  <a:pt x="60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9"/>
                  <a:pt x="54" y="29"/>
                  <a:pt x="54" y="29"/>
                </a:cubicBezTo>
                <a:close/>
                <a:moveTo>
                  <a:pt x="23" y="10"/>
                </a:moveTo>
                <a:cubicBezTo>
                  <a:pt x="21" y="11"/>
                  <a:pt x="20" y="12"/>
                  <a:pt x="19" y="13"/>
                </a:cubicBezTo>
                <a:cubicBezTo>
                  <a:pt x="18" y="14"/>
                  <a:pt x="18" y="15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20" y="20"/>
                  <a:pt x="21" y="21"/>
                  <a:pt x="23" y="21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8" y="44"/>
                </a:moveTo>
                <a:cubicBezTo>
                  <a:pt x="30" y="44"/>
                  <a:pt x="32" y="43"/>
                  <a:pt x="33" y="42"/>
                </a:cubicBezTo>
                <a:cubicBezTo>
                  <a:pt x="35" y="41"/>
                  <a:pt x="35" y="39"/>
                  <a:pt x="35" y="38"/>
                </a:cubicBezTo>
                <a:cubicBezTo>
                  <a:pt x="35" y="36"/>
                  <a:pt x="35" y="35"/>
                  <a:pt x="34" y="34"/>
                </a:cubicBezTo>
                <a:cubicBezTo>
                  <a:pt x="33" y="33"/>
                  <a:pt x="31" y="32"/>
                  <a:pt x="28" y="32"/>
                </a:cubicBezTo>
                <a:lnTo>
                  <a:pt x="28" y="4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3" name="Freeform 80"/>
          <p:cNvSpPr>
            <a:spLocks noEditPoints="1"/>
          </p:cNvSpPr>
          <p:nvPr/>
        </p:nvSpPr>
        <p:spPr bwMode="auto">
          <a:xfrm>
            <a:off x="1806575" y="4238625"/>
            <a:ext cx="481013" cy="442913"/>
          </a:xfrm>
          <a:custGeom>
            <a:avLst/>
            <a:gdLst>
              <a:gd name="T0" fmla="*/ 2147483646 w 96"/>
              <a:gd name="T1" fmla="*/ 2147483646 h 108"/>
              <a:gd name="T2" fmla="*/ 2147483646 w 96"/>
              <a:gd name="T3" fmla="*/ 2147483646 h 108"/>
              <a:gd name="T4" fmla="*/ 2147483646 w 96"/>
              <a:gd name="T5" fmla="*/ 2147483646 h 108"/>
              <a:gd name="T6" fmla="*/ 2147483646 w 96"/>
              <a:gd name="T7" fmla="*/ 2147483646 h 108"/>
              <a:gd name="T8" fmla="*/ 2147483646 w 96"/>
              <a:gd name="T9" fmla="*/ 2147483646 h 108"/>
              <a:gd name="T10" fmla="*/ 2147483646 w 96"/>
              <a:gd name="T11" fmla="*/ 2147483646 h 108"/>
              <a:gd name="T12" fmla="*/ 2147483646 w 96"/>
              <a:gd name="T13" fmla="*/ 2147483646 h 108"/>
              <a:gd name="T14" fmla="*/ 2147483646 w 96"/>
              <a:gd name="T15" fmla="*/ 2147483646 h 108"/>
              <a:gd name="T16" fmla="*/ 2147483646 w 96"/>
              <a:gd name="T17" fmla="*/ 2147483646 h 108"/>
              <a:gd name="T18" fmla="*/ 2147483646 w 96"/>
              <a:gd name="T19" fmla="*/ 2147483646 h 108"/>
              <a:gd name="T20" fmla="*/ 2147483646 w 96"/>
              <a:gd name="T21" fmla="*/ 2147483646 h 108"/>
              <a:gd name="T22" fmla="*/ 2147483646 w 96"/>
              <a:gd name="T23" fmla="*/ 2147483646 h 108"/>
              <a:gd name="T24" fmla="*/ 2147483646 w 96"/>
              <a:gd name="T25" fmla="*/ 2147483646 h 108"/>
              <a:gd name="T26" fmla="*/ 2147483646 w 96"/>
              <a:gd name="T27" fmla="*/ 0 h 108"/>
              <a:gd name="T28" fmla="*/ 2147483646 w 96"/>
              <a:gd name="T29" fmla="*/ 0 h 108"/>
              <a:gd name="T30" fmla="*/ 2147483646 w 96"/>
              <a:gd name="T31" fmla="*/ 2147483646 h 108"/>
              <a:gd name="T32" fmla="*/ 2147483646 w 96"/>
              <a:gd name="T33" fmla="*/ 2147483646 h 108"/>
              <a:gd name="T34" fmla="*/ 2147483646 w 96"/>
              <a:gd name="T35" fmla="*/ 2147483646 h 108"/>
              <a:gd name="T36" fmla="*/ 2147483646 w 96"/>
              <a:gd name="T37" fmla="*/ 2147483646 h 108"/>
              <a:gd name="T38" fmla="*/ 2147483646 w 96"/>
              <a:gd name="T39" fmla="*/ 2147483646 h 108"/>
              <a:gd name="T40" fmla="*/ 2147483646 w 96"/>
              <a:gd name="T41" fmla="*/ 2147483646 h 108"/>
              <a:gd name="T42" fmla="*/ 2147483646 w 96"/>
              <a:gd name="T43" fmla="*/ 2147483646 h 108"/>
              <a:gd name="T44" fmla="*/ 2147483646 w 96"/>
              <a:gd name="T45" fmla="*/ 2147483646 h 108"/>
              <a:gd name="T46" fmla="*/ 2147483646 w 96"/>
              <a:gd name="T47" fmla="*/ 2147483646 h 108"/>
              <a:gd name="T48" fmla="*/ 2147483646 w 96"/>
              <a:gd name="T49" fmla="*/ 2147483646 h 108"/>
              <a:gd name="T50" fmla="*/ 2147483646 w 96"/>
              <a:gd name="T51" fmla="*/ 2147483646 h 108"/>
              <a:gd name="T52" fmla="*/ 2147483646 w 96"/>
              <a:gd name="T53" fmla="*/ 2147483646 h 108"/>
              <a:gd name="T54" fmla="*/ 2147483646 w 96"/>
              <a:gd name="T55" fmla="*/ 2147483646 h 108"/>
              <a:gd name="T56" fmla="*/ 2147483646 w 96"/>
              <a:gd name="T57" fmla="*/ 2147483646 h 108"/>
              <a:gd name="T58" fmla="*/ 2147483646 w 96"/>
              <a:gd name="T59" fmla="*/ 2147483646 h 108"/>
              <a:gd name="T60" fmla="*/ 2147483646 w 96"/>
              <a:gd name="T61" fmla="*/ 2147483646 h 108"/>
              <a:gd name="T62" fmla="*/ 2147483646 w 96"/>
              <a:gd name="T63" fmla="*/ 2147483646 h 108"/>
              <a:gd name="T64" fmla="*/ 2147483646 w 96"/>
              <a:gd name="T65" fmla="*/ 2147483646 h 108"/>
              <a:gd name="T66" fmla="*/ 2147483646 w 96"/>
              <a:gd name="T67" fmla="*/ 2147483646 h 108"/>
              <a:gd name="T68" fmla="*/ 2147483646 w 96"/>
              <a:gd name="T69" fmla="*/ 2147483646 h 108"/>
              <a:gd name="T70" fmla="*/ 2147483646 w 96"/>
              <a:gd name="T71" fmla="*/ 2147483646 h 108"/>
              <a:gd name="T72" fmla="*/ 2147483646 w 96"/>
              <a:gd name="T73" fmla="*/ 2147483646 h 108"/>
              <a:gd name="T74" fmla="*/ 2147483646 w 96"/>
              <a:gd name="T75" fmla="*/ 2147483646 h 108"/>
              <a:gd name="T76" fmla="*/ 2147483646 w 96"/>
              <a:gd name="T77" fmla="*/ 2147483646 h 108"/>
              <a:gd name="T78" fmla="*/ 2147483646 w 96"/>
              <a:gd name="T79" fmla="*/ 2147483646 h 108"/>
              <a:gd name="T80" fmla="*/ 2147483646 w 96"/>
              <a:gd name="T81" fmla="*/ 2147483646 h 108"/>
              <a:gd name="T82" fmla="*/ 2147483646 w 96"/>
              <a:gd name="T83" fmla="*/ 2147483646 h 108"/>
              <a:gd name="T84" fmla="*/ 2147483646 w 96"/>
              <a:gd name="T85" fmla="*/ 2147483646 h 108"/>
              <a:gd name="T86" fmla="*/ 2147483646 w 96"/>
              <a:gd name="T87" fmla="*/ 2147483646 h 108"/>
              <a:gd name="T88" fmla="*/ 2147483646 w 96"/>
              <a:gd name="T89" fmla="*/ 2147483646 h 108"/>
              <a:gd name="T90" fmla="*/ 2147483646 w 96"/>
              <a:gd name="T91" fmla="*/ 2147483646 h 108"/>
              <a:gd name="T92" fmla="*/ 2147483646 w 96"/>
              <a:gd name="T93" fmla="*/ 2147483646 h 108"/>
              <a:gd name="T94" fmla="*/ 2147483646 w 96"/>
              <a:gd name="T95" fmla="*/ 2147483646 h 108"/>
              <a:gd name="T96" fmla="*/ 2147483646 w 96"/>
              <a:gd name="T97" fmla="*/ 2147483646 h 108"/>
              <a:gd name="T98" fmla="*/ 2147483646 w 96"/>
              <a:gd name="T99" fmla="*/ 2147483646 h 108"/>
              <a:gd name="T100" fmla="*/ 2147483646 w 96"/>
              <a:gd name="T101" fmla="*/ 2147483646 h 108"/>
              <a:gd name="T102" fmla="*/ 2147483646 w 96"/>
              <a:gd name="T103" fmla="*/ 2147483646 h 108"/>
              <a:gd name="T104" fmla="*/ 2147483646 w 96"/>
              <a:gd name="T105" fmla="*/ 2147483646 h 108"/>
              <a:gd name="T106" fmla="*/ 2147483646 w 96"/>
              <a:gd name="T107" fmla="*/ 2147483646 h 108"/>
              <a:gd name="T108" fmla="*/ 2147483646 w 96"/>
              <a:gd name="T109" fmla="*/ 2147483646 h 108"/>
              <a:gd name="T110" fmla="*/ 2147483646 w 96"/>
              <a:gd name="T111" fmla="*/ 2147483646 h 108"/>
              <a:gd name="T112" fmla="*/ 2147483646 w 96"/>
              <a:gd name="T113" fmla="*/ 2147483646 h 108"/>
              <a:gd name="T114" fmla="*/ 2147483646 w 96"/>
              <a:gd name="T115" fmla="*/ 2147483646 h 108"/>
              <a:gd name="T116" fmla="*/ 2147483646 w 96"/>
              <a:gd name="T117" fmla="*/ 2147483646 h 1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6"/>
              <a:gd name="T178" fmla="*/ 0 h 108"/>
              <a:gd name="T179" fmla="*/ 96 w 96"/>
              <a:gd name="T180" fmla="*/ 108 h 10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6" h="108">
                <a:moveTo>
                  <a:pt x="50" y="74"/>
                </a:moveTo>
                <a:cubicBezTo>
                  <a:pt x="53" y="68"/>
                  <a:pt x="53" y="68"/>
                  <a:pt x="53" y="68"/>
                </a:cubicBezTo>
                <a:cubicBezTo>
                  <a:pt x="60" y="67"/>
                  <a:pt x="60" y="67"/>
                  <a:pt x="60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6" y="55"/>
                  <a:pt x="56" y="55"/>
                  <a:pt x="56" y="55"/>
                </a:cubicBezTo>
                <a:cubicBezTo>
                  <a:pt x="50" y="59"/>
                  <a:pt x="50" y="59"/>
                  <a:pt x="50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5" y="62"/>
                  <a:pt x="45" y="62"/>
                  <a:pt x="45" y="62"/>
                </a:cubicBezTo>
                <a:cubicBezTo>
                  <a:pt x="39" y="67"/>
                  <a:pt x="39" y="67"/>
                  <a:pt x="39" y="67"/>
                </a:cubicBezTo>
                <a:cubicBezTo>
                  <a:pt x="47" y="68"/>
                  <a:pt x="47" y="68"/>
                  <a:pt x="47" y="68"/>
                </a:cubicBezTo>
                <a:cubicBezTo>
                  <a:pt x="50" y="74"/>
                  <a:pt x="50" y="74"/>
                  <a:pt x="50" y="74"/>
                </a:cubicBezTo>
                <a:close/>
                <a:moveTo>
                  <a:pt x="25" y="34"/>
                </a:moveTo>
                <a:cubicBezTo>
                  <a:pt x="23" y="30"/>
                  <a:pt x="22" y="27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7" y="20"/>
                  <a:pt x="15" y="17"/>
                  <a:pt x="11" y="14"/>
                </a:cubicBezTo>
                <a:cubicBezTo>
                  <a:pt x="8" y="11"/>
                  <a:pt x="8" y="11"/>
                  <a:pt x="8" y="11"/>
                </a:cubicBezTo>
                <a:cubicBezTo>
                  <a:pt x="12" y="10"/>
                  <a:pt x="12" y="10"/>
                  <a:pt x="12" y="10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7"/>
                  <a:pt x="40" y="10"/>
                  <a:pt x="41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3" y="10"/>
                  <a:pt x="44" y="8"/>
                  <a:pt x="47" y="5"/>
                </a:cubicBezTo>
                <a:cubicBezTo>
                  <a:pt x="48" y="4"/>
                  <a:pt x="48" y="4"/>
                  <a:pt x="48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6"/>
                  <a:pt x="58" y="5"/>
                  <a:pt x="59" y="4"/>
                </a:cubicBezTo>
                <a:cubicBezTo>
                  <a:pt x="60" y="2"/>
                  <a:pt x="61" y="1"/>
                  <a:pt x="6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86" y="8"/>
                  <a:pt x="86" y="8"/>
                  <a:pt x="86" y="8"/>
                </a:cubicBezTo>
                <a:cubicBezTo>
                  <a:pt x="89" y="10"/>
                  <a:pt x="89" y="10"/>
                  <a:pt x="89" y="10"/>
                </a:cubicBezTo>
                <a:cubicBezTo>
                  <a:pt x="86" y="12"/>
                  <a:pt x="86" y="12"/>
                  <a:pt x="86" y="12"/>
                </a:cubicBezTo>
                <a:cubicBezTo>
                  <a:pt x="83" y="15"/>
                  <a:pt x="80" y="19"/>
                  <a:pt x="77" y="22"/>
                </a:cubicBezTo>
                <a:cubicBezTo>
                  <a:pt x="74" y="26"/>
                  <a:pt x="72" y="30"/>
                  <a:pt x="70" y="34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28"/>
                  <a:pt x="70" y="23"/>
                  <a:pt x="73" y="19"/>
                </a:cubicBezTo>
                <a:cubicBezTo>
                  <a:pt x="75" y="17"/>
                  <a:pt x="78" y="14"/>
                  <a:pt x="80" y="11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6"/>
                  <a:pt x="63" y="6"/>
                  <a:pt x="63" y="7"/>
                </a:cubicBezTo>
                <a:cubicBezTo>
                  <a:pt x="63" y="7"/>
                  <a:pt x="62" y="8"/>
                  <a:pt x="62" y="8"/>
                </a:cubicBezTo>
                <a:cubicBezTo>
                  <a:pt x="67" y="10"/>
                  <a:pt x="67" y="10"/>
                  <a:pt x="67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68" y="14"/>
                  <a:pt x="68" y="14"/>
                  <a:pt x="68" y="14"/>
                </a:cubicBezTo>
                <a:cubicBezTo>
                  <a:pt x="66" y="17"/>
                  <a:pt x="64" y="20"/>
                  <a:pt x="62" y="23"/>
                </a:cubicBezTo>
                <a:cubicBezTo>
                  <a:pt x="60" y="26"/>
                  <a:pt x="59" y="30"/>
                  <a:pt x="58" y="34"/>
                </a:cubicBezTo>
                <a:cubicBezTo>
                  <a:pt x="53" y="33"/>
                  <a:pt x="53" y="33"/>
                  <a:pt x="53" y="33"/>
                </a:cubicBezTo>
                <a:cubicBezTo>
                  <a:pt x="54" y="29"/>
                  <a:pt x="56" y="24"/>
                  <a:pt x="58" y="21"/>
                </a:cubicBezTo>
                <a:cubicBezTo>
                  <a:pt x="59" y="18"/>
                  <a:pt x="61" y="16"/>
                  <a:pt x="62" y="14"/>
                </a:cubicBezTo>
                <a:cubicBezTo>
                  <a:pt x="49" y="9"/>
                  <a:pt x="49" y="9"/>
                  <a:pt x="49" y="9"/>
                </a:cubicBezTo>
                <a:cubicBezTo>
                  <a:pt x="48" y="11"/>
                  <a:pt x="47" y="13"/>
                  <a:pt x="46" y="15"/>
                </a:cubicBezTo>
                <a:cubicBezTo>
                  <a:pt x="45" y="17"/>
                  <a:pt x="44" y="19"/>
                  <a:pt x="44" y="21"/>
                </a:cubicBezTo>
                <a:cubicBezTo>
                  <a:pt x="45" y="25"/>
                  <a:pt x="45" y="29"/>
                  <a:pt x="45" y="33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29"/>
                  <a:pt x="40" y="25"/>
                  <a:pt x="39" y="20"/>
                </a:cubicBezTo>
                <a:cubicBezTo>
                  <a:pt x="38" y="16"/>
                  <a:pt x="36" y="12"/>
                  <a:pt x="34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20" y="16"/>
                  <a:pt x="22" y="18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6" y="25"/>
                  <a:pt x="28" y="28"/>
                  <a:pt x="29" y="32"/>
                </a:cubicBezTo>
                <a:cubicBezTo>
                  <a:pt x="25" y="34"/>
                  <a:pt x="25" y="34"/>
                  <a:pt x="25" y="34"/>
                </a:cubicBezTo>
                <a:close/>
                <a:moveTo>
                  <a:pt x="81" y="24"/>
                </a:moveTo>
                <a:cubicBezTo>
                  <a:pt x="90" y="27"/>
                  <a:pt x="95" y="30"/>
                  <a:pt x="95" y="35"/>
                </a:cubicBezTo>
                <a:cubicBezTo>
                  <a:pt x="95" y="36"/>
                  <a:pt x="95" y="37"/>
                  <a:pt x="95" y="38"/>
                </a:cubicBezTo>
                <a:cubicBezTo>
                  <a:pt x="96" y="45"/>
                  <a:pt x="96" y="45"/>
                  <a:pt x="96" y="45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53"/>
                  <a:pt x="79" y="55"/>
                  <a:pt x="79" y="57"/>
                </a:cubicBezTo>
                <a:cubicBezTo>
                  <a:pt x="76" y="59"/>
                  <a:pt x="76" y="59"/>
                  <a:pt x="76" y="59"/>
                </a:cubicBezTo>
                <a:cubicBezTo>
                  <a:pt x="69" y="55"/>
                  <a:pt x="69" y="55"/>
                  <a:pt x="69" y="55"/>
                </a:cubicBezTo>
                <a:cubicBezTo>
                  <a:pt x="71" y="62"/>
                  <a:pt x="71" y="62"/>
                  <a:pt x="71" y="62"/>
                </a:cubicBezTo>
                <a:cubicBezTo>
                  <a:pt x="65" y="67"/>
                  <a:pt x="65" y="67"/>
                  <a:pt x="65" y="67"/>
                </a:cubicBezTo>
                <a:cubicBezTo>
                  <a:pt x="72" y="68"/>
                  <a:pt x="72" y="68"/>
                  <a:pt x="72" y="68"/>
                </a:cubicBezTo>
                <a:cubicBezTo>
                  <a:pt x="75" y="74"/>
                  <a:pt x="75" y="74"/>
                  <a:pt x="75" y="74"/>
                </a:cubicBezTo>
                <a:cubicBezTo>
                  <a:pt x="78" y="68"/>
                  <a:pt x="78" y="68"/>
                  <a:pt x="78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8" y="98"/>
                  <a:pt x="88" y="98"/>
                  <a:pt x="88" y="98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77" y="105"/>
                  <a:pt x="63" y="108"/>
                  <a:pt x="49" y="108"/>
                </a:cubicBezTo>
                <a:cubicBezTo>
                  <a:pt x="36" y="108"/>
                  <a:pt x="22" y="105"/>
                  <a:pt x="13" y="100"/>
                </a:cubicBezTo>
                <a:cubicBezTo>
                  <a:pt x="10" y="98"/>
                  <a:pt x="10" y="98"/>
                  <a:pt x="10" y="98"/>
                </a:cubicBezTo>
                <a:cubicBezTo>
                  <a:pt x="19" y="68"/>
                  <a:pt x="19" y="68"/>
                  <a:pt x="19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23" y="74"/>
                  <a:pt x="23" y="74"/>
                  <a:pt x="23" y="74"/>
                </a:cubicBezTo>
                <a:cubicBezTo>
                  <a:pt x="26" y="68"/>
                  <a:pt x="26" y="68"/>
                  <a:pt x="26" y="68"/>
                </a:cubicBezTo>
                <a:cubicBezTo>
                  <a:pt x="33" y="67"/>
                  <a:pt x="33" y="67"/>
                  <a:pt x="33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30" y="55"/>
                  <a:pt x="30" y="55"/>
                  <a:pt x="30" y="55"/>
                </a:cubicBezTo>
                <a:cubicBezTo>
                  <a:pt x="24" y="59"/>
                  <a:pt x="24" y="59"/>
                  <a:pt x="24" y="59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5"/>
                  <a:pt x="20" y="53"/>
                  <a:pt x="20" y="51"/>
                </a:cubicBezTo>
                <a:cubicBezTo>
                  <a:pt x="0" y="45"/>
                  <a:pt x="0" y="45"/>
                  <a:pt x="0" y="45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7"/>
                  <a:pt x="1" y="36"/>
                  <a:pt x="1" y="35"/>
                </a:cubicBezTo>
                <a:cubicBezTo>
                  <a:pt x="1" y="30"/>
                  <a:pt x="7" y="27"/>
                  <a:pt x="16" y="24"/>
                </a:cubicBezTo>
                <a:cubicBezTo>
                  <a:pt x="20" y="31"/>
                  <a:pt x="20" y="31"/>
                  <a:pt x="20" y="31"/>
                </a:cubicBezTo>
                <a:cubicBezTo>
                  <a:pt x="16" y="32"/>
                  <a:pt x="13" y="33"/>
                  <a:pt x="13" y="33"/>
                </a:cubicBezTo>
                <a:cubicBezTo>
                  <a:pt x="13" y="33"/>
                  <a:pt x="17" y="34"/>
                  <a:pt x="22" y="35"/>
                </a:cubicBezTo>
                <a:cubicBezTo>
                  <a:pt x="29" y="37"/>
                  <a:pt x="37" y="38"/>
                  <a:pt x="48" y="38"/>
                </a:cubicBezTo>
                <a:cubicBezTo>
                  <a:pt x="60" y="38"/>
                  <a:pt x="67" y="37"/>
                  <a:pt x="74" y="35"/>
                </a:cubicBezTo>
                <a:cubicBezTo>
                  <a:pt x="80" y="34"/>
                  <a:pt x="83" y="33"/>
                  <a:pt x="83" y="33"/>
                </a:cubicBezTo>
                <a:cubicBezTo>
                  <a:pt x="83" y="33"/>
                  <a:pt x="80" y="32"/>
                  <a:pt x="76" y="31"/>
                </a:cubicBezTo>
                <a:cubicBezTo>
                  <a:pt x="81" y="24"/>
                  <a:pt x="81" y="24"/>
                  <a:pt x="81" y="24"/>
                </a:cubicBezTo>
                <a:close/>
                <a:moveTo>
                  <a:pt x="26" y="78"/>
                </a:moveTo>
                <a:cubicBezTo>
                  <a:pt x="22" y="93"/>
                  <a:pt x="22" y="93"/>
                  <a:pt x="22" y="93"/>
                </a:cubicBezTo>
                <a:cubicBezTo>
                  <a:pt x="25" y="94"/>
                  <a:pt x="29" y="96"/>
                  <a:pt x="33" y="96"/>
                </a:cubicBezTo>
                <a:cubicBezTo>
                  <a:pt x="37" y="79"/>
                  <a:pt x="37" y="79"/>
                  <a:pt x="37" y="79"/>
                </a:cubicBezTo>
                <a:cubicBezTo>
                  <a:pt x="33" y="78"/>
                  <a:pt x="29" y="78"/>
                  <a:pt x="26" y="78"/>
                </a:cubicBezTo>
                <a:close/>
                <a:moveTo>
                  <a:pt x="43" y="98"/>
                </a:moveTo>
                <a:cubicBezTo>
                  <a:pt x="45" y="98"/>
                  <a:pt x="47" y="98"/>
                  <a:pt x="49" y="98"/>
                </a:cubicBezTo>
                <a:cubicBezTo>
                  <a:pt x="52" y="98"/>
                  <a:pt x="55" y="98"/>
                  <a:pt x="58" y="98"/>
                </a:cubicBezTo>
                <a:cubicBezTo>
                  <a:pt x="55" y="79"/>
                  <a:pt x="55" y="79"/>
                  <a:pt x="55" y="79"/>
                </a:cubicBezTo>
                <a:cubicBezTo>
                  <a:pt x="52" y="79"/>
                  <a:pt x="49" y="79"/>
                  <a:pt x="46" y="79"/>
                </a:cubicBezTo>
                <a:cubicBezTo>
                  <a:pt x="43" y="98"/>
                  <a:pt x="43" y="98"/>
                  <a:pt x="43" y="98"/>
                </a:cubicBezTo>
                <a:close/>
                <a:moveTo>
                  <a:pt x="68" y="96"/>
                </a:moveTo>
                <a:cubicBezTo>
                  <a:pt x="71" y="95"/>
                  <a:pt x="74" y="94"/>
                  <a:pt x="77" y="93"/>
                </a:cubicBezTo>
                <a:cubicBezTo>
                  <a:pt x="73" y="78"/>
                  <a:pt x="73" y="78"/>
                  <a:pt x="73" y="78"/>
                </a:cubicBezTo>
                <a:cubicBezTo>
                  <a:pt x="70" y="78"/>
                  <a:pt x="67" y="78"/>
                  <a:pt x="64" y="78"/>
                </a:cubicBezTo>
                <a:lnTo>
                  <a:pt x="68" y="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4" name="Freeform 81"/>
          <p:cNvSpPr>
            <a:spLocks noEditPoints="1"/>
          </p:cNvSpPr>
          <p:nvPr/>
        </p:nvSpPr>
        <p:spPr bwMode="auto">
          <a:xfrm>
            <a:off x="1812925" y="5019675"/>
            <a:ext cx="504825" cy="382588"/>
          </a:xfrm>
          <a:custGeom>
            <a:avLst/>
            <a:gdLst>
              <a:gd name="T0" fmla="*/ 2147483646 w 101"/>
              <a:gd name="T1" fmla="*/ 2147483646 h 93"/>
              <a:gd name="T2" fmla="*/ 2147483646 w 101"/>
              <a:gd name="T3" fmla="*/ 2147483646 h 93"/>
              <a:gd name="T4" fmla="*/ 2147483646 w 101"/>
              <a:gd name="T5" fmla="*/ 2147483646 h 93"/>
              <a:gd name="T6" fmla="*/ 2147483646 w 101"/>
              <a:gd name="T7" fmla="*/ 2147483646 h 93"/>
              <a:gd name="T8" fmla="*/ 2147483646 w 101"/>
              <a:gd name="T9" fmla="*/ 2147483646 h 93"/>
              <a:gd name="T10" fmla="*/ 2147483646 w 101"/>
              <a:gd name="T11" fmla="*/ 2147483646 h 93"/>
              <a:gd name="T12" fmla="*/ 2147483646 w 101"/>
              <a:gd name="T13" fmla="*/ 2147483646 h 93"/>
              <a:gd name="T14" fmla="*/ 2147483646 w 101"/>
              <a:gd name="T15" fmla="*/ 2147483646 h 93"/>
              <a:gd name="T16" fmla="*/ 2147483646 w 101"/>
              <a:gd name="T17" fmla="*/ 2147483646 h 93"/>
              <a:gd name="T18" fmla="*/ 2147483646 w 101"/>
              <a:gd name="T19" fmla="*/ 2147483646 h 93"/>
              <a:gd name="T20" fmla="*/ 2147483646 w 101"/>
              <a:gd name="T21" fmla="*/ 2147483646 h 93"/>
              <a:gd name="T22" fmla="*/ 2147483646 w 101"/>
              <a:gd name="T23" fmla="*/ 2147483646 h 93"/>
              <a:gd name="T24" fmla="*/ 2147483646 w 101"/>
              <a:gd name="T25" fmla="*/ 2147483646 h 93"/>
              <a:gd name="T26" fmla="*/ 2147483646 w 101"/>
              <a:gd name="T27" fmla="*/ 2147483646 h 93"/>
              <a:gd name="T28" fmla="*/ 0 w 101"/>
              <a:gd name="T29" fmla="*/ 2147483646 h 93"/>
              <a:gd name="T30" fmla="*/ 2147483646 w 101"/>
              <a:gd name="T31" fmla="*/ 2147483646 h 93"/>
              <a:gd name="T32" fmla="*/ 2147483646 w 101"/>
              <a:gd name="T33" fmla="*/ 2147483646 h 93"/>
              <a:gd name="T34" fmla="*/ 2147483646 w 101"/>
              <a:gd name="T35" fmla="*/ 2147483646 h 93"/>
              <a:gd name="T36" fmla="*/ 2147483646 w 101"/>
              <a:gd name="T37" fmla="*/ 2147483646 h 93"/>
              <a:gd name="T38" fmla="*/ 2147483646 w 101"/>
              <a:gd name="T39" fmla="*/ 2147483646 h 93"/>
              <a:gd name="T40" fmla="*/ 2147483646 w 101"/>
              <a:gd name="T41" fmla="*/ 2147483646 h 93"/>
              <a:gd name="T42" fmla="*/ 2147483646 w 101"/>
              <a:gd name="T43" fmla="*/ 2147483646 h 93"/>
              <a:gd name="T44" fmla="*/ 2147483646 w 101"/>
              <a:gd name="T45" fmla="*/ 0 h 93"/>
              <a:gd name="T46" fmla="*/ 2147483646 w 101"/>
              <a:gd name="T47" fmla="*/ 2147483646 h 93"/>
              <a:gd name="T48" fmla="*/ 2147483646 w 101"/>
              <a:gd name="T49" fmla="*/ 2147483646 h 93"/>
              <a:gd name="T50" fmla="*/ 2147483646 w 101"/>
              <a:gd name="T51" fmla="*/ 2147483646 h 93"/>
              <a:gd name="T52" fmla="*/ 2147483646 w 101"/>
              <a:gd name="T53" fmla="*/ 2147483646 h 93"/>
              <a:gd name="T54" fmla="*/ 2147483646 w 101"/>
              <a:gd name="T55" fmla="*/ 2147483646 h 93"/>
              <a:gd name="T56" fmla="*/ 2147483646 w 101"/>
              <a:gd name="T57" fmla="*/ 2147483646 h 93"/>
              <a:gd name="T58" fmla="*/ 2147483646 w 101"/>
              <a:gd name="T59" fmla="*/ 2147483646 h 93"/>
              <a:gd name="T60" fmla="*/ 2147483646 w 101"/>
              <a:gd name="T61" fmla="*/ 2147483646 h 93"/>
              <a:gd name="T62" fmla="*/ 2147483646 w 101"/>
              <a:gd name="T63" fmla="*/ 2147483646 h 93"/>
              <a:gd name="T64" fmla="*/ 2147483646 w 101"/>
              <a:gd name="T65" fmla="*/ 2147483646 h 93"/>
              <a:gd name="T66" fmla="*/ 2147483646 w 101"/>
              <a:gd name="T67" fmla="*/ 2147483646 h 93"/>
              <a:gd name="T68" fmla="*/ 2147483646 w 101"/>
              <a:gd name="T69" fmla="*/ 2147483646 h 93"/>
              <a:gd name="T70" fmla="*/ 2147483646 w 101"/>
              <a:gd name="T71" fmla="*/ 2147483646 h 93"/>
              <a:gd name="T72" fmla="*/ 2147483646 w 101"/>
              <a:gd name="T73" fmla="*/ 2147483646 h 93"/>
              <a:gd name="T74" fmla="*/ 2147483646 w 101"/>
              <a:gd name="T75" fmla="*/ 2147483646 h 93"/>
              <a:gd name="T76" fmla="*/ 2147483646 w 101"/>
              <a:gd name="T77" fmla="*/ 2147483646 h 93"/>
              <a:gd name="T78" fmla="*/ 2147483646 w 101"/>
              <a:gd name="T79" fmla="*/ 2147483646 h 93"/>
              <a:gd name="T80" fmla="*/ 2147483646 w 101"/>
              <a:gd name="T81" fmla="*/ 2147483646 h 93"/>
              <a:gd name="T82" fmla="*/ 2147483646 w 101"/>
              <a:gd name="T83" fmla="*/ 2147483646 h 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1"/>
              <a:gd name="T127" fmla="*/ 0 h 93"/>
              <a:gd name="T128" fmla="*/ 101 w 101"/>
              <a:gd name="T129" fmla="*/ 93 h 9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1" h="93">
                <a:moveTo>
                  <a:pt x="78" y="27"/>
                </a:moveTo>
                <a:cubicBezTo>
                  <a:pt x="80" y="26"/>
                  <a:pt x="83" y="24"/>
                  <a:pt x="85" y="22"/>
                </a:cubicBezTo>
                <a:cubicBezTo>
                  <a:pt x="86" y="20"/>
                  <a:pt x="87" y="18"/>
                  <a:pt x="88" y="16"/>
                </a:cubicBezTo>
                <a:cubicBezTo>
                  <a:pt x="89" y="15"/>
                  <a:pt x="89" y="13"/>
                  <a:pt x="88" y="11"/>
                </a:cubicBezTo>
                <a:cubicBezTo>
                  <a:pt x="88" y="10"/>
                  <a:pt x="88" y="10"/>
                  <a:pt x="88" y="9"/>
                </a:cubicBezTo>
                <a:cubicBezTo>
                  <a:pt x="86" y="17"/>
                  <a:pt x="80" y="21"/>
                  <a:pt x="76" y="23"/>
                </a:cubicBezTo>
                <a:cubicBezTo>
                  <a:pt x="78" y="27"/>
                  <a:pt x="78" y="27"/>
                  <a:pt x="78" y="27"/>
                </a:cubicBezTo>
                <a:close/>
                <a:moveTo>
                  <a:pt x="43" y="76"/>
                </a:moveTo>
                <a:cubicBezTo>
                  <a:pt x="43" y="76"/>
                  <a:pt x="44" y="76"/>
                  <a:pt x="47" y="79"/>
                </a:cubicBezTo>
                <a:cubicBezTo>
                  <a:pt x="49" y="82"/>
                  <a:pt x="48" y="84"/>
                  <a:pt x="48" y="84"/>
                </a:cubicBezTo>
                <a:cubicBezTo>
                  <a:pt x="48" y="84"/>
                  <a:pt x="44" y="83"/>
                  <a:pt x="43" y="82"/>
                </a:cubicBezTo>
                <a:cubicBezTo>
                  <a:pt x="41" y="80"/>
                  <a:pt x="43" y="76"/>
                  <a:pt x="43" y="76"/>
                </a:cubicBezTo>
                <a:close/>
                <a:moveTo>
                  <a:pt x="61" y="76"/>
                </a:moveTo>
                <a:cubicBezTo>
                  <a:pt x="61" y="76"/>
                  <a:pt x="59" y="76"/>
                  <a:pt x="57" y="79"/>
                </a:cubicBezTo>
                <a:cubicBezTo>
                  <a:pt x="54" y="82"/>
                  <a:pt x="55" y="84"/>
                  <a:pt x="55" y="84"/>
                </a:cubicBezTo>
                <a:cubicBezTo>
                  <a:pt x="55" y="84"/>
                  <a:pt x="59" y="83"/>
                  <a:pt x="61" y="82"/>
                </a:cubicBezTo>
                <a:cubicBezTo>
                  <a:pt x="62" y="80"/>
                  <a:pt x="61" y="76"/>
                  <a:pt x="61" y="76"/>
                </a:cubicBezTo>
                <a:close/>
                <a:moveTo>
                  <a:pt x="40" y="74"/>
                </a:moveTo>
                <a:cubicBezTo>
                  <a:pt x="36" y="79"/>
                  <a:pt x="36" y="79"/>
                  <a:pt x="36" y="79"/>
                </a:cubicBezTo>
                <a:cubicBezTo>
                  <a:pt x="36" y="80"/>
                  <a:pt x="37" y="82"/>
                  <a:pt x="38" y="83"/>
                </a:cubicBezTo>
                <a:cubicBezTo>
                  <a:pt x="39" y="84"/>
                  <a:pt x="40" y="86"/>
                  <a:pt x="41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5" y="84"/>
                  <a:pt x="66" y="83"/>
                </a:cubicBezTo>
                <a:cubicBezTo>
                  <a:pt x="66" y="82"/>
                  <a:pt x="67" y="80"/>
                  <a:pt x="67" y="79"/>
                </a:cubicBezTo>
                <a:cubicBezTo>
                  <a:pt x="63" y="74"/>
                  <a:pt x="63" y="74"/>
                  <a:pt x="63" y="74"/>
                </a:cubicBezTo>
                <a:cubicBezTo>
                  <a:pt x="40" y="74"/>
                  <a:pt x="40" y="74"/>
                  <a:pt x="40" y="74"/>
                </a:cubicBezTo>
                <a:close/>
                <a:moveTo>
                  <a:pt x="30" y="75"/>
                </a:moveTo>
                <a:cubicBezTo>
                  <a:pt x="36" y="69"/>
                  <a:pt x="36" y="69"/>
                  <a:pt x="36" y="69"/>
                </a:cubicBezTo>
                <a:cubicBezTo>
                  <a:pt x="29" y="60"/>
                  <a:pt x="24" y="50"/>
                  <a:pt x="22" y="38"/>
                </a:cubicBezTo>
                <a:cubicBezTo>
                  <a:pt x="15" y="40"/>
                  <a:pt x="6" y="38"/>
                  <a:pt x="0" y="28"/>
                </a:cubicBezTo>
                <a:cubicBezTo>
                  <a:pt x="5" y="26"/>
                  <a:pt x="9" y="25"/>
                  <a:pt x="13" y="26"/>
                </a:cubicBezTo>
                <a:cubicBezTo>
                  <a:pt x="13" y="26"/>
                  <a:pt x="13" y="26"/>
                  <a:pt x="13" y="25"/>
                </a:cubicBezTo>
                <a:cubicBezTo>
                  <a:pt x="11" y="23"/>
                  <a:pt x="9" y="21"/>
                  <a:pt x="8" y="18"/>
                </a:cubicBezTo>
                <a:cubicBezTo>
                  <a:pt x="7" y="15"/>
                  <a:pt x="7" y="12"/>
                  <a:pt x="8" y="9"/>
                </a:cubicBezTo>
                <a:cubicBezTo>
                  <a:pt x="9" y="6"/>
                  <a:pt x="10" y="3"/>
                  <a:pt x="14" y="0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12"/>
                  <a:pt x="24" y="16"/>
                  <a:pt x="29" y="19"/>
                </a:cubicBezTo>
                <a:cubicBezTo>
                  <a:pt x="29" y="19"/>
                  <a:pt x="30" y="19"/>
                  <a:pt x="30" y="20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2" y="19"/>
                </a:cubicBezTo>
                <a:cubicBezTo>
                  <a:pt x="77" y="16"/>
                  <a:pt x="84" y="12"/>
                  <a:pt x="83" y="3"/>
                </a:cubicBezTo>
                <a:cubicBezTo>
                  <a:pt x="88" y="0"/>
                  <a:pt x="88" y="0"/>
                  <a:pt x="88" y="0"/>
                </a:cubicBezTo>
                <a:cubicBezTo>
                  <a:pt x="91" y="3"/>
                  <a:pt x="93" y="6"/>
                  <a:pt x="93" y="9"/>
                </a:cubicBezTo>
                <a:cubicBezTo>
                  <a:pt x="94" y="12"/>
                  <a:pt x="94" y="15"/>
                  <a:pt x="93" y="18"/>
                </a:cubicBezTo>
                <a:cubicBezTo>
                  <a:pt x="92" y="21"/>
                  <a:pt x="90" y="23"/>
                  <a:pt x="89" y="25"/>
                </a:cubicBezTo>
                <a:cubicBezTo>
                  <a:pt x="89" y="26"/>
                  <a:pt x="88" y="26"/>
                  <a:pt x="88" y="26"/>
                </a:cubicBezTo>
                <a:cubicBezTo>
                  <a:pt x="92" y="25"/>
                  <a:pt x="96" y="26"/>
                  <a:pt x="101" y="28"/>
                </a:cubicBezTo>
                <a:cubicBezTo>
                  <a:pt x="96" y="37"/>
                  <a:pt x="88" y="39"/>
                  <a:pt x="81" y="38"/>
                </a:cubicBezTo>
                <a:cubicBezTo>
                  <a:pt x="78" y="50"/>
                  <a:pt x="74" y="60"/>
                  <a:pt x="68" y="69"/>
                </a:cubicBezTo>
                <a:cubicBezTo>
                  <a:pt x="74" y="75"/>
                  <a:pt x="74" y="75"/>
                  <a:pt x="74" y="75"/>
                </a:cubicBezTo>
                <a:cubicBezTo>
                  <a:pt x="75" y="76"/>
                  <a:pt x="75" y="76"/>
                  <a:pt x="75" y="76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81"/>
                  <a:pt x="73" y="84"/>
                  <a:pt x="72" y="87"/>
                </a:cubicBezTo>
                <a:cubicBezTo>
                  <a:pt x="70" y="89"/>
                  <a:pt x="68" y="91"/>
                  <a:pt x="66" y="93"/>
                </a:cubicBezTo>
                <a:cubicBezTo>
                  <a:pt x="65" y="93"/>
                  <a:pt x="65" y="93"/>
                  <a:pt x="65" y="93"/>
                </a:cubicBezTo>
                <a:cubicBezTo>
                  <a:pt x="64" y="93"/>
                  <a:pt x="64" y="93"/>
                  <a:pt x="64" y="93"/>
                </a:cubicBezTo>
                <a:cubicBezTo>
                  <a:pt x="40" y="93"/>
                  <a:pt x="40" y="93"/>
                  <a:pt x="40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5" y="91"/>
                  <a:pt x="33" y="89"/>
                  <a:pt x="32" y="87"/>
                </a:cubicBezTo>
                <a:cubicBezTo>
                  <a:pt x="30" y="84"/>
                  <a:pt x="29" y="81"/>
                  <a:pt x="29" y="78"/>
                </a:cubicBezTo>
                <a:cubicBezTo>
                  <a:pt x="29" y="76"/>
                  <a:pt x="29" y="76"/>
                  <a:pt x="29" y="76"/>
                </a:cubicBezTo>
                <a:cubicBezTo>
                  <a:pt x="30" y="75"/>
                  <a:pt x="30" y="75"/>
                  <a:pt x="30" y="75"/>
                </a:cubicBezTo>
                <a:close/>
                <a:moveTo>
                  <a:pt x="17" y="22"/>
                </a:moveTo>
                <a:cubicBezTo>
                  <a:pt x="19" y="24"/>
                  <a:pt x="21" y="26"/>
                  <a:pt x="23" y="27"/>
                </a:cubicBezTo>
                <a:cubicBezTo>
                  <a:pt x="26" y="23"/>
                  <a:pt x="26" y="23"/>
                  <a:pt x="26" y="23"/>
                </a:cubicBezTo>
                <a:cubicBezTo>
                  <a:pt x="21" y="21"/>
                  <a:pt x="15" y="17"/>
                  <a:pt x="13" y="9"/>
                </a:cubicBezTo>
                <a:cubicBezTo>
                  <a:pt x="13" y="10"/>
                  <a:pt x="13" y="10"/>
                  <a:pt x="13" y="11"/>
                </a:cubicBezTo>
                <a:cubicBezTo>
                  <a:pt x="12" y="13"/>
                  <a:pt x="13" y="15"/>
                  <a:pt x="13" y="16"/>
                </a:cubicBezTo>
                <a:cubicBezTo>
                  <a:pt x="14" y="18"/>
                  <a:pt x="15" y="20"/>
                  <a:pt x="17" y="22"/>
                </a:cubicBezTo>
                <a:close/>
                <a:moveTo>
                  <a:pt x="71" y="40"/>
                </a:moveTo>
                <a:cubicBezTo>
                  <a:pt x="71" y="40"/>
                  <a:pt x="67" y="38"/>
                  <a:pt x="64" y="40"/>
                </a:cubicBezTo>
                <a:cubicBezTo>
                  <a:pt x="60" y="41"/>
                  <a:pt x="58" y="46"/>
                  <a:pt x="58" y="46"/>
                </a:cubicBezTo>
                <a:cubicBezTo>
                  <a:pt x="58" y="46"/>
                  <a:pt x="67" y="47"/>
                  <a:pt x="69" y="46"/>
                </a:cubicBezTo>
                <a:cubicBezTo>
                  <a:pt x="71" y="45"/>
                  <a:pt x="71" y="40"/>
                  <a:pt x="71" y="40"/>
                </a:cubicBezTo>
                <a:close/>
                <a:moveTo>
                  <a:pt x="32" y="40"/>
                </a:moveTo>
                <a:cubicBezTo>
                  <a:pt x="32" y="40"/>
                  <a:pt x="33" y="45"/>
                  <a:pt x="35" y="46"/>
                </a:cubicBezTo>
                <a:cubicBezTo>
                  <a:pt x="37" y="47"/>
                  <a:pt x="46" y="46"/>
                  <a:pt x="46" y="46"/>
                </a:cubicBezTo>
                <a:cubicBezTo>
                  <a:pt x="46" y="46"/>
                  <a:pt x="43" y="41"/>
                  <a:pt x="40" y="40"/>
                </a:cubicBezTo>
                <a:cubicBezTo>
                  <a:pt x="37" y="38"/>
                  <a:pt x="32" y="40"/>
                  <a:pt x="32" y="4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5" name="Freeform 84"/>
          <p:cNvSpPr>
            <a:spLocks/>
          </p:cNvSpPr>
          <p:nvPr/>
        </p:nvSpPr>
        <p:spPr bwMode="auto">
          <a:xfrm>
            <a:off x="3663950" y="5094288"/>
            <a:ext cx="528638" cy="257175"/>
          </a:xfrm>
          <a:custGeom>
            <a:avLst/>
            <a:gdLst>
              <a:gd name="T0" fmla="*/ 2147483646 w 106"/>
              <a:gd name="T1" fmla="*/ 2147483646 h 63"/>
              <a:gd name="T2" fmla="*/ 2147483646 w 106"/>
              <a:gd name="T3" fmla="*/ 2147483646 h 63"/>
              <a:gd name="T4" fmla="*/ 2147483646 w 106"/>
              <a:gd name="T5" fmla="*/ 2147483646 h 63"/>
              <a:gd name="T6" fmla="*/ 2147483646 w 106"/>
              <a:gd name="T7" fmla="*/ 2147483646 h 63"/>
              <a:gd name="T8" fmla="*/ 2147483646 w 106"/>
              <a:gd name="T9" fmla="*/ 2147483646 h 63"/>
              <a:gd name="T10" fmla="*/ 0 w 106"/>
              <a:gd name="T11" fmla="*/ 2147483646 h 63"/>
              <a:gd name="T12" fmla="*/ 0 w 106"/>
              <a:gd name="T13" fmla="*/ 2147483646 h 63"/>
              <a:gd name="T14" fmla="*/ 2147483646 w 106"/>
              <a:gd name="T15" fmla="*/ 2147483646 h 63"/>
              <a:gd name="T16" fmla="*/ 2147483646 w 106"/>
              <a:gd name="T17" fmla="*/ 2147483646 h 63"/>
              <a:gd name="T18" fmla="*/ 2147483646 w 106"/>
              <a:gd name="T19" fmla="*/ 2147483646 h 63"/>
              <a:gd name="T20" fmla="*/ 2147483646 w 106"/>
              <a:gd name="T21" fmla="*/ 2147483646 h 63"/>
              <a:gd name="T22" fmla="*/ 2147483646 w 106"/>
              <a:gd name="T23" fmla="*/ 2147483646 h 63"/>
              <a:gd name="T24" fmla="*/ 2147483646 w 106"/>
              <a:gd name="T25" fmla="*/ 2147483646 h 63"/>
              <a:gd name="T26" fmla="*/ 2147483646 w 106"/>
              <a:gd name="T27" fmla="*/ 2147483646 h 63"/>
              <a:gd name="T28" fmla="*/ 2147483646 w 106"/>
              <a:gd name="T29" fmla="*/ 2147483646 h 63"/>
              <a:gd name="T30" fmla="*/ 2147483646 w 106"/>
              <a:gd name="T31" fmla="*/ 2147483646 h 63"/>
              <a:gd name="T32" fmla="*/ 2147483646 w 106"/>
              <a:gd name="T33" fmla="*/ 2147483646 h 63"/>
              <a:gd name="T34" fmla="*/ 2147483646 w 106"/>
              <a:gd name="T35" fmla="*/ 2147483646 h 63"/>
              <a:gd name="T36" fmla="*/ 2147483646 w 106"/>
              <a:gd name="T37" fmla="*/ 2147483646 h 63"/>
              <a:gd name="T38" fmla="*/ 2147483646 w 106"/>
              <a:gd name="T39" fmla="*/ 2147483646 h 63"/>
              <a:gd name="T40" fmla="*/ 2147483646 w 106"/>
              <a:gd name="T41" fmla="*/ 2147483646 h 63"/>
              <a:gd name="T42" fmla="*/ 2147483646 w 106"/>
              <a:gd name="T43" fmla="*/ 2147483646 h 63"/>
              <a:gd name="T44" fmla="*/ 2147483646 w 106"/>
              <a:gd name="T45" fmla="*/ 2147483646 h 63"/>
              <a:gd name="T46" fmla="*/ 2147483646 w 106"/>
              <a:gd name="T47" fmla="*/ 2147483646 h 63"/>
              <a:gd name="T48" fmla="*/ 2147483646 w 106"/>
              <a:gd name="T49" fmla="*/ 2147483646 h 63"/>
              <a:gd name="T50" fmla="*/ 2147483646 w 106"/>
              <a:gd name="T51" fmla="*/ 2147483646 h 63"/>
              <a:gd name="T52" fmla="*/ 2147483646 w 106"/>
              <a:gd name="T53" fmla="*/ 2147483646 h 63"/>
              <a:gd name="T54" fmla="*/ 2147483646 w 106"/>
              <a:gd name="T55" fmla="*/ 2147483646 h 63"/>
              <a:gd name="T56" fmla="*/ 2147483646 w 106"/>
              <a:gd name="T57" fmla="*/ 2147483646 h 63"/>
              <a:gd name="T58" fmla="*/ 2147483646 w 106"/>
              <a:gd name="T59" fmla="*/ 2147483646 h 63"/>
              <a:gd name="T60" fmla="*/ 2147483646 w 106"/>
              <a:gd name="T61" fmla="*/ 2147483646 h 6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06"/>
              <a:gd name="T94" fmla="*/ 0 h 63"/>
              <a:gd name="T95" fmla="*/ 106 w 106"/>
              <a:gd name="T96" fmla="*/ 63 h 6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06" h="63">
                <a:moveTo>
                  <a:pt x="49" y="1"/>
                </a:moveTo>
                <a:cubicBezTo>
                  <a:pt x="43" y="9"/>
                  <a:pt x="43" y="9"/>
                  <a:pt x="43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8" y="9"/>
                  <a:pt x="8" y="9"/>
                  <a:pt x="8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"/>
                  <a:pt x="4" y="25"/>
                  <a:pt x="8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7"/>
                  <a:pt x="23" y="28"/>
                  <a:pt x="2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4"/>
                  <a:pt x="25" y="37"/>
                  <a:pt x="28" y="37"/>
                </a:cubicBezTo>
                <a:cubicBezTo>
                  <a:pt x="27" y="39"/>
                  <a:pt x="26" y="40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6"/>
                  <a:pt x="30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3" y="51"/>
                  <a:pt x="32" y="53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59"/>
                  <a:pt x="35" y="62"/>
                  <a:pt x="39" y="62"/>
                </a:cubicBezTo>
                <a:cubicBezTo>
                  <a:pt x="70" y="62"/>
                  <a:pt x="70" y="62"/>
                  <a:pt x="70" y="62"/>
                </a:cubicBezTo>
                <a:cubicBezTo>
                  <a:pt x="77" y="56"/>
                  <a:pt x="77" y="56"/>
                  <a:pt x="77" y="56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63"/>
                  <a:pt x="89" y="63"/>
                  <a:pt x="89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7"/>
                  <a:pt x="106" y="7"/>
                  <a:pt x="106" y="7"/>
                </a:cubicBezTo>
                <a:cubicBezTo>
                  <a:pt x="89" y="7"/>
                  <a:pt x="89" y="7"/>
                  <a:pt x="89" y="7"/>
                </a:cubicBezTo>
                <a:cubicBezTo>
                  <a:pt x="89" y="10"/>
                  <a:pt x="89" y="10"/>
                  <a:pt x="89" y="10"/>
                </a:cubicBezTo>
                <a:cubicBezTo>
                  <a:pt x="89" y="33"/>
                  <a:pt x="89" y="33"/>
                  <a:pt x="89" y="33"/>
                </a:cubicBezTo>
                <a:cubicBezTo>
                  <a:pt x="86" y="34"/>
                  <a:pt x="86" y="34"/>
                  <a:pt x="86" y="34"/>
                </a:cubicBezTo>
                <a:cubicBezTo>
                  <a:pt x="84" y="13"/>
                  <a:pt x="84" y="13"/>
                  <a:pt x="84" y="13"/>
                </a:cubicBezTo>
                <a:cubicBezTo>
                  <a:pt x="72" y="9"/>
                  <a:pt x="62" y="0"/>
                  <a:pt x="49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6" name="Freeform 85"/>
          <p:cNvSpPr>
            <a:spLocks noEditPoints="1"/>
          </p:cNvSpPr>
          <p:nvPr/>
        </p:nvSpPr>
        <p:spPr bwMode="auto">
          <a:xfrm>
            <a:off x="1873250" y="5821363"/>
            <a:ext cx="420688" cy="339725"/>
          </a:xfrm>
          <a:custGeom>
            <a:avLst/>
            <a:gdLst>
              <a:gd name="T0" fmla="*/ 2147483646 w 199"/>
              <a:gd name="T1" fmla="*/ 0 h 196"/>
              <a:gd name="T2" fmla="*/ 2147483646 w 199"/>
              <a:gd name="T3" fmla="*/ 2147483646 h 196"/>
              <a:gd name="T4" fmla="*/ 2147483646 w 199"/>
              <a:gd name="T5" fmla="*/ 2147483646 h 196"/>
              <a:gd name="T6" fmla="*/ 2147483646 w 199"/>
              <a:gd name="T7" fmla="*/ 2147483646 h 196"/>
              <a:gd name="T8" fmla="*/ 2147483646 w 199"/>
              <a:gd name="T9" fmla="*/ 2147483646 h 196"/>
              <a:gd name="T10" fmla="*/ 2147483646 w 199"/>
              <a:gd name="T11" fmla="*/ 2147483646 h 196"/>
              <a:gd name="T12" fmla="*/ 2147483646 w 199"/>
              <a:gd name="T13" fmla="*/ 2147483646 h 196"/>
              <a:gd name="T14" fmla="*/ 0 w 199"/>
              <a:gd name="T15" fmla="*/ 2147483646 h 196"/>
              <a:gd name="T16" fmla="*/ 2147483646 w 199"/>
              <a:gd name="T17" fmla="*/ 2147483646 h 196"/>
              <a:gd name="T18" fmla="*/ 0 w 199"/>
              <a:gd name="T19" fmla="*/ 2147483646 h 196"/>
              <a:gd name="T20" fmla="*/ 0 w 199"/>
              <a:gd name="T21" fmla="*/ 0 h 196"/>
              <a:gd name="T22" fmla="*/ 2147483646 w 199"/>
              <a:gd name="T23" fmla="*/ 2147483646 h 196"/>
              <a:gd name="T24" fmla="*/ 2147483646 w 199"/>
              <a:gd name="T25" fmla="*/ 2147483646 h 196"/>
              <a:gd name="T26" fmla="*/ 2147483646 w 199"/>
              <a:gd name="T27" fmla="*/ 2147483646 h 196"/>
              <a:gd name="T28" fmla="*/ 2147483646 w 199"/>
              <a:gd name="T29" fmla="*/ 2147483646 h 196"/>
              <a:gd name="T30" fmla="*/ 2147483646 w 199"/>
              <a:gd name="T31" fmla="*/ 2147483646 h 196"/>
              <a:gd name="T32" fmla="*/ 2147483646 w 199"/>
              <a:gd name="T33" fmla="*/ 2147483646 h 196"/>
              <a:gd name="T34" fmla="*/ 2147483646 w 199"/>
              <a:gd name="T35" fmla="*/ 2147483646 h 196"/>
              <a:gd name="T36" fmla="*/ 2147483646 w 199"/>
              <a:gd name="T37" fmla="*/ 2147483646 h 196"/>
              <a:gd name="T38" fmla="*/ 2147483646 w 199"/>
              <a:gd name="T39" fmla="*/ 2147483646 h 196"/>
              <a:gd name="T40" fmla="*/ 2147483646 w 199"/>
              <a:gd name="T41" fmla="*/ 2147483646 h 196"/>
              <a:gd name="T42" fmla="*/ 2147483646 w 199"/>
              <a:gd name="T43" fmla="*/ 2147483646 h 196"/>
              <a:gd name="T44" fmla="*/ 2147483646 w 199"/>
              <a:gd name="T45" fmla="*/ 2147483646 h 196"/>
              <a:gd name="T46" fmla="*/ 2147483646 w 199"/>
              <a:gd name="T47" fmla="*/ 2147483646 h 196"/>
              <a:gd name="T48" fmla="*/ 2147483646 w 199"/>
              <a:gd name="T49" fmla="*/ 2147483646 h 196"/>
              <a:gd name="T50" fmla="*/ 2147483646 w 199"/>
              <a:gd name="T51" fmla="*/ 2147483646 h 196"/>
              <a:gd name="T52" fmla="*/ 2147483646 w 199"/>
              <a:gd name="T53" fmla="*/ 2147483646 h 196"/>
              <a:gd name="T54" fmla="*/ 2147483646 w 199"/>
              <a:gd name="T55" fmla="*/ 2147483646 h 196"/>
              <a:gd name="T56" fmla="*/ 2147483646 w 199"/>
              <a:gd name="T57" fmla="*/ 2147483646 h 196"/>
              <a:gd name="T58" fmla="*/ 2147483646 w 199"/>
              <a:gd name="T59" fmla="*/ 2147483646 h 196"/>
              <a:gd name="T60" fmla="*/ 2147483646 w 199"/>
              <a:gd name="T61" fmla="*/ 2147483646 h 196"/>
              <a:gd name="T62" fmla="*/ 2147483646 w 199"/>
              <a:gd name="T63" fmla="*/ 2147483646 h 196"/>
              <a:gd name="T64" fmla="*/ 2147483646 w 199"/>
              <a:gd name="T65" fmla="*/ 2147483646 h 196"/>
              <a:gd name="T66" fmla="*/ 2147483646 w 199"/>
              <a:gd name="T67" fmla="*/ 2147483646 h 196"/>
              <a:gd name="T68" fmla="*/ 2147483646 w 199"/>
              <a:gd name="T69" fmla="*/ 2147483646 h 196"/>
              <a:gd name="T70" fmla="*/ 2147483646 w 199"/>
              <a:gd name="T71" fmla="*/ 2147483646 h 196"/>
              <a:gd name="T72" fmla="*/ 2147483646 w 199"/>
              <a:gd name="T73" fmla="*/ 2147483646 h 196"/>
              <a:gd name="T74" fmla="*/ 2147483646 w 199"/>
              <a:gd name="T75" fmla="*/ 2147483646 h 196"/>
              <a:gd name="T76" fmla="*/ 2147483646 w 199"/>
              <a:gd name="T77" fmla="*/ 2147483646 h 196"/>
              <a:gd name="T78" fmla="*/ 2147483646 w 199"/>
              <a:gd name="T79" fmla="*/ 2147483646 h 196"/>
              <a:gd name="T80" fmla="*/ 2147483646 w 199"/>
              <a:gd name="T81" fmla="*/ 2147483646 h 1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99"/>
              <a:gd name="T124" fmla="*/ 0 h 196"/>
              <a:gd name="T125" fmla="*/ 199 w 199"/>
              <a:gd name="T126" fmla="*/ 196 h 19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7" name="Freeform 87"/>
          <p:cNvSpPr>
            <a:spLocks noEditPoints="1"/>
          </p:cNvSpPr>
          <p:nvPr/>
        </p:nvSpPr>
        <p:spPr bwMode="auto">
          <a:xfrm>
            <a:off x="3743325" y="5762625"/>
            <a:ext cx="379413" cy="460375"/>
          </a:xfrm>
          <a:custGeom>
            <a:avLst/>
            <a:gdLst>
              <a:gd name="T0" fmla="*/ 2147483646 w 76"/>
              <a:gd name="T1" fmla="*/ 0 h 112"/>
              <a:gd name="T2" fmla="*/ 2147483646 w 76"/>
              <a:gd name="T3" fmla="*/ 0 h 112"/>
              <a:gd name="T4" fmla="*/ 2147483646 w 76"/>
              <a:gd name="T5" fmla="*/ 2147483646 h 112"/>
              <a:gd name="T6" fmla="*/ 2147483646 w 76"/>
              <a:gd name="T7" fmla="*/ 2147483646 h 112"/>
              <a:gd name="T8" fmla="*/ 2147483646 w 76"/>
              <a:gd name="T9" fmla="*/ 2147483646 h 112"/>
              <a:gd name="T10" fmla="*/ 2147483646 w 76"/>
              <a:gd name="T11" fmla="*/ 2147483646 h 112"/>
              <a:gd name="T12" fmla="*/ 2147483646 w 76"/>
              <a:gd name="T13" fmla="*/ 2147483646 h 112"/>
              <a:gd name="T14" fmla="*/ 2147483646 w 76"/>
              <a:gd name="T15" fmla="*/ 2147483646 h 112"/>
              <a:gd name="T16" fmla="*/ 2147483646 w 76"/>
              <a:gd name="T17" fmla="*/ 2147483646 h 112"/>
              <a:gd name="T18" fmla="*/ 2147483646 w 76"/>
              <a:gd name="T19" fmla="*/ 2147483646 h 112"/>
              <a:gd name="T20" fmla="*/ 2147483646 w 76"/>
              <a:gd name="T21" fmla="*/ 2147483646 h 112"/>
              <a:gd name="T22" fmla="*/ 2147483646 w 76"/>
              <a:gd name="T23" fmla="*/ 2147483646 h 112"/>
              <a:gd name="T24" fmla="*/ 2147483646 w 76"/>
              <a:gd name="T25" fmla="*/ 2147483646 h 112"/>
              <a:gd name="T26" fmla="*/ 2147483646 w 76"/>
              <a:gd name="T27" fmla="*/ 2147483646 h 112"/>
              <a:gd name="T28" fmla="*/ 2147483646 w 76"/>
              <a:gd name="T29" fmla="*/ 2147483646 h 112"/>
              <a:gd name="T30" fmla="*/ 2147483646 w 76"/>
              <a:gd name="T31" fmla="*/ 2147483646 h 112"/>
              <a:gd name="T32" fmla="*/ 2147483646 w 76"/>
              <a:gd name="T33" fmla="*/ 2147483646 h 112"/>
              <a:gd name="T34" fmla="*/ 2147483646 w 76"/>
              <a:gd name="T35" fmla="*/ 2147483646 h 112"/>
              <a:gd name="T36" fmla="*/ 2147483646 w 76"/>
              <a:gd name="T37" fmla="*/ 2147483646 h 112"/>
              <a:gd name="T38" fmla="*/ 2147483646 w 76"/>
              <a:gd name="T39" fmla="*/ 2147483646 h 112"/>
              <a:gd name="T40" fmla="*/ 2147483646 w 76"/>
              <a:gd name="T41" fmla="*/ 2147483646 h 112"/>
              <a:gd name="T42" fmla="*/ 2147483646 w 76"/>
              <a:gd name="T43" fmla="*/ 2147483646 h 112"/>
              <a:gd name="T44" fmla="*/ 2147483646 w 76"/>
              <a:gd name="T45" fmla="*/ 2147483646 h 112"/>
              <a:gd name="T46" fmla="*/ 2147483646 w 76"/>
              <a:gd name="T47" fmla="*/ 2147483646 h 112"/>
              <a:gd name="T48" fmla="*/ 2147483646 w 76"/>
              <a:gd name="T49" fmla="*/ 2147483646 h 112"/>
              <a:gd name="T50" fmla="*/ 2147483646 w 76"/>
              <a:gd name="T51" fmla="*/ 2147483646 h 112"/>
              <a:gd name="T52" fmla="*/ 2147483646 w 76"/>
              <a:gd name="T53" fmla="*/ 2147483646 h 112"/>
              <a:gd name="T54" fmla="*/ 2147483646 w 76"/>
              <a:gd name="T55" fmla="*/ 2147483646 h 112"/>
              <a:gd name="T56" fmla="*/ 2147483646 w 76"/>
              <a:gd name="T57" fmla="*/ 2147483646 h 112"/>
              <a:gd name="T58" fmla="*/ 2147483646 w 76"/>
              <a:gd name="T59" fmla="*/ 2147483646 h 112"/>
              <a:gd name="T60" fmla="*/ 2147483646 w 76"/>
              <a:gd name="T61" fmla="*/ 2147483646 h 112"/>
              <a:gd name="T62" fmla="*/ 2147483646 w 76"/>
              <a:gd name="T63" fmla="*/ 2147483646 h 112"/>
              <a:gd name="T64" fmla="*/ 2147483646 w 76"/>
              <a:gd name="T65" fmla="*/ 2147483646 h 112"/>
              <a:gd name="T66" fmla="*/ 2147483646 w 76"/>
              <a:gd name="T67" fmla="*/ 2147483646 h 112"/>
              <a:gd name="T68" fmla="*/ 2147483646 w 76"/>
              <a:gd name="T69" fmla="*/ 2147483646 h 112"/>
              <a:gd name="T70" fmla="*/ 2147483646 w 76"/>
              <a:gd name="T71" fmla="*/ 2147483646 h 112"/>
              <a:gd name="T72" fmla="*/ 2147483646 w 76"/>
              <a:gd name="T73" fmla="*/ 2147483646 h 112"/>
              <a:gd name="T74" fmla="*/ 0 w 76"/>
              <a:gd name="T75" fmla="*/ 2147483646 h 112"/>
              <a:gd name="T76" fmla="*/ 0 w 76"/>
              <a:gd name="T77" fmla="*/ 2147483646 h 112"/>
              <a:gd name="T78" fmla="*/ 2147483646 w 76"/>
              <a:gd name="T79" fmla="*/ 2147483646 h 112"/>
              <a:gd name="T80" fmla="*/ 2147483646 w 76"/>
              <a:gd name="T81" fmla="*/ 2147483646 h 112"/>
              <a:gd name="T82" fmla="*/ 2147483646 w 76"/>
              <a:gd name="T83" fmla="*/ 0 h 112"/>
              <a:gd name="T84" fmla="*/ 2147483646 w 76"/>
              <a:gd name="T85" fmla="*/ 2147483646 h 112"/>
              <a:gd name="T86" fmla="*/ 2147483646 w 76"/>
              <a:gd name="T87" fmla="*/ 2147483646 h 112"/>
              <a:gd name="T88" fmla="*/ 2147483646 w 76"/>
              <a:gd name="T89" fmla="*/ 2147483646 h 112"/>
              <a:gd name="T90" fmla="*/ 2147483646 w 76"/>
              <a:gd name="T91" fmla="*/ 2147483646 h 112"/>
              <a:gd name="T92" fmla="*/ 2147483646 w 76"/>
              <a:gd name="T93" fmla="*/ 2147483646 h 112"/>
              <a:gd name="T94" fmla="*/ 2147483646 w 76"/>
              <a:gd name="T95" fmla="*/ 2147483646 h 112"/>
              <a:gd name="T96" fmla="*/ 2147483646 w 76"/>
              <a:gd name="T97" fmla="*/ 2147483646 h 112"/>
              <a:gd name="T98" fmla="*/ 2147483646 w 76"/>
              <a:gd name="T99" fmla="*/ 2147483646 h 112"/>
              <a:gd name="T100" fmla="*/ 2147483646 w 76"/>
              <a:gd name="T101" fmla="*/ 2147483646 h 112"/>
              <a:gd name="T102" fmla="*/ 2147483646 w 76"/>
              <a:gd name="T103" fmla="*/ 2147483646 h 112"/>
              <a:gd name="T104" fmla="*/ 2147483646 w 76"/>
              <a:gd name="T105" fmla="*/ 2147483646 h 112"/>
              <a:gd name="T106" fmla="*/ 2147483646 w 76"/>
              <a:gd name="T107" fmla="*/ 2147483646 h 112"/>
              <a:gd name="T108" fmla="*/ 2147483646 w 76"/>
              <a:gd name="T109" fmla="*/ 2147483646 h 112"/>
              <a:gd name="T110" fmla="*/ 2147483646 w 76"/>
              <a:gd name="T111" fmla="*/ 2147483646 h 112"/>
              <a:gd name="T112" fmla="*/ 2147483646 w 76"/>
              <a:gd name="T113" fmla="*/ 2147483646 h 112"/>
              <a:gd name="T114" fmla="*/ 2147483646 w 76"/>
              <a:gd name="T115" fmla="*/ 2147483646 h 112"/>
              <a:gd name="T116" fmla="*/ 2147483646 w 76"/>
              <a:gd name="T117" fmla="*/ 2147483646 h 112"/>
              <a:gd name="T118" fmla="*/ 2147483646 w 76"/>
              <a:gd name="T119" fmla="*/ 2147483646 h 112"/>
              <a:gd name="T120" fmla="*/ 2147483646 w 76"/>
              <a:gd name="T121" fmla="*/ 2147483646 h 112"/>
              <a:gd name="T122" fmla="*/ 2147483646 w 76"/>
              <a:gd name="T123" fmla="*/ 2147483646 h 1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6"/>
              <a:gd name="T187" fmla="*/ 0 h 112"/>
              <a:gd name="T188" fmla="*/ 76 w 76"/>
              <a:gd name="T189" fmla="*/ 112 h 1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6" h="112">
                <a:moveTo>
                  <a:pt x="18" y="0"/>
                </a:moveTo>
                <a:cubicBezTo>
                  <a:pt x="59" y="0"/>
                  <a:pt x="59" y="0"/>
                  <a:pt x="59" y="0"/>
                </a:cubicBezTo>
                <a:cubicBezTo>
                  <a:pt x="61" y="42"/>
                  <a:pt x="61" y="42"/>
                  <a:pt x="61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68"/>
                  <a:pt x="76" y="68"/>
                  <a:pt x="76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72"/>
                  <a:pt x="65" y="75"/>
                  <a:pt x="62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4" y="86"/>
                  <a:pt x="44" y="86"/>
                  <a:pt x="44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1" y="97"/>
                  <a:pt x="41" y="97"/>
                  <a:pt x="41" y="97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5" y="101"/>
                  <a:pt x="66" y="101"/>
                  <a:pt x="67" y="101"/>
                </a:cubicBezTo>
                <a:cubicBezTo>
                  <a:pt x="70" y="101"/>
                  <a:pt x="73" y="103"/>
                  <a:pt x="73" y="106"/>
                </a:cubicBezTo>
                <a:cubicBezTo>
                  <a:pt x="73" y="109"/>
                  <a:pt x="70" y="112"/>
                  <a:pt x="67" y="112"/>
                </a:cubicBezTo>
                <a:cubicBezTo>
                  <a:pt x="64" y="112"/>
                  <a:pt x="62" y="109"/>
                  <a:pt x="62" y="106"/>
                </a:cubicBezTo>
                <a:cubicBezTo>
                  <a:pt x="62" y="106"/>
                  <a:pt x="62" y="106"/>
                  <a:pt x="62" y="105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2" y="105"/>
                  <a:pt x="42" y="106"/>
                </a:cubicBezTo>
                <a:cubicBezTo>
                  <a:pt x="42" y="109"/>
                  <a:pt x="40" y="112"/>
                  <a:pt x="37" y="112"/>
                </a:cubicBezTo>
                <a:cubicBezTo>
                  <a:pt x="34" y="112"/>
                  <a:pt x="32" y="109"/>
                  <a:pt x="32" y="106"/>
                </a:cubicBezTo>
                <a:cubicBezTo>
                  <a:pt x="32" y="105"/>
                  <a:pt x="32" y="104"/>
                  <a:pt x="32" y="103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105"/>
                  <a:pt x="14" y="106"/>
                  <a:pt x="14" y="106"/>
                </a:cubicBezTo>
                <a:cubicBezTo>
                  <a:pt x="14" y="109"/>
                  <a:pt x="12" y="112"/>
                  <a:pt x="9" y="112"/>
                </a:cubicBezTo>
                <a:cubicBezTo>
                  <a:pt x="6" y="112"/>
                  <a:pt x="3" y="109"/>
                  <a:pt x="3" y="106"/>
                </a:cubicBezTo>
                <a:cubicBezTo>
                  <a:pt x="3" y="103"/>
                  <a:pt x="6" y="101"/>
                  <a:pt x="9" y="101"/>
                </a:cubicBezTo>
                <a:cubicBezTo>
                  <a:pt x="9" y="101"/>
                  <a:pt x="10" y="101"/>
                  <a:pt x="11" y="101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86"/>
                  <a:pt x="33" y="86"/>
                  <a:pt x="33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5"/>
                  <a:pt x="30" y="75"/>
                  <a:pt x="30" y="75"/>
                </a:cubicBezTo>
                <a:cubicBezTo>
                  <a:pt x="14" y="75"/>
                  <a:pt x="14" y="75"/>
                  <a:pt x="14" y="75"/>
                </a:cubicBezTo>
                <a:cubicBezTo>
                  <a:pt x="11" y="75"/>
                  <a:pt x="8" y="72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42"/>
                  <a:pt x="0" y="42"/>
                  <a:pt x="0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8" y="0"/>
                  <a:pt x="18" y="0"/>
                  <a:pt x="18" y="0"/>
                </a:cubicBezTo>
                <a:close/>
                <a:moveTo>
                  <a:pt x="27" y="15"/>
                </a:moveTo>
                <a:cubicBezTo>
                  <a:pt x="27" y="17"/>
                  <a:pt x="27" y="17"/>
                  <a:pt x="27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5"/>
                  <a:pt x="50" y="15"/>
                  <a:pt x="50" y="15"/>
                </a:cubicBezTo>
                <a:cubicBezTo>
                  <a:pt x="27" y="15"/>
                  <a:pt x="27" y="15"/>
                  <a:pt x="27" y="15"/>
                </a:cubicBezTo>
                <a:close/>
                <a:moveTo>
                  <a:pt x="27" y="39"/>
                </a:moveTo>
                <a:cubicBezTo>
                  <a:pt x="27" y="42"/>
                  <a:pt x="27" y="42"/>
                  <a:pt x="27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39"/>
                  <a:pt x="50" y="39"/>
                  <a:pt x="50" y="39"/>
                </a:cubicBezTo>
                <a:cubicBezTo>
                  <a:pt x="27" y="39"/>
                  <a:pt x="27" y="39"/>
                  <a:pt x="27" y="39"/>
                </a:cubicBezTo>
                <a:close/>
                <a:moveTo>
                  <a:pt x="62" y="45"/>
                </a:moveTo>
                <a:cubicBezTo>
                  <a:pt x="62" y="61"/>
                  <a:pt x="62" y="61"/>
                  <a:pt x="62" y="61"/>
                </a:cubicBezTo>
                <a:cubicBezTo>
                  <a:pt x="65" y="61"/>
                  <a:pt x="66" y="62"/>
                  <a:pt x="67" y="64"/>
                </a:cubicBezTo>
                <a:cubicBezTo>
                  <a:pt x="67" y="46"/>
                  <a:pt x="67" y="46"/>
                  <a:pt x="67" y="46"/>
                </a:cubicBezTo>
                <a:cubicBezTo>
                  <a:pt x="62" y="45"/>
                  <a:pt x="62" y="45"/>
                  <a:pt x="62" y="45"/>
                </a:cubicBezTo>
                <a:close/>
                <a:moveTo>
                  <a:pt x="8" y="46"/>
                </a:moveTo>
                <a:cubicBezTo>
                  <a:pt x="8" y="64"/>
                  <a:pt x="8" y="64"/>
                  <a:pt x="8" y="64"/>
                </a:cubicBezTo>
                <a:cubicBezTo>
                  <a:pt x="10" y="62"/>
                  <a:pt x="12" y="60"/>
                  <a:pt x="14" y="60"/>
                </a:cubicBezTo>
                <a:cubicBezTo>
                  <a:pt x="15" y="45"/>
                  <a:pt x="15" y="45"/>
                  <a:pt x="15" y="45"/>
                </a:cubicBezTo>
                <a:lnTo>
                  <a:pt x="8" y="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8" name="Freeform 88"/>
          <p:cNvSpPr>
            <a:spLocks noEditPoints="1"/>
          </p:cNvSpPr>
          <p:nvPr/>
        </p:nvSpPr>
        <p:spPr bwMode="auto">
          <a:xfrm>
            <a:off x="4622800" y="5030788"/>
            <a:ext cx="501650" cy="377825"/>
          </a:xfrm>
          <a:custGeom>
            <a:avLst/>
            <a:gdLst>
              <a:gd name="T0" fmla="*/ 2147483646 w 237"/>
              <a:gd name="T1" fmla="*/ 2147483646 h 217"/>
              <a:gd name="T2" fmla="*/ 2147483646 w 237"/>
              <a:gd name="T3" fmla="*/ 2147483646 h 217"/>
              <a:gd name="T4" fmla="*/ 2147483646 w 237"/>
              <a:gd name="T5" fmla="*/ 2147483646 h 217"/>
              <a:gd name="T6" fmla="*/ 2147483646 w 237"/>
              <a:gd name="T7" fmla="*/ 2147483646 h 217"/>
              <a:gd name="T8" fmla="*/ 2147483646 w 237"/>
              <a:gd name="T9" fmla="*/ 2147483646 h 217"/>
              <a:gd name="T10" fmla="*/ 2147483646 w 237"/>
              <a:gd name="T11" fmla="*/ 2147483646 h 217"/>
              <a:gd name="T12" fmla="*/ 2147483646 w 237"/>
              <a:gd name="T13" fmla="*/ 2147483646 h 217"/>
              <a:gd name="T14" fmla="*/ 2147483646 w 237"/>
              <a:gd name="T15" fmla="*/ 2147483646 h 217"/>
              <a:gd name="T16" fmla="*/ 2147483646 w 237"/>
              <a:gd name="T17" fmla="*/ 2147483646 h 217"/>
              <a:gd name="T18" fmla="*/ 2147483646 w 237"/>
              <a:gd name="T19" fmla="*/ 2147483646 h 217"/>
              <a:gd name="T20" fmla="*/ 2147483646 w 237"/>
              <a:gd name="T21" fmla="*/ 2147483646 h 217"/>
              <a:gd name="T22" fmla="*/ 2147483646 w 237"/>
              <a:gd name="T23" fmla="*/ 2147483646 h 217"/>
              <a:gd name="T24" fmla="*/ 2147483646 w 237"/>
              <a:gd name="T25" fmla="*/ 2147483646 h 217"/>
              <a:gd name="T26" fmla="*/ 2147483646 w 237"/>
              <a:gd name="T27" fmla="*/ 2147483646 h 217"/>
              <a:gd name="T28" fmla="*/ 0 w 237"/>
              <a:gd name="T29" fmla="*/ 2147483646 h 217"/>
              <a:gd name="T30" fmla="*/ 0 w 237"/>
              <a:gd name="T31" fmla="*/ 2147483646 h 217"/>
              <a:gd name="T32" fmla="*/ 2147483646 w 237"/>
              <a:gd name="T33" fmla="*/ 2147483646 h 217"/>
              <a:gd name="T34" fmla="*/ 2147483646 w 237"/>
              <a:gd name="T35" fmla="*/ 2147483646 h 217"/>
              <a:gd name="T36" fmla="*/ 2147483646 w 237"/>
              <a:gd name="T37" fmla="*/ 2147483646 h 217"/>
              <a:gd name="T38" fmla="*/ 2147483646 w 237"/>
              <a:gd name="T39" fmla="*/ 2147483646 h 217"/>
              <a:gd name="T40" fmla="*/ 2147483646 w 237"/>
              <a:gd name="T41" fmla="*/ 2147483646 h 217"/>
              <a:gd name="T42" fmla="*/ 2147483646 w 237"/>
              <a:gd name="T43" fmla="*/ 2147483646 h 217"/>
              <a:gd name="T44" fmla="*/ 2147483646 w 237"/>
              <a:gd name="T45" fmla="*/ 2147483646 h 217"/>
              <a:gd name="T46" fmla="*/ 2147483646 w 237"/>
              <a:gd name="T47" fmla="*/ 2147483646 h 217"/>
              <a:gd name="T48" fmla="*/ 2147483646 w 237"/>
              <a:gd name="T49" fmla="*/ 2147483646 h 217"/>
              <a:gd name="T50" fmla="*/ 2147483646 w 237"/>
              <a:gd name="T51" fmla="*/ 2147483646 h 217"/>
              <a:gd name="T52" fmla="*/ 2147483646 w 237"/>
              <a:gd name="T53" fmla="*/ 2147483646 h 217"/>
              <a:gd name="T54" fmla="*/ 2147483646 w 237"/>
              <a:gd name="T55" fmla="*/ 2147483646 h 217"/>
              <a:gd name="T56" fmla="*/ 2147483646 w 237"/>
              <a:gd name="T57" fmla="*/ 2147483646 h 217"/>
              <a:gd name="T58" fmla="*/ 2147483646 w 237"/>
              <a:gd name="T59" fmla="*/ 2147483646 h 217"/>
              <a:gd name="T60" fmla="*/ 2147483646 w 237"/>
              <a:gd name="T61" fmla="*/ 2147483646 h 217"/>
              <a:gd name="T62" fmla="*/ 2147483646 w 237"/>
              <a:gd name="T63" fmla="*/ 2147483646 h 217"/>
              <a:gd name="T64" fmla="*/ 2147483646 w 237"/>
              <a:gd name="T65" fmla="*/ 2147483646 h 217"/>
              <a:gd name="T66" fmla="*/ 2147483646 w 237"/>
              <a:gd name="T67" fmla="*/ 2147483646 h 217"/>
              <a:gd name="T68" fmla="*/ 2147483646 w 237"/>
              <a:gd name="T69" fmla="*/ 2147483646 h 217"/>
              <a:gd name="T70" fmla="*/ 2147483646 w 237"/>
              <a:gd name="T71" fmla="*/ 2147483646 h 217"/>
              <a:gd name="T72" fmla="*/ 2147483646 w 237"/>
              <a:gd name="T73" fmla="*/ 2147483646 h 217"/>
              <a:gd name="T74" fmla="*/ 2147483646 w 237"/>
              <a:gd name="T75" fmla="*/ 2147483646 h 217"/>
              <a:gd name="T76" fmla="*/ 2147483646 w 237"/>
              <a:gd name="T77" fmla="*/ 2147483646 h 217"/>
              <a:gd name="T78" fmla="*/ 2147483646 w 237"/>
              <a:gd name="T79" fmla="*/ 2147483646 h 217"/>
              <a:gd name="T80" fmla="*/ 2147483646 w 237"/>
              <a:gd name="T81" fmla="*/ 2147483646 h 217"/>
              <a:gd name="T82" fmla="*/ 2147483646 w 237"/>
              <a:gd name="T83" fmla="*/ 2147483646 h 217"/>
              <a:gd name="T84" fmla="*/ 2147483646 w 237"/>
              <a:gd name="T85" fmla="*/ 2147483646 h 217"/>
              <a:gd name="T86" fmla="*/ 2147483646 w 237"/>
              <a:gd name="T87" fmla="*/ 2147483646 h 217"/>
              <a:gd name="T88" fmla="*/ 2147483646 w 237"/>
              <a:gd name="T89" fmla="*/ 2147483646 h 217"/>
              <a:gd name="T90" fmla="*/ 2147483646 w 237"/>
              <a:gd name="T91" fmla="*/ 2147483646 h 217"/>
              <a:gd name="T92" fmla="*/ 2147483646 w 237"/>
              <a:gd name="T93" fmla="*/ 0 h 217"/>
              <a:gd name="T94" fmla="*/ 2147483646 w 237"/>
              <a:gd name="T95" fmla="*/ 2147483646 h 217"/>
              <a:gd name="T96" fmla="*/ 2147483646 w 237"/>
              <a:gd name="T97" fmla="*/ 2147483646 h 217"/>
              <a:gd name="T98" fmla="*/ 2147483646 w 237"/>
              <a:gd name="T99" fmla="*/ 2147483646 h 217"/>
              <a:gd name="T100" fmla="*/ 2147483646 w 237"/>
              <a:gd name="T101" fmla="*/ 2147483646 h 217"/>
              <a:gd name="T102" fmla="*/ 2147483646 w 237"/>
              <a:gd name="T103" fmla="*/ 2147483646 h 217"/>
              <a:gd name="T104" fmla="*/ 2147483646 w 237"/>
              <a:gd name="T105" fmla="*/ 2147483646 h 217"/>
              <a:gd name="T106" fmla="*/ 2147483646 w 237"/>
              <a:gd name="T107" fmla="*/ 2147483646 h 217"/>
              <a:gd name="T108" fmla="*/ 2147483646 w 237"/>
              <a:gd name="T109" fmla="*/ 0 h 2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37"/>
              <a:gd name="T166" fmla="*/ 0 h 217"/>
              <a:gd name="T167" fmla="*/ 237 w 237"/>
              <a:gd name="T168" fmla="*/ 217 h 21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37" h="217">
                <a:moveTo>
                  <a:pt x="62" y="173"/>
                </a:moveTo>
                <a:lnTo>
                  <a:pt x="62" y="87"/>
                </a:lnTo>
                <a:lnTo>
                  <a:pt x="71" y="87"/>
                </a:lnTo>
                <a:lnTo>
                  <a:pt x="71" y="71"/>
                </a:lnTo>
                <a:lnTo>
                  <a:pt x="24" y="71"/>
                </a:lnTo>
                <a:lnTo>
                  <a:pt x="24" y="87"/>
                </a:lnTo>
                <a:lnTo>
                  <a:pt x="34" y="87"/>
                </a:lnTo>
                <a:lnTo>
                  <a:pt x="34" y="173"/>
                </a:lnTo>
                <a:lnTo>
                  <a:pt x="24" y="173"/>
                </a:lnTo>
                <a:lnTo>
                  <a:pt x="24" y="184"/>
                </a:lnTo>
                <a:lnTo>
                  <a:pt x="15" y="184"/>
                </a:lnTo>
                <a:lnTo>
                  <a:pt x="15" y="196"/>
                </a:lnTo>
                <a:lnTo>
                  <a:pt x="5" y="196"/>
                </a:lnTo>
                <a:lnTo>
                  <a:pt x="5" y="208"/>
                </a:lnTo>
                <a:lnTo>
                  <a:pt x="0" y="208"/>
                </a:lnTo>
                <a:lnTo>
                  <a:pt x="0" y="217"/>
                </a:lnTo>
                <a:lnTo>
                  <a:pt x="237" y="217"/>
                </a:lnTo>
                <a:lnTo>
                  <a:pt x="237" y="208"/>
                </a:lnTo>
                <a:lnTo>
                  <a:pt x="230" y="208"/>
                </a:lnTo>
                <a:lnTo>
                  <a:pt x="230" y="196"/>
                </a:lnTo>
                <a:lnTo>
                  <a:pt x="223" y="196"/>
                </a:lnTo>
                <a:lnTo>
                  <a:pt x="223" y="184"/>
                </a:lnTo>
                <a:lnTo>
                  <a:pt x="215" y="184"/>
                </a:lnTo>
                <a:lnTo>
                  <a:pt x="215" y="173"/>
                </a:lnTo>
                <a:lnTo>
                  <a:pt x="206" y="173"/>
                </a:lnTo>
                <a:lnTo>
                  <a:pt x="206" y="87"/>
                </a:lnTo>
                <a:lnTo>
                  <a:pt x="215" y="87"/>
                </a:lnTo>
                <a:lnTo>
                  <a:pt x="215" y="71"/>
                </a:lnTo>
                <a:lnTo>
                  <a:pt x="168" y="71"/>
                </a:lnTo>
                <a:lnTo>
                  <a:pt x="168" y="87"/>
                </a:lnTo>
                <a:lnTo>
                  <a:pt x="178" y="87"/>
                </a:lnTo>
                <a:lnTo>
                  <a:pt x="178" y="173"/>
                </a:lnTo>
                <a:lnTo>
                  <a:pt x="168" y="173"/>
                </a:lnTo>
                <a:lnTo>
                  <a:pt x="168" y="184"/>
                </a:lnTo>
                <a:lnTo>
                  <a:pt x="145" y="184"/>
                </a:lnTo>
                <a:lnTo>
                  <a:pt x="145" y="125"/>
                </a:lnTo>
                <a:lnTo>
                  <a:pt x="123" y="125"/>
                </a:lnTo>
                <a:lnTo>
                  <a:pt x="123" y="184"/>
                </a:lnTo>
                <a:lnTo>
                  <a:pt x="116" y="184"/>
                </a:lnTo>
                <a:lnTo>
                  <a:pt x="116" y="125"/>
                </a:lnTo>
                <a:lnTo>
                  <a:pt x="95" y="125"/>
                </a:lnTo>
                <a:lnTo>
                  <a:pt x="95" y="184"/>
                </a:lnTo>
                <a:lnTo>
                  <a:pt x="71" y="184"/>
                </a:lnTo>
                <a:lnTo>
                  <a:pt x="71" y="173"/>
                </a:lnTo>
                <a:lnTo>
                  <a:pt x="62" y="173"/>
                </a:lnTo>
                <a:close/>
                <a:moveTo>
                  <a:pt x="119" y="0"/>
                </a:moveTo>
                <a:lnTo>
                  <a:pt x="189" y="33"/>
                </a:lnTo>
                <a:lnTo>
                  <a:pt x="234" y="52"/>
                </a:lnTo>
                <a:lnTo>
                  <a:pt x="234" y="66"/>
                </a:lnTo>
                <a:lnTo>
                  <a:pt x="119" y="66"/>
                </a:lnTo>
                <a:lnTo>
                  <a:pt x="3" y="66"/>
                </a:lnTo>
                <a:lnTo>
                  <a:pt x="3" y="52"/>
                </a:lnTo>
                <a:lnTo>
                  <a:pt x="48" y="33"/>
                </a:lnTo>
                <a:lnTo>
                  <a:pt x="11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39" name="Freeform 91"/>
          <p:cNvSpPr>
            <a:spLocks noEditPoints="1"/>
          </p:cNvSpPr>
          <p:nvPr/>
        </p:nvSpPr>
        <p:spPr bwMode="auto">
          <a:xfrm>
            <a:off x="1822450" y="2033588"/>
            <a:ext cx="501650" cy="290512"/>
          </a:xfrm>
          <a:custGeom>
            <a:avLst/>
            <a:gdLst>
              <a:gd name="T0" fmla="*/ 2147483646 w 237"/>
              <a:gd name="T1" fmla="*/ 2147483646 h 167"/>
              <a:gd name="T2" fmla="*/ 2147483646 w 237"/>
              <a:gd name="T3" fmla="*/ 2147483646 h 167"/>
              <a:gd name="T4" fmla="*/ 2147483646 w 237"/>
              <a:gd name="T5" fmla="*/ 2147483646 h 167"/>
              <a:gd name="T6" fmla="*/ 2147483646 w 237"/>
              <a:gd name="T7" fmla="*/ 2147483646 h 167"/>
              <a:gd name="T8" fmla="*/ 2147483646 w 237"/>
              <a:gd name="T9" fmla="*/ 2147483646 h 167"/>
              <a:gd name="T10" fmla="*/ 2147483646 w 237"/>
              <a:gd name="T11" fmla="*/ 2147483646 h 167"/>
              <a:gd name="T12" fmla="*/ 2147483646 w 237"/>
              <a:gd name="T13" fmla="*/ 2147483646 h 167"/>
              <a:gd name="T14" fmla="*/ 2147483646 w 237"/>
              <a:gd name="T15" fmla="*/ 2147483646 h 167"/>
              <a:gd name="T16" fmla="*/ 2147483646 w 237"/>
              <a:gd name="T17" fmla="*/ 2147483646 h 167"/>
              <a:gd name="T18" fmla="*/ 2147483646 w 237"/>
              <a:gd name="T19" fmla="*/ 2147483646 h 167"/>
              <a:gd name="T20" fmla="*/ 2147483646 w 237"/>
              <a:gd name="T21" fmla="*/ 2147483646 h 167"/>
              <a:gd name="T22" fmla="*/ 2147483646 w 237"/>
              <a:gd name="T23" fmla="*/ 2147483646 h 167"/>
              <a:gd name="T24" fmla="*/ 2147483646 w 237"/>
              <a:gd name="T25" fmla="*/ 2147483646 h 167"/>
              <a:gd name="T26" fmla="*/ 2147483646 w 237"/>
              <a:gd name="T27" fmla="*/ 2147483646 h 167"/>
              <a:gd name="T28" fmla="*/ 2147483646 w 237"/>
              <a:gd name="T29" fmla="*/ 2147483646 h 167"/>
              <a:gd name="T30" fmla="*/ 2147483646 w 237"/>
              <a:gd name="T31" fmla="*/ 2147483646 h 167"/>
              <a:gd name="T32" fmla="*/ 2147483646 w 237"/>
              <a:gd name="T33" fmla="*/ 2147483646 h 167"/>
              <a:gd name="T34" fmla="*/ 2147483646 w 237"/>
              <a:gd name="T35" fmla="*/ 2147483646 h 167"/>
              <a:gd name="T36" fmla="*/ 0 w 237"/>
              <a:gd name="T37" fmla="*/ 2147483646 h 167"/>
              <a:gd name="T38" fmla="*/ 2147483646 w 237"/>
              <a:gd name="T39" fmla="*/ 2147483646 h 167"/>
              <a:gd name="T40" fmla="*/ 2147483646 w 237"/>
              <a:gd name="T41" fmla="*/ 2147483646 h 167"/>
              <a:gd name="T42" fmla="*/ 2147483646 w 237"/>
              <a:gd name="T43" fmla="*/ 2147483646 h 167"/>
              <a:gd name="T44" fmla="*/ 2147483646 w 237"/>
              <a:gd name="T45" fmla="*/ 2147483646 h 167"/>
              <a:gd name="T46" fmla="*/ 2147483646 w 237"/>
              <a:gd name="T47" fmla="*/ 2147483646 h 167"/>
              <a:gd name="T48" fmla="*/ 2147483646 w 237"/>
              <a:gd name="T49" fmla="*/ 2147483646 h 167"/>
              <a:gd name="T50" fmla="*/ 2147483646 w 237"/>
              <a:gd name="T51" fmla="*/ 2147483646 h 167"/>
              <a:gd name="T52" fmla="*/ 2147483646 w 237"/>
              <a:gd name="T53" fmla="*/ 0 h 167"/>
              <a:gd name="T54" fmla="*/ 2147483646 w 237"/>
              <a:gd name="T55" fmla="*/ 2147483646 h 167"/>
              <a:gd name="T56" fmla="*/ 2147483646 w 237"/>
              <a:gd name="T57" fmla="*/ 2147483646 h 167"/>
              <a:gd name="T58" fmla="*/ 2147483646 w 237"/>
              <a:gd name="T59" fmla="*/ 2147483646 h 167"/>
              <a:gd name="T60" fmla="*/ 2147483646 w 237"/>
              <a:gd name="T61" fmla="*/ 2147483646 h 167"/>
              <a:gd name="T62" fmla="*/ 2147483646 w 237"/>
              <a:gd name="T63" fmla="*/ 2147483646 h 167"/>
              <a:gd name="T64" fmla="*/ 2147483646 w 237"/>
              <a:gd name="T65" fmla="*/ 2147483646 h 167"/>
              <a:gd name="T66" fmla="*/ 2147483646 w 237"/>
              <a:gd name="T67" fmla="*/ 2147483646 h 167"/>
              <a:gd name="T68" fmla="*/ 2147483646 w 237"/>
              <a:gd name="T69" fmla="*/ 0 h 167"/>
              <a:gd name="T70" fmla="*/ 2147483646 w 237"/>
              <a:gd name="T71" fmla="*/ 0 h 167"/>
              <a:gd name="T72" fmla="*/ 2147483646 w 237"/>
              <a:gd name="T73" fmla="*/ 2147483646 h 167"/>
              <a:gd name="T74" fmla="*/ 2147483646 w 237"/>
              <a:gd name="T75" fmla="*/ 2147483646 h 167"/>
              <a:gd name="T76" fmla="*/ 2147483646 w 237"/>
              <a:gd name="T77" fmla="*/ 2147483646 h 167"/>
              <a:gd name="T78" fmla="*/ 2147483646 w 237"/>
              <a:gd name="T79" fmla="*/ 2147483646 h 167"/>
              <a:gd name="T80" fmla="*/ 2147483646 w 237"/>
              <a:gd name="T81" fmla="*/ 2147483646 h 167"/>
              <a:gd name="T82" fmla="*/ 2147483646 w 237"/>
              <a:gd name="T83" fmla="*/ 2147483646 h 167"/>
              <a:gd name="T84" fmla="*/ 2147483646 w 237"/>
              <a:gd name="T85" fmla="*/ 2147483646 h 167"/>
              <a:gd name="T86" fmla="*/ 2147483646 w 237"/>
              <a:gd name="T87" fmla="*/ 2147483646 h 167"/>
              <a:gd name="T88" fmla="*/ 2147483646 w 237"/>
              <a:gd name="T89" fmla="*/ 2147483646 h 167"/>
              <a:gd name="T90" fmla="*/ 2147483646 w 237"/>
              <a:gd name="T91" fmla="*/ 2147483646 h 167"/>
              <a:gd name="T92" fmla="*/ 2147483646 w 237"/>
              <a:gd name="T93" fmla="*/ 2147483646 h 16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37"/>
              <a:gd name="T142" fmla="*/ 0 h 167"/>
              <a:gd name="T143" fmla="*/ 237 w 237"/>
              <a:gd name="T144" fmla="*/ 167 h 167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37" h="167">
                <a:moveTo>
                  <a:pt x="19" y="120"/>
                </a:moveTo>
                <a:lnTo>
                  <a:pt x="100" y="120"/>
                </a:lnTo>
                <a:lnTo>
                  <a:pt x="114" y="167"/>
                </a:lnTo>
                <a:lnTo>
                  <a:pt x="5" y="167"/>
                </a:lnTo>
                <a:lnTo>
                  <a:pt x="19" y="120"/>
                </a:lnTo>
                <a:close/>
                <a:moveTo>
                  <a:pt x="223" y="78"/>
                </a:moveTo>
                <a:lnTo>
                  <a:pt x="223" y="92"/>
                </a:lnTo>
                <a:lnTo>
                  <a:pt x="234" y="101"/>
                </a:lnTo>
                <a:lnTo>
                  <a:pt x="220" y="101"/>
                </a:lnTo>
                <a:lnTo>
                  <a:pt x="213" y="113"/>
                </a:lnTo>
                <a:lnTo>
                  <a:pt x="213" y="99"/>
                </a:lnTo>
                <a:lnTo>
                  <a:pt x="199" y="90"/>
                </a:lnTo>
                <a:lnTo>
                  <a:pt x="213" y="92"/>
                </a:lnTo>
                <a:lnTo>
                  <a:pt x="223" y="78"/>
                </a:lnTo>
                <a:close/>
                <a:moveTo>
                  <a:pt x="22" y="90"/>
                </a:moveTo>
                <a:lnTo>
                  <a:pt x="15" y="101"/>
                </a:lnTo>
                <a:lnTo>
                  <a:pt x="0" y="101"/>
                </a:lnTo>
                <a:lnTo>
                  <a:pt x="12" y="108"/>
                </a:lnTo>
                <a:lnTo>
                  <a:pt x="12" y="123"/>
                </a:lnTo>
                <a:lnTo>
                  <a:pt x="19" y="111"/>
                </a:lnTo>
                <a:lnTo>
                  <a:pt x="36" y="111"/>
                </a:lnTo>
                <a:lnTo>
                  <a:pt x="22" y="104"/>
                </a:lnTo>
                <a:lnTo>
                  <a:pt x="22" y="90"/>
                </a:lnTo>
                <a:close/>
                <a:moveTo>
                  <a:pt x="88" y="0"/>
                </a:moveTo>
                <a:lnTo>
                  <a:pt x="86" y="28"/>
                </a:lnTo>
                <a:lnTo>
                  <a:pt x="112" y="45"/>
                </a:lnTo>
                <a:lnTo>
                  <a:pt x="83" y="42"/>
                </a:lnTo>
                <a:lnTo>
                  <a:pt x="67" y="68"/>
                </a:lnTo>
                <a:lnTo>
                  <a:pt x="69" y="40"/>
                </a:lnTo>
                <a:lnTo>
                  <a:pt x="43" y="23"/>
                </a:lnTo>
                <a:lnTo>
                  <a:pt x="71" y="23"/>
                </a:lnTo>
                <a:lnTo>
                  <a:pt x="88" y="0"/>
                </a:lnTo>
                <a:close/>
                <a:moveTo>
                  <a:pt x="142" y="120"/>
                </a:moveTo>
                <a:lnTo>
                  <a:pt x="223" y="120"/>
                </a:lnTo>
                <a:lnTo>
                  <a:pt x="237" y="167"/>
                </a:lnTo>
                <a:lnTo>
                  <a:pt x="128" y="167"/>
                </a:lnTo>
                <a:lnTo>
                  <a:pt x="142" y="120"/>
                </a:lnTo>
                <a:close/>
                <a:moveTo>
                  <a:pt x="78" y="59"/>
                </a:moveTo>
                <a:lnTo>
                  <a:pt x="64" y="106"/>
                </a:lnTo>
                <a:lnTo>
                  <a:pt x="173" y="106"/>
                </a:lnTo>
                <a:lnTo>
                  <a:pt x="159" y="59"/>
                </a:lnTo>
                <a:lnTo>
                  <a:pt x="78" y="5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0" name="Freeform 93"/>
          <p:cNvSpPr>
            <a:spLocks noEditPoints="1"/>
          </p:cNvSpPr>
          <p:nvPr/>
        </p:nvSpPr>
        <p:spPr bwMode="auto">
          <a:xfrm>
            <a:off x="4592638" y="1281113"/>
            <a:ext cx="560387" cy="3159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2"/>
              <a:gd name="T133" fmla="*/ 0 h 77"/>
              <a:gd name="T134" fmla="*/ 112 w 112"/>
              <a:gd name="T135" fmla="*/ 77 h 7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1" name="Freeform 94"/>
          <p:cNvSpPr>
            <a:spLocks noEditPoints="1"/>
          </p:cNvSpPr>
          <p:nvPr/>
        </p:nvSpPr>
        <p:spPr bwMode="auto">
          <a:xfrm>
            <a:off x="3663950" y="1289050"/>
            <a:ext cx="549275" cy="357188"/>
          </a:xfrm>
          <a:custGeom>
            <a:avLst/>
            <a:gdLst>
              <a:gd name="T0" fmla="*/ 2147483646 w 110"/>
              <a:gd name="T1" fmla="*/ 2147483646 h 87"/>
              <a:gd name="T2" fmla="*/ 2147483646 w 110"/>
              <a:gd name="T3" fmla="*/ 2147483646 h 87"/>
              <a:gd name="T4" fmla="*/ 2147483646 w 110"/>
              <a:gd name="T5" fmla="*/ 2147483646 h 87"/>
              <a:gd name="T6" fmla="*/ 2147483646 w 110"/>
              <a:gd name="T7" fmla="*/ 2147483646 h 87"/>
              <a:gd name="T8" fmla="*/ 2147483646 w 110"/>
              <a:gd name="T9" fmla="*/ 2147483646 h 87"/>
              <a:gd name="T10" fmla="*/ 2147483646 w 110"/>
              <a:gd name="T11" fmla="*/ 2147483646 h 87"/>
              <a:gd name="T12" fmla="*/ 2147483646 w 110"/>
              <a:gd name="T13" fmla="*/ 2147483646 h 87"/>
              <a:gd name="T14" fmla="*/ 2147483646 w 110"/>
              <a:gd name="T15" fmla="*/ 2147483646 h 87"/>
              <a:gd name="T16" fmla="*/ 2147483646 w 110"/>
              <a:gd name="T17" fmla="*/ 2147483646 h 87"/>
              <a:gd name="T18" fmla="*/ 2147483646 w 110"/>
              <a:gd name="T19" fmla="*/ 2147483646 h 87"/>
              <a:gd name="T20" fmla="*/ 2147483646 w 110"/>
              <a:gd name="T21" fmla="*/ 2147483646 h 87"/>
              <a:gd name="T22" fmla="*/ 2147483646 w 110"/>
              <a:gd name="T23" fmla="*/ 2147483646 h 87"/>
              <a:gd name="T24" fmla="*/ 2147483646 w 110"/>
              <a:gd name="T25" fmla="*/ 2147483646 h 87"/>
              <a:gd name="T26" fmla="*/ 2147483646 w 110"/>
              <a:gd name="T27" fmla="*/ 2147483646 h 87"/>
              <a:gd name="T28" fmla="*/ 2147483646 w 110"/>
              <a:gd name="T29" fmla="*/ 2147483646 h 87"/>
              <a:gd name="T30" fmla="*/ 2147483646 w 110"/>
              <a:gd name="T31" fmla="*/ 2147483646 h 87"/>
              <a:gd name="T32" fmla="*/ 2147483646 w 110"/>
              <a:gd name="T33" fmla="*/ 2147483646 h 87"/>
              <a:gd name="T34" fmla="*/ 2147483646 w 110"/>
              <a:gd name="T35" fmla="*/ 2147483646 h 87"/>
              <a:gd name="T36" fmla="*/ 2147483646 w 110"/>
              <a:gd name="T37" fmla="*/ 2147483646 h 87"/>
              <a:gd name="T38" fmla="*/ 2147483646 w 110"/>
              <a:gd name="T39" fmla="*/ 2147483646 h 87"/>
              <a:gd name="T40" fmla="*/ 2147483646 w 110"/>
              <a:gd name="T41" fmla="*/ 2147483646 h 87"/>
              <a:gd name="T42" fmla="*/ 2147483646 w 110"/>
              <a:gd name="T43" fmla="*/ 2147483646 h 87"/>
              <a:gd name="T44" fmla="*/ 2147483646 w 110"/>
              <a:gd name="T45" fmla="*/ 2147483646 h 87"/>
              <a:gd name="T46" fmla="*/ 2147483646 w 110"/>
              <a:gd name="T47" fmla="*/ 2147483646 h 87"/>
              <a:gd name="T48" fmla="*/ 2147483646 w 110"/>
              <a:gd name="T49" fmla="*/ 2147483646 h 87"/>
              <a:gd name="T50" fmla="*/ 2147483646 w 110"/>
              <a:gd name="T51" fmla="*/ 2147483646 h 87"/>
              <a:gd name="T52" fmla="*/ 2147483646 w 110"/>
              <a:gd name="T53" fmla="*/ 2147483646 h 87"/>
              <a:gd name="T54" fmla="*/ 2147483646 w 110"/>
              <a:gd name="T55" fmla="*/ 2147483646 h 87"/>
              <a:gd name="T56" fmla="*/ 2147483646 w 110"/>
              <a:gd name="T57" fmla="*/ 2147483646 h 87"/>
              <a:gd name="T58" fmla="*/ 2147483646 w 110"/>
              <a:gd name="T59" fmla="*/ 2147483646 h 87"/>
              <a:gd name="T60" fmla="*/ 2147483646 w 110"/>
              <a:gd name="T61" fmla="*/ 2147483646 h 87"/>
              <a:gd name="T62" fmla="*/ 2147483646 w 110"/>
              <a:gd name="T63" fmla="*/ 2147483646 h 87"/>
              <a:gd name="T64" fmla="*/ 2147483646 w 110"/>
              <a:gd name="T65" fmla="*/ 2147483646 h 87"/>
              <a:gd name="T66" fmla="*/ 2147483646 w 110"/>
              <a:gd name="T67" fmla="*/ 2147483646 h 87"/>
              <a:gd name="T68" fmla="*/ 2147483646 w 110"/>
              <a:gd name="T69" fmla="*/ 2147483646 h 87"/>
              <a:gd name="T70" fmla="*/ 2147483646 w 110"/>
              <a:gd name="T71" fmla="*/ 2147483646 h 87"/>
              <a:gd name="T72" fmla="*/ 2147483646 w 110"/>
              <a:gd name="T73" fmla="*/ 2147483646 h 87"/>
              <a:gd name="T74" fmla="*/ 2147483646 w 110"/>
              <a:gd name="T75" fmla="*/ 0 h 87"/>
              <a:gd name="T76" fmla="*/ 2147483646 w 110"/>
              <a:gd name="T77" fmla="*/ 2147483646 h 87"/>
              <a:gd name="T78" fmla="*/ 2147483646 w 110"/>
              <a:gd name="T79" fmla="*/ 2147483646 h 87"/>
              <a:gd name="T80" fmla="*/ 2147483646 w 110"/>
              <a:gd name="T81" fmla="*/ 2147483646 h 87"/>
              <a:gd name="T82" fmla="*/ 2147483646 w 110"/>
              <a:gd name="T83" fmla="*/ 2147483646 h 87"/>
              <a:gd name="T84" fmla="*/ 2147483646 w 110"/>
              <a:gd name="T85" fmla="*/ 2147483646 h 87"/>
              <a:gd name="T86" fmla="*/ 2147483646 w 110"/>
              <a:gd name="T87" fmla="*/ 2147483646 h 87"/>
              <a:gd name="T88" fmla="*/ 2147483646 w 110"/>
              <a:gd name="T89" fmla="*/ 2147483646 h 87"/>
              <a:gd name="T90" fmla="*/ 2147483646 w 110"/>
              <a:gd name="T91" fmla="*/ 2147483646 h 87"/>
              <a:gd name="T92" fmla="*/ 2147483646 w 110"/>
              <a:gd name="T93" fmla="*/ 2147483646 h 87"/>
              <a:gd name="T94" fmla="*/ 2147483646 w 110"/>
              <a:gd name="T95" fmla="*/ 2147483646 h 87"/>
              <a:gd name="T96" fmla="*/ 2147483646 w 110"/>
              <a:gd name="T97" fmla="*/ 2147483646 h 87"/>
              <a:gd name="T98" fmla="*/ 2147483646 w 110"/>
              <a:gd name="T99" fmla="*/ 2147483646 h 87"/>
              <a:gd name="T100" fmla="*/ 2147483646 w 110"/>
              <a:gd name="T101" fmla="*/ 2147483646 h 87"/>
              <a:gd name="T102" fmla="*/ 2147483646 w 110"/>
              <a:gd name="T103" fmla="*/ 2147483646 h 87"/>
              <a:gd name="T104" fmla="*/ 2147483646 w 110"/>
              <a:gd name="T105" fmla="*/ 2147483646 h 87"/>
              <a:gd name="T106" fmla="*/ 2147483646 w 110"/>
              <a:gd name="T107" fmla="*/ 2147483646 h 87"/>
              <a:gd name="T108" fmla="*/ 2147483646 w 110"/>
              <a:gd name="T109" fmla="*/ 2147483646 h 87"/>
              <a:gd name="T110" fmla="*/ 2147483646 w 110"/>
              <a:gd name="T111" fmla="*/ 2147483646 h 87"/>
              <a:gd name="T112" fmla="*/ 2147483646 w 110"/>
              <a:gd name="T113" fmla="*/ 2147483646 h 87"/>
              <a:gd name="T114" fmla="*/ 2147483646 w 110"/>
              <a:gd name="T115" fmla="*/ 2147483646 h 87"/>
              <a:gd name="T116" fmla="*/ 2147483646 w 110"/>
              <a:gd name="T117" fmla="*/ 2147483646 h 87"/>
              <a:gd name="T118" fmla="*/ 2147483646 w 110"/>
              <a:gd name="T119" fmla="*/ 2147483646 h 87"/>
              <a:gd name="T120" fmla="*/ 2147483646 w 110"/>
              <a:gd name="T121" fmla="*/ 2147483646 h 87"/>
              <a:gd name="T122" fmla="*/ 2147483646 w 110"/>
              <a:gd name="T123" fmla="*/ 2147483646 h 87"/>
              <a:gd name="T124" fmla="*/ 2147483646 w 110"/>
              <a:gd name="T125" fmla="*/ 2147483646 h 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10"/>
              <a:gd name="T190" fmla="*/ 0 h 87"/>
              <a:gd name="T191" fmla="*/ 110 w 110"/>
              <a:gd name="T192" fmla="*/ 87 h 8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10" h="87">
                <a:moveTo>
                  <a:pt x="0" y="61"/>
                </a:moveTo>
                <a:cubicBezTo>
                  <a:pt x="16" y="59"/>
                  <a:pt x="16" y="59"/>
                  <a:pt x="16" y="59"/>
                </a:cubicBezTo>
                <a:cubicBezTo>
                  <a:pt x="16" y="58"/>
                  <a:pt x="17" y="57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20" y="55"/>
                  <a:pt x="22" y="54"/>
                  <a:pt x="24" y="55"/>
                </a:cubicBezTo>
                <a:cubicBezTo>
                  <a:pt x="27" y="55"/>
                  <a:pt x="28" y="56"/>
                  <a:pt x="29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31" y="60"/>
                  <a:pt x="31" y="62"/>
                  <a:pt x="31" y="64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40" y="70"/>
                  <a:pt x="40" y="70"/>
                </a:cubicBezTo>
                <a:cubicBezTo>
                  <a:pt x="50" y="55"/>
                  <a:pt x="50" y="55"/>
                  <a:pt x="50" y="55"/>
                </a:cubicBezTo>
                <a:cubicBezTo>
                  <a:pt x="44" y="49"/>
                  <a:pt x="44" y="49"/>
                  <a:pt x="44" y="49"/>
                </a:cubicBezTo>
                <a:cubicBezTo>
                  <a:pt x="34" y="56"/>
                  <a:pt x="34" y="56"/>
                  <a:pt x="34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6"/>
                  <a:pt x="31" y="56"/>
                  <a:pt x="31" y="56"/>
                </a:cubicBezTo>
                <a:cubicBezTo>
                  <a:pt x="25" y="42"/>
                  <a:pt x="25" y="42"/>
                  <a:pt x="25" y="42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39"/>
                  <a:pt x="4" y="39"/>
                  <a:pt x="4" y="39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9"/>
                  <a:pt x="28" y="39"/>
                  <a:pt x="28" y="39"/>
                </a:cubicBezTo>
                <a:cubicBezTo>
                  <a:pt x="33" y="53"/>
                  <a:pt x="33" y="53"/>
                  <a:pt x="33" y="53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6"/>
                  <a:pt x="45" y="46"/>
                  <a:pt x="45" y="46"/>
                </a:cubicBezTo>
                <a:cubicBezTo>
                  <a:pt x="52" y="52"/>
                  <a:pt x="52" y="52"/>
                  <a:pt x="52" y="52"/>
                </a:cubicBezTo>
                <a:cubicBezTo>
                  <a:pt x="58" y="42"/>
                  <a:pt x="58" y="42"/>
                  <a:pt x="58" y="42"/>
                </a:cubicBezTo>
                <a:cubicBezTo>
                  <a:pt x="57" y="42"/>
                  <a:pt x="57" y="41"/>
                  <a:pt x="57" y="41"/>
                </a:cubicBezTo>
                <a:cubicBezTo>
                  <a:pt x="57" y="41"/>
                  <a:pt x="57" y="41"/>
                  <a:pt x="57" y="41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40"/>
                  <a:pt x="56" y="38"/>
                  <a:pt x="56" y="35"/>
                </a:cubicBezTo>
                <a:cubicBezTo>
                  <a:pt x="57" y="33"/>
                  <a:pt x="58" y="31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1" y="29"/>
                  <a:pt x="63" y="29"/>
                  <a:pt x="65" y="29"/>
                </a:cubicBezTo>
                <a:cubicBezTo>
                  <a:pt x="68" y="30"/>
                  <a:pt x="69" y="31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2" y="34"/>
                  <a:pt x="72" y="36"/>
                  <a:pt x="72" y="39"/>
                </a:cubicBezTo>
                <a:cubicBezTo>
                  <a:pt x="71" y="40"/>
                  <a:pt x="71" y="41"/>
                  <a:pt x="70" y="42"/>
                </a:cubicBezTo>
                <a:cubicBezTo>
                  <a:pt x="75" y="51"/>
                  <a:pt x="75" y="51"/>
                  <a:pt x="75" y="51"/>
                </a:cubicBezTo>
                <a:cubicBezTo>
                  <a:pt x="76" y="51"/>
                  <a:pt x="76" y="51"/>
                  <a:pt x="77" y="51"/>
                </a:cubicBezTo>
                <a:cubicBezTo>
                  <a:pt x="95" y="31"/>
                  <a:pt x="95" y="31"/>
                  <a:pt x="95" y="31"/>
                </a:cubicBezTo>
                <a:cubicBezTo>
                  <a:pt x="94" y="30"/>
                  <a:pt x="94" y="28"/>
                  <a:pt x="94" y="27"/>
                </a:cubicBezTo>
                <a:cubicBezTo>
                  <a:pt x="95" y="25"/>
                  <a:pt x="96" y="23"/>
                  <a:pt x="98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100" y="21"/>
                  <a:pt x="102" y="20"/>
                  <a:pt x="104" y="21"/>
                </a:cubicBezTo>
                <a:cubicBezTo>
                  <a:pt x="106" y="21"/>
                  <a:pt x="108" y="22"/>
                  <a:pt x="109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10" y="26"/>
                  <a:pt x="110" y="28"/>
                  <a:pt x="110" y="30"/>
                </a:cubicBezTo>
                <a:cubicBezTo>
                  <a:pt x="110" y="32"/>
                  <a:pt x="108" y="34"/>
                  <a:pt x="107" y="3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5" y="36"/>
                  <a:pt x="103" y="37"/>
                  <a:pt x="101" y="36"/>
                </a:cubicBezTo>
                <a:cubicBezTo>
                  <a:pt x="101" y="36"/>
                  <a:pt x="100" y="36"/>
                  <a:pt x="100" y="36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7"/>
                  <a:pt x="84" y="59"/>
                  <a:pt x="83" y="61"/>
                </a:cubicBezTo>
                <a:cubicBezTo>
                  <a:pt x="83" y="63"/>
                  <a:pt x="82" y="65"/>
                  <a:pt x="80" y="66"/>
                </a:cubicBezTo>
                <a:cubicBezTo>
                  <a:pt x="80" y="66"/>
                  <a:pt x="80" y="66"/>
                  <a:pt x="80" y="66"/>
                </a:cubicBezTo>
                <a:cubicBezTo>
                  <a:pt x="80" y="66"/>
                  <a:pt x="80" y="66"/>
                  <a:pt x="80" y="66"/>
                </a:cubicBezTo>
                <a:cubicBezTo>
                  <a:pt x="78" y="67"/>
                  <a:pt x="76" y="67"/>
                  <a:pt x="74" y="67"/>
                </a:cubicBezTo>
                <a:cubicBezTo>
                  <a:pt x="72" y="67"/>
                  <a:pt x="70" y="65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8" y="62"/>
                  <a:pt x="67" y="60"/>
                  <a:pt x="68" y="58"/>
                </a:cubicBezTo>
                <a:cubicBezTo>
                  <a:pt x="68" y="57"/>
                  <a:pt x="68" y="56"/>
                  <a:pt x="69" y="55"/>
                </a:cubicBezTo>
                <a:cubicBezTo>
                  <a:pt x="63" y="47"/>
                  <a:pt x="63" y="47"/>
                  <a:pt x="63" y="47"/>
                </a:cubicBezTo>
                <a:cubicBezTo>
                  <a:pt x="57" y="57"/>
                  <a:pt x="57" y="57"/>
                  <a:pt x="57" y="57"/>
                </a:cubicBezTo>
                <a:cubicBezTo>
                  <a:pt x="72" y="71"/>
                  <a:pt x="72" y="71"/>
                  <a:pt x="72" y="71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72" y="75"/>
                  <a:pt x="72" y="75"/>
                  <a:pt x="72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4"/>
                  <a:pt x="71" y="74"/>
                  <a:pt x="71" y="74"/>
                </a:cubicBezTo>
                <a:cubicBezTo>
                  <a:pt x="55" y="60"/>
                  <a:pt x="55" y="60"/>
                  <a:pt x="55" y="60"/>
                </a:cubicBezTo>
                <a:cubicBezTo>
                  <a:pt x="47" y="74"/>
                  <a:pt x="47" y="74"/>
                  <a:pt x="47" y="74"/>
                </a:cubicBezTo>
                <a:cubicBezTo>
                  <a:pt x="48" y="76"/>
                  <a:pt x="49" y="78"/>
                  <a:pt x="48" y="80"/>
                </a:cubicBezTo>
                <a:cubicBezTo>
                  <a:pt x="48" y="82"/>
                  <a:pt x="46" y="84"/>
                  <a:pt x="45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3" y="86"/>
                  <a:pt x="41" y="87"/>
                  <a:pt x="39" y="86"/>
                </a:cubicBezTo>
                <a:cubicBezTo>
                  <a:pt x="37" y="86"/>
                  <a:pt x="35" y="84"/>
                  <a:pt x="34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33" y="81"/>
                  <a:pt x="32" y="79"/>
                  <a:pt x="33" y="77"/>
                </a:cubicBezTo>
                <a:cubicBezTo>
                  <a:pt x="33" y="77"/>
                  <a:pt x="33" y="76"/>
                  <a:pt x="33" y="76"/>
                </a:cubicBezTo>
                <a:cubicBezTo>
                  <a:pt x="26" y="70"/>
                  <a:pt x="26" y="70"/>
                  <a:pt x="26" y="70"/>
                </a:cubicBezTo>
                <a:cubicBezTo>
                  <a:pt x="24" y="70"/>
                  <a:pt x="23" y="71"/>
                  <a:pt x="21" y="70"/>
                </a:cubicBezTo>
                <a:cubicBezTo>
                  <a:pt x="19" y="70"/>
                  <a:pt x="17" y="69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" y="69"/>
                  <a:pt x="1" y="69"/>
                  <a:pt x="1" y="69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2" y="25"/>
                </a:moveTo>
                <a:cubicBezTo>
                  <a:pt x="3" y="29"/>
                  <a:pt x="3" y="29"/>
                  <a:pt x="3" y="29"/>
                </a:cubicBezTo>
                <a:cubicBezTo>
                  <a:pt x="21" y="24"/>
                  <a:pt x="21" y="24"/>
                  <a:pt x="21" y="24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9"/>
                  <a:pt x="26" y="29"/>
                  <a:pt x="26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38" y="18"/>
                  <a:pt x="38" y="18"/>
                  <a:pt x="38" y="1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9"/>
                  <a:pt x="46" y="29"/>
                  <a:pt x="46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62" y="22"/>
                  <a:pt x="62" y="22"/>
                  <a:pt x="62" y="22"/>
                </a:cubicBezTo>
                <a:cubicBezTo>
                  <a:pt x="76" y="29"/>
                  <a:pt x="76" y="29"/>
                  <a:pt x="76" y="29"/>
                </a:cubicBezTo>
                <a:cubicBezTo>
                  <a:pt x="77" y="30"/>
                  <a:pt x="77" y="30"/>
                  <a:pt x="77" y="30"/>
                </a:cubicBezTo>
                <a:cubicBezTo>
                  <a:pt x="78" y="29"/>
                  <a:pt x="78" y="29"/>
                  <a:pt x="78" y="29"/>
                </a:cubicBezTo>
                <a:cubicBezTo>
                  <a:pt x="101" y="2"/>
                  <a:pt x="101" y="2"/>
                  <a:pt x="101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76" y="26"/>
                  <a:pt x="76" y="26"/>
                  <a:pt x="76" y="26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18"/>
                  <a:pt x="62" y="18"/>
                  <a:pt x="62" y="18"/>
                </a:cubicBezTo>
                <a:cubicBezTo>
                  <a:pt x="61" y="19"/>
                  <a:pt x="61" y="19"/>
                  <a:pt x="61" y="19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14"/>
                  <a:pt x="40" y="14"/>
                  <a:pt x="40" y="14"/>
                </a:cubicBezTo>
                <a:cubicBezTo>
                  <a:pt x="39" y="13"/>
                  <a:pt x="39" y="13"/>
                  <a:pt x="39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26" y="24"/>
                  <a:pt x="26" y="24"/>
                  <a:pt x="26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106" y="26"/>
                </a:moveTo>
                <a:cubicBezTo>
                  <a:pt x="106" y="25"/>
                  <a:pt x="104" y="24"/>
                  <a:pt x="103" y="24"/>
                </a:cubicBezTo>
                <a:cubicBezTo>
                  <a:pt x="102" y="24"/>
                  <a:pt x="101" y="24"/>
                  <a:pt x="100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99" y="25"/>
                  <a:pt x="98" y="26"/>
                  <a:pt x="98" y="28"/>
                </a:cubicBezTo>
                <a:cubicBezTo>
                  <a:pt x="97" y="29"/>
                  <a:pt x="98" y="30"/>
                  <a:pt x="98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99" y="32"/>
                  <a:pt x="100" y="33"/>
                  <a:pt x="101" y="33"/>
                </a:cubicBezTo>
                <a:cubicBezTo>
                  <a:pt x="103" y="33"/>
                  <a:pt x="104" y="33"/>
                  <a:pt x="105" y="33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7" y="31"/>
                  <a:pt x="107" y="29"/>
                </a:cubicBezTo>
                <a:cubicBezTo>
                  <a:pt x="107" y="28"/>
                  <a:pt x="107" y="27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lose/>
                <a:moveTo>
                  <a:pt x="80" y="57"/>
                </a:moveTo>
                <a:cubicBezTo>
                  <a:pt x="79" y="56"/>
                  <a:pt x="78" y="55"/>
                  <a:pt x="77" y="55"/>
                </a:cubicBezTo>
                <a:cubicBezTo>
                  <a:pt x="75" y="54"/>
                  <a:pt x="74" y="55"/>
                  <a:pt x="73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72" y="56"/>
                  <a:pt x="71" y="57"/>
                  <a:pt x="71" y="58"/>
                </a:cubicBezTo>
                <a:cubicBezTo>
                  <a:pt x="71" y="60"/>
                  <a:pt x="71" y="61"/>
                  <a:pt x="7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3"/>
                  <a:pt x="73" y="64"/>
                  <a:pt x="75" y="64"/>
                </a:cubicBezTo>
                <a:cubicBezTo>
                  <a:pt x="76" y="64"/>
                  <a:pt x="77" y="64"/>
                  <a:pt x="78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9" y="63"/>
                  <a:pt x="80" y="62"/>
                  <a:pt x="80" y="60"/>
                </a:cubicBezTo>
                <a:cubicBezTo>
                  <a:pt x="81" y="59"/>
                  <a:pt x="80" y="58"/>
                  <a:pt x="80" y="57"/>
                </a:cubicBezTo>
                <a:cubicBezTo>
                  <a:pt x="80" y="57"/>
                  <a:pt x="80" y="57"/>
                  <a:pt x="80" y="57"/>
                </a:cubicBezTo>
                <a:close/>
                <a:moveTo>
                  <a:pt x="68" y="34"/>
                </a:moveTo>
                <a:cubicBezTo>
                  <a:pt x="67" y="33"/>
                  <a:pt x="66" y="33"/>
                  <a:pt x="65" y="32"/>
                </a:cubicBezTo>
                <a:cubicBezTo>
                  <a:pt x="64" y="32"/>
                  <a:pt x="62" y="32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0" y="34"/>
                  <a:pt x="59" y="35"/>
                  <a:pt x="59" y="36"/>
                </a:cubicBezTo>
                <a:cubicBezTo>
                  <a:pt x="59" y="37"/>
                  <a:pt x="59" y="39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1" y="41"/>
                  <a:pt x="62" y="41"/>
                  <a:pt x="63" y="42"/>
                </a:cubicBezTo>
                <a:cubicBezTo>
                  <a:pt x="64" y="42"/>
                  <a:pt x="66" y="42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0"/>
                  <a:pt x="68" y="39"/>
                  <a:pt x="69" y="38"/>
                </a:cubicBezTo>
                <a:cubicBezTo>
                  <a:pt x="69" y="37"/>
                  <a:pt x="69" y="35"/>
                  <a:pt x="68" y="34"/>
                </a:cubicBezTo>
                <a:cubicBezTo>
                  <a:pt x="68" y="34"/>
                  <a:pt x="68" y="34"/>
                  <a:pt x="68" y="34"/>
                </a:cubicBezTo>
                <a:close/>
                <a:moveTo>
                  <a:pt x="44" y="76"/>
                </a:moveTo>
                <a:cubicBezTo>
                  <a:pt x="44" y="75"/>
                  <a:pt x="43" y="74"/>
                  <a:pt x="41" y="74"/>
                </a:cubicBezTo>
                <a:cubicBezTo>
                  <a:pt x="40" y="73"/>
                  <a:pt x="39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5"/>
                  <a:pt x="36" y="76"/>
                  <a:pt x="36" y="77"/>
                </a:cubicBezTo>
                <a:cubicBezTo>
                  <a:pt x="35" y="79"/>
                  <a:pt x="36" y="80"/>
                  <a:pt x="36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7" y="82"/>
                  <a:pt x="38" y="83"/>
                  <a:pt x="39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4" y="82"/>
                  <a:pt x="45" y="81"/>
                  <a:pt x="45" y="79"/>
                </a:cubicBezTo>
                <a:cubicBezTo>
                  <a:pt x="45" y="78"/>
                  <a:pt x="45" y="77"/>
                  <a:pt x="44" y="76"/>
                </a:cubicBezTo>
                <a:cubicBezTo>
                  <a:pt x="44" y="76"/>
                  <a:pt x="44" y="76"/>
                  <a:pt x="44" y="76"/>
                </a:cubicBezTo>
                <a:close/>
                <a:moveTo>
                  <a:pt x="27" y="60"/>
                </a:moveTo>
                <a:cubicBezTo>
                  <a:pt x="26" y="59"/>
                  <a:pt x="25" y="58"/>
                  <a:pt x="24" y="58"/>
                </a:cubicBezTo>
                <a:cubicBezTo>
                  <a:pt x="22" y="58"/>
                  <a:pt x="21" y="58"/>
                  <a:pt x="20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9" y="59"/>
                  <a:pt x="18" y="60"/>
                  <a:pt x="18" y="62"/>
                </a:cubicBezTo>
                <a:cubicBezTo>
                  <a:pt x="18" y="63"/>
                  <a:pt x="18" y="64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6"/>
                  <a:pt x="21" y="67"/>
                  <a:pt x="22" y="67"/>
                </a:cubicBezTo>
                <a:cubicBezTo>
                  <a:pt x="23" y="67"/>
                  <a:pt x="24" y="67"/>
                  <a:pt x="25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6"/>
                  <a:pt x="27" y="65"/>
                  <a:pt x="27" y="63"/>
                </a:cubicBezTo>
                <a:cubicBezTo>
                  <a:pt x="28" y="62"/>
                  <a:pt x="27" y="61"/>
                  <a:pt x="27" y="6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2" name="Freeform 95"/>
          <p:cNvSpPr>
            <a:spLocks noEditPoints="1"/>
          </p:cNvSpPr>
          <p:nvPr/>
        </p:nvSpPr>
        <p:spPr bwMode="auto">
          <a:xfrm>
            <a:off x="2813050" y="5762625"/>
            <a:ext cx="434975" cy="431800"/>
          </a:xfrm>
          <a:custGeom>
            <a:avLst/>
            <a:gdLst>
              <a:gd name="T0" fmla="*/ 2147483646 w 87"/>
              <a:gd name="T1" fmla="*/ 2147483646 h 105"/>
              <a:gd name="T2" fmla="*/ 2147483646 w 87"/>
              <a:gd name="T3" fmla="*/ 2147483646 h 105"/>
              <a:gd name="T4" fmla="*/ 2147483646 w 87"/>
              <a:gd name="T5" fmla="*/ 2147483646 h 105"/>
              <a:gd name="T6" fmla="*/ 2147483646 w 87"/>
              <a:gd name="T7" fmla="*/ 2147483646 h 105"/>
              <a:gd name="T8" fmla="*/ 2147483646 w 87"/>
              <a:gd name="T9" fmla="*/ 2147483646 h 105"/>
              <a:gd name="T10" fmla="*/ 2147483646 w 87"/>
              <a:gd name="T11" fmla="*/ 2147483646 h 105"/>
              <a:gd name="T12" fmla="*/ 2147483646 w 87"/>
              <a:gd name="T13" fmla="*/ 2147483646 h 105"/>
              <a:gd name="T14" fmla="*/ 2147483646 w 87"/>
              <a:gd name="T15" fmla="*/ 2147483646 h 105"/>
              <a:gd name="T16" fmla="*/ 2147483646 w 87"/>
              <a:gd name="T17" fmla="*/ 2147483646 h 105"/>
              <a:gd name="T18" fmla="*/ 2147483646 w 87"/>
              <a:gd name="T19" fmla="*/ 2147483646 h 105"/>
              <a:gd name="T20" fmla="*/ 2147483646 w 87"/>
              <a:gd name="T21" fmla="*/ 2147483646 h 105"/>
              <a:gd name="T22" fmla="*/ 2147483646 w 87"/>
              <a:gd name="T23" fmla="*/ 2147483646 h 105"/>
              <a:gd name="T24" fmla="*/ 2147483646 w 87"/>
              <a:gd name="T25" fmla="*/ 2147483646 h 105"/>
              <a:gd name="T26" fmla="*/ 2147483646 w 87"/>
              <a:gd name="T27" fmla="*/ 2147483646 h 105"/>
              <a:gd name="T28" fmla="*/ 2147483646 w 87"/>
              <a:gd name="T29" fmla="*/ 2147483646 h 105"/>
              <a:gd name="T30" fmla="*/ 2147483646 w 87"/>
              <a:gd name="T31" fmla="*/ 2147483646 h 105"/>
              <a:gd name="T32" fmla="*/ 2147483646 w 87"/>
              <a:gd name="T33" fmla="*/ 2147483646 h 105"/>
              <a:gd name="T34" fmla="*/ 2147483646 w 87"/>
              <a:gd name="T35" fmla="*/ 2147483646 h 105"/>
              <a:gd name="T36" fmla="*/ 2147483646 w 87"/>
              <a:gd name="T37" fmla="*/ 2147483646 h 105"/>
              <a:gd name="T38" fmla="*/ 2147483646 w 87"/>
              <a:gd name="T39" fmla="*/ 2147483646 h 105"/>
              <a:gd name="T40" fmla="*/ 2147483646 w 87"/>
              <a:gd name="T41" fmla="*/ 2147483646 h 105"/>
              <a:gd name="T42" fmla="*/ 2147483646 w 87"/>
              <a:gd name="T43" fmla="*/ 2147483646 h 105"/>
              <a:gd name="T44" fmla="*/ 2147483646 w 87"/>
              <a:gd name="T45" fmla="*/ 2147483646 h 105"/>
              <a:gd name="T46" fmla="*/ 2147483646 w 87"/>
              <a:gd name="T47" fmla="*/ 2147483646 h 105"/>
              <a:gd name="T48" fmla="*/ 2147483646 w 87"/>
              <a:gd name="T49" fmla="*/ 2147483646 h 105"/>
              <a:gd name="T50" fmla="*/ 2147483646 w 87"/>
              <a:gd name="T51" fmla="*/ 2147483646 h 105"/>
              <a:gd name="T52" fmla="*/ 2147483646 w 87"/>
              <a:gd name="T53" fmla="*/ 2147483646 h 105"/>
              <a:gd name="T54" fmla="*/ 0 w 87"/>
              <a:gd name="T55" fmla="*/ 2147483646 h 105"/>
              <a:gd name="T56" fmla="*/ 0 w 87"/>
              <a:gd name="T57" fmla="*/ 2147483646 h 105"/>
              <a:gd name="T58" fmla="*/ 2147483646 w 87"/>
              <a:gd name="T59" fmla="*/ 2147483646 h 105"/>
              <a:gd name="T60" fmla="*/ 2147483646 w 87"/>
              <a:gd name="T61" fmla="*/ 2147483646 h 105"/>
              <a:gd name="T62" fmla="*/ 2147483646 w 87"/>
              <a:gd name="T63" fmla="*/ 2147483646 h 105"/>
              <a:gd name="T64" fmla="*/ 2147483646 w 87"/>
              <a:gd name="T65" fmla="*/ 2147483646 h 105"/>
              <a:gd name="T66" fmla="*/ 2147483646 w 87"/>
              <a:gd name="T67" fmla="*/ 2147483646 h 105"/>
              <a:gd name="T68" fmla="*/ 2147483646 w 87"/>
              <a:gd name="T69" fmla="*/ 2147483646 h 105"/>
              <a:gd name="T70" fmla="*/ 2147483646 w 87"/>
              <a:gd name="T71" fmla="*/ 2147483646 h 105"/>
              <a:gd name="T72" fmla="*/ 2147483646 w 87"/>
              <a:gd name="T73" fmla="*/ 0 h 105"/>
              <a:gd name="T74" fmla="*/ 2147483646 w 87"/>
              <a:gd name="T75" fmla="*/ 2147483646 h 105"/>
              <a:gd name="T76" fmla="*/ 2147483646 w 87"/>
              <a:gd name="T77" fmla="*/ 2147483646 h 105"/>
              <a:gd name="T78" fmla="*/ 2147483646 w 87"/>
              <a:gd name="T79" fmla="*/ 2147483646 h 105"/>
              <a:gd name="T80" fmla="*/ 2147483646 w 87"/>
              <a:gd name="T81" fmla="*/ 0 h 1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7"/>
              <a:gd name="T124" fmla="*/ 0 h 105"/>
              <a:gd name="T125" fmla="*/ 87 w 87"/>
              <a:gd name="T126" fmla="*/ 105 h 1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7" h="105">
                <a:moveTo>
                  <a:pt x="40" y="38"/>
                </a:moveTo>
                <a:cubicBezTo>
                  <a:pt x="60" y="38"/>
                  <a:pt x="76" y="51"/>
                  <a:pt x="77" y="68"/>
                </a:cubicBezTo>
                <a:cubicBezTo>
                  <a:pt x="77" y="69"/>
                  <a:pt x="77" y="69"/>
                  <a:pt x="78" y="69"/>
                </a:cubicBezTo>
                <a:cubicBezTo>
                  <a:pt x="79" y="67"/>
                  <a:pt x="80" y="66"/>
                  <a:pt x="81" y="65"/>
                </a:cubicBezTo>
                <a:cubicBezTo>
                  <a:pt x="82" y="64"/>
                  <a:pt x="83" y="64"/>
                  <a:pt x="84" y="63"/>
                </a:cubicBezTo>
                <a:cubicBezTo>
                  <a:pt x="86" y="68"/>
                  <a:pt x="86" y="68"/>
                  <a:pt x="86" y="68"/>
                </a:cubicBezTo>
                <a:cubicBezTo>
                  <a:pt x="86" y="68"/>
                  <a:pt x="85" y="69"/>
                  <a:pt x="84" y="69"/>
                </a:cubicBezTo>
                <a:cubicBezTo>
                  <a:pt x="84" y="70"/>
                  <a:pt x="83" y="70"/>
                  <a:pt x="83" y="71"/>
                </a:cubicBezTo>
                <a:cubicBezTo>
                  <a:pt x="83" y="71"/>
                  <a:pt x="83" y="71"/>
                  <a:pt x="84" y="71"/>
                </a:cubicBezTo>
                <a:cubicBezTo>
                  <a:pt x="86" y="73"/>
                  <a:pt x="87" y="75"/>
                  <a:pt x="87" y="76"/>
                </a:cubicBezTo>
                <a:cubicBezTo>
                  <a:pt x="87" y="77"/>
                  <a:pt x="86" y="78"/>
                  <a:pt x="85" y="79"/>
                </a:cubicBezTo>
                <a:cubicBezTo>
                  <a:pt x="85" y="80"/>
                  <a:pt x="84" y="80"/>
                  <a:pt x="83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1" y="81"/>
                  <a:pt x="79" y="80"/>
                  <a:pt x="78" y="79"/>
                </a:cubicBezTo>
                <a:cubicBezTo>
                  <a:pt x="78" y="78"/>
                  <a:pt x="77" y="78"/>
                  <a:pt x="77" y="77"/>
                </a:cubicBezTo>
                <a:cubicBezTo>
                  <a:pt x="77" y="76"/>
                  <a:pt x="76" y="75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5" y="81"/>
                  <a:pt x="71" y="88"/>
                  <a:pt x="65" y="92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56" y="98"/>
                  <a:pt x="56" y="98"/>
                  <a:pt x="56" y="98"/>
                </a:cubicBezTo>
                <a:cubicBezTo>
                  <a:pt x="51" y="100"/>
                  <a:pt x="46" y="101"/>
                  <a:pt x="40" y="101"/>
                </a:cubicBezTo>
                <a:cubicBezTo>
                  <a:pt x="35" y="101"/>
                  <a:pt x="29" y="100"/>
                  <a:pt x="24" y="98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5" y="91"/>
                  <a:pt x="15" y="91"/>
                  <a:pt x="15" y="91"/>
                </a:cubicBezTo>
                <a:cubicBezTo>
                  <a:pt x="11" y="88"/>
                  <a:pt x="8" y="84"/>
                  <a:pt x="6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9" y="53"/>
                  <a:pt x="13" y="48"/>
                  <a:pt x="17" y="45"/>
                </a:cubicBezTo>
                <a:cubicBezTo>
                  <a:pt x="16" y="34"/>
                  <a:pt x="16" y="34"/>
                  <a:pt x="16" y="34"/>
                </a:cubicBezTo>
                <a:cubicBezTo>
                  <a:pt x="22" y="36"/>
                  <a:pt x="32" y="40"/>
                  <a:pt x="34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8"/>
                  <a:pt x="38" y="38"/>
                  <a:pt x="40" y="38"/>
                </a:cubicBezTo>
                <a:close/>
                <a:moveTo>
                  <a:pt x="41" y="0"/>
                </a:moveTo>
                <a:cubicBezTo>
                  <a:pt x="50" y="0"/>
                  <a:pt x="58" y="8"/>
                  <a:pt x="58" y="17"/>
                </a:cubicBezTo>
                <a:cubicBezTo>
                  <a:pt x="58" y="26"/>
                  <a:pt x="50" y="33"/>
                  <a:pt x="41" y="33"/>
                </a:cubicBezTo>
                <a:cubicBezTo>
                  <a:pt x="32" y="33"/>
                  <a:pt x="25" y="26"/>
                  <a:pt x="25" y="17"/>
                </a:cubicBezTo>
                <a:cubicBezTo>
                  <a:pt x="25" y="8"/>
                  <a:pt x="32" y="0"/>
                  <a:pt x="41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3" name="Freeform 97"/>
          <p:cNvSpPr>
            <a:spLocks noEditPoints="1"/>
          </p:cNvSpPr>
          <p:nvPr/>
        </p:nvSpPr>
        <p:spPr bwMode="auto">
          <a:xfrm>
            <a:off x="5549900" y="492125"/>
            <a:ext cx="523875" cy="385763"/>
          </a:xfrm>
          <a:custGeom>
            <a:avLst/>
            <a:gdLst>
              <a:gd name="T0" fmla="*/ 2147483646 w 105"/>
              <a:gd name="T1" fmla="*/ 2147483646 h 94"/>
              <a:gd name="T2" fmla="*/ 2147483646 w 105"/>
              <a:gd name="T3" fmla="*/ 2147483646 h 94"/>
              <a:gd name="T4" fmla="*/ 2147483646 w 105"/>
              <a:gd name="T5" fmla="*/ 2147483646 h 94"/>
              <a:gd name="T6" fmla="*/ 2147483646 w 105"/>
              <a:gd name="T7" fmla="*/ 2147483646 h 94"/>
              <a:gd name="T8" fmla="*/ 2147483646 w 105"/>
              <a:gd name="T9" fmla="*/ 2147483646 h 94"/>
              <a:gd name="T10" fmla="*/ 2147483646 w 105"/>
              <a:gd name="T11" fmla="*/ 2147483646 h 94"/>
              <a:gd name="T12" fmla="*/ 2147483646 w 105"/>
              <a:gd name="T13" fmla="*/ 2147483646 h 94"/>
              <a:gd name="T14" fmla="*/ 0 w 105"/>
              <a:gd name="T15" fmla="*/ 2147483646 h 94"/>
              <a:gd name="T16" fmla="*/ 2147483646 w 105"/>
              <a:gd name="T17" fmla="*/ 2147483646 h 94"/>
              <a:gd name="T18" fmla="*/ 2147483646 w 105"/>
              <a:gd name="T19" fmla="*/ 2147483646 h 94"/>
              <a:gd name="T20" fmla="*/ 2147483646 w 105"/>
              <a:gd name="T21" fmla="*/ 2147483646 h 94"/>
              <a:gd name="T22" fmla="*/ 2147483646 w 105"/>
              <a:gd name="T23" fmla="*/ 2147483646 h 94"/>
              <a:gd name="T24" fmla="*/ 2147483646 w 105"/>
              <a:gd name="T25" fmla="*/ 2147483646 h 94"/>
              <a:gd name="T26" fmla="*/ 2147483646 w 105"/>
              <a:gd name="T27" fmla="*/ 2147483646 h 94"/>
              <a:gd name="T28" fmla="*/ 2147483646 w 105"/>
              <a:gd name="T29" fmla="*/ 2147483646 h 94"/>
              <a:gd name="T30" fmla="*/ 2147483646 w 105"/>
              <a:gd name="T31" fmla="*/ 2147483646 h 94"/>
              <a:gd name="T32" fmla="*/ 2147483646 w 105"/>
              <a:gd name="T33" fmla="*/ 2147483646 h 94"/>
              <a:gd name="T34" fmla="*/ 2147483646 w 105"/>
              <a:gd name="T35" fmla="*/ 2147483646 h 94"/>
              <a:gd name="T36" fmla="*/ 2147483646 w 105"/>
              <a:gd name="T37" fmla="*/ 2147483646 h 94"/>
              <a:gd name="T38" fmla="*/ 2147483646 w 105"/>
              <a:gd name="T39" fmla="*/ 2147483646 h 94"/>
              <a:gd name="T40" fmla="*/ 2147483646 w 105"/>
              <a:gd name="T41" fmla="*/ 2147483646 h 94"/>
              <a:gd name="T42" fmla="*/ 2147483646 w 105"/>
              <a:gd name="T43" fmla="*/ 2147483646 h 94"/>
              <a:gd name="T44" fmla="*/ 2147483646 w 105"/>
              <a:gd name="T45" fmla="*/ 2147483646 h 94"/>
              <a:gd name="T46" fmla="*/ 2147483646 w 105"/>
              <a:gd name="T47" fmla="*/ 2147483646 h 94"/>
              <a:gd name="T48" fmla="*/ 2147483646 w 105"/>
              <a:gd name="T49" fmla="*/ 2147483646 h 94"/>
              <a:gd name="T50" fmla="*/ 2147483646 w 105"/>
              <a:gd name="T51" fmla="*/ 2147483646 h 94"/>
              <a:gd name="T52" fmla="*/ 2147483646 w 105"/>
              <a:gd name="T53" fmla="*/ 2147483646 h 94"/>
              <a:gd name="T54" fmla="*/ 2147483646 w 105"/>
              <a:gd name="T55" fmla="*/ 2147483646 h 94"/>
              <a:gd name="T56" fmla="*/ 2147483646 w 105"/>
              <a:gd name="T57" fmla="*/ 2147483646 h 94"/>
              <a:gd name="T58" fmla="*/ 2147483646 w 105"/>
              <a:gd name="T59" fmla="*/ 2147483646 h 94"/>
              <a:gd name="T60" fmla="*/ 2147483646 w 105"/>
              <a:gd name="T61" fmla="*/ 2147483646 h 94"/>
              <a:gd name="T62" fmla="*/ 2147483646 w 105"/>
              <a:gd name="T63" fmla="*/ 0 h 94"/>
              <a:gd name="T64" fmla="*/ 2147483646 w 105"/>
              <a:gd name="T65" fmla="*/ 2147483646 h 94"/>
              <a:gd name="T66" fmla="*/ 2147483646 w 105"/>
              <a:gd name="T67" fmla="*/ 2147483646 h 94"/>
              <a:gd name="T68" fmla="*/ 2147483646 w 105"/>
              <a:gd name="T69" fmla="*/ 2147483646 h 94"/>
              <a:gd name="T70" fmla="*/ 2147483646 w 105"/>
              <a:gd name="T71" fmla="*/ 2147483646 h 94"/>
              <a:gd name="T72" fmla="*/ 2147483646 w 105"/>
              <a:gd name="T73" fmla="*/ 2147483646 h 94"/>
              <a:gd name="T74" fmla="*/ 2147483646 w 105"/>
              <a:gd name="T75" fmla="*/ 2147483646 h 94"/>
              <a:gd name="T76" fmla="*/ 2147483646 w 105"/>
              <a:gd name="T77" fmla="*/ 2147483646 h 94"/>
              <a:gd name="T78" fmla="*/ 2147483646 w 105"/>
              <a:gd name="T79" fmla="*/ 2147483646 h 94"/>
              <a:gd name="T80" fmla="*/ 2147483646 w 105"/>
              <a:gd name="T81" fmla="*/ 2147483646 h 94"/>
              <a:gd name="T82" fmla="*/ 2147483646 w 105"/>
              <a:gd name="T83" fmla="*/ 2147483646 h 94"/>
              <a:gd name="T84" fmla="*/ 2147483646 w 105"/>
              <a:gd name="T85" fmla="*/ 2147483646 h 94"/>
              <a:gd name="T86" fmla="*/ 2147483646 w 105"/>
              <a:gd name="T87" fmla="*/ 2147483646 h 94"/>
              <a:gd name="T88" fmla="*/ 2147483646 w 105"/>
              <a:gd name="T89" fmla="*/ 2147483646 h 94"/>
              <a:gd name="T90" fmla="*/ 2147483646 w 105"/>
              <a:gd name="T91" fmla="*/ 2147483646 h 94"/>
              <a:gd name="T92" fmla="*/ 2147483646 w 105"/>
              <a:gd name="T93" fmla="*/ 2147483646 h 94"/>
              <a:gd name="T94" fmla="*/ 2147483646 w 105"/>
              <a:gd name="T95" fmla="*/ 2147483646 h 94"/>
              <a:gd name="T96" fmla="*/ 2147483646 w 105"/>
              <a:gd name="T97" fmla="*/ 2147483646 h 94"/>
              <a:gd name="T98" fmla="*/ 2147483646 w 105"/>
              <a:gd name="T99" fmla="*/ 2147483646 h 9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05"/>
              <a:gd name="T151" fmla="*/ 0 h 94"/>
              <a:gd name="T152" fmla="*/ 105 w 105"/>
              <a:gd name="T153" fmla="*/ 94 h 9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05" h="94">
                <a:moveTo>
                  <a:pt x="52" y="17"/>
                </a:moveTo>
                <a:cubicBezTo>
                  <a:pt x="48" y="17"/>
                  <a:pt x="45" y="20"/>
                  <a:pt x="45" y="24"/>
                </a:cubicBezTo>
                <a:cubicBezTo>
                  <a:pt x="45" y="28"/>
                  <a:pt x="48" y="31"/>
                  <a:pt x="52" y="31"/>
                </a:cubicBezTo>
                <a:cubicBezTo>
                  <a:pt x="56" y="31"/>
                  <a:pt x="59" y="28"/>
                  <a:pt x="59" y="24"/>
                </a:cubicBezTo>
                <a:cubicBezTo>
                  <a:pt x="59" y="20"/>
                  <a:pt x="56" y="17"/>
                  <a:pt x="52" y="17"/>
                </a:cubicBezTo>
                <a:close/>
                <a:moveTo>
                  <a:pt x="11" y="37"/>
                </a:moveTo>
                <a:cubicBezTo>
                  <a:pt x="5" y="49"/>
                  <a:pt x="5" y="49"/>
                  <a:pt x="5" y="49"/>
                </a:cubicBezTo>
                <a:cubicBezTo>
                  <a:pt x="0" y="60"/>
                  <a:pt x="0" y="60"/>
                  <a:pt x="0" y="60"/>
                </a:cubicBezTo>
                <a:cubicBezTo>
                  <a:pt x="7" y="60"/>
                  <a:pt x="7" y="60"/>
                  <a:pt x="7" y="60"/>
                </a:cubicBezTo>
                <a:cubicBezTo>
                  <a:pt x="9" y="68"/>
                  <a:pt x="13" y="75"/>
                  <a:pt x="18" y="80"/>
                </a:cubicBezTo>
                <a:cubicBezTo>
                  <a:pt x="27" y="89"/>
                  <a:pt x="39" y="94"/>
                  <a:pt x="52" y="94"/>
                </a:cubicBezTo>
                <a:cubicBezTo>
                  <a:pt x="65" y="94"/>
                  <a:pt x="76" y="89"/>
                  <a:pt x="85" y="80"/>
                </a:cubicBezTo>
                <a:cubicBezTo>
                  <a:pt x="87" y="78"/>
                  <a:pt x="89" y="75"/>
                  <a:pt x="91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8" y="73"/>
                  <a:pt x="78" y="74"/>
                </a:cubicBezTo>
                <a:cubicBezTo>
                  <a:pt x="71" y="80"/>
                  <a:pt x="62" y="85"/>
                  <a:pt x="52" y="85"/>
                </a:cubicBezTo>
                <a:cubicBezTo>
                  <a:pt x="41" y="85"/>
                  <a:pt x="32" y="80"/>
                  <a:pt x="25" y="74"/>
                </a:cubicBezTo>
                <a:cubicBezTo>
                  <a:pt x="21" y="70"/>
                  <a:pt x="18" y="65"/>
                  <a:pt x="17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6" y="49"/>
                  <a:pt x="16" y="49"/>
                  <a:pt x="16" y="49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93" y="63"/>
                </a:moveTo>
                <a:cubicBezTo>
                  <a:pt x="88" y="52"/>
                  <a:pt x="88" y="52"/>
                  <a:pt x="88" y="52"/>
                </a:cubicBezTo>
                <a:cubicBezTo>
                  <a:pt x="82" y="40"/>
                  <a:pt x="82" y="40"/>
                  <a:pt x="82" y="40"/>
                </a:cubicBezTo>
                <a:cubicBezTo>
                  <a:pt x="88" y="40"/>
                  <a:pt x="88" y="40"/>
                  <a:pt x="88" y="40"/>
                </a:cubicBezTo>
                <a:cubicBezTo>
                  <a:pt x="87" y="33"/>
                  <a:pt x="83" y="26"/>
                  <a:pt x="78" y="21"/>
                </a:cubicBezTo>
                <a:cubicBezTo>
                  <a:pt x="71" y="14"/>
                  <a:pt x="62" y="10"/>
                  <a:pt x="52" y="10"/>
                </a:cubicBezTo>
                <a:cubicBezTo>
                  <a:pt x="41" y="10"/>
                  <a:pt x="32" y="14"/>
                  <a:pt x="25" y="21"/>
                </a:cubicBezTo>
                <a:cubicBezTo>
                  <a:pt x="24" y="22"/>
                  <a:pt x="23" y="23"/>
                  <a:pt x="22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1"/>
                  <a:pt x="15" y="17"/>
                  <a:pt x="18" y="14"/>
                </a:cubicBezTo>
                <a:cubicBezTo>
                  <a:pt x="27" y="6"/>
                  <a:pt x="39" y="0"/>
                  <a:pt x="52" y="0"/>
                </a:cubicBezTo>
                <a:cubicBezTo>
                  <a:pt x="65" y="0"/>
                  <a:pt x="76" y="6"/>
                  <a:pt x="85" y="14"/>
                </a:cubicBezTo>
                <a:cubicBezTo>
                  <a:pt x="92" y="21"/>
                  <a:pt x="96" y="30"/>
                  <a:pt x="98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99" y="52"/>
                  <a:pt x="99" y="52"/>
                  <a:pt x="99" y="52"/>
                </a:cubicBezTo>
                <a:cubicBezTo>
                  <a:pt x="93" y="63"/>
                  <a:pt x="93" y="63"/>
                  <a:pt x="93" y="63"/>
                </a:cubicBezTo>
                <a:close/>
                <a:moveTo>
                  <a:pt x="40" y="50"/>
                </a:moveTo>
                <a:cubicBezTo>
                  <a:pt x="43" y="33"/>
                  <a:pt x="43" y="33"/>
                  <a:pt x="43" y="33"/>
                </a:cubicBezTo>
                <a:cubicBezTo>
                  <a:pt x="62" y="33"/>
                  <a:pt x="42" y="33"/>
                  <a:pt x="60" y="33"/>
                </a:cubicBezTo>
                <a:cubicBezTo>
                  <a:pt x="64" y="51"/>
                  <a:pt x="64" y="51"/>
                  <a:pt x="64" y="51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78"/>
                  <a:pt x="60" y="78"/>
                  <a:pt x="60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57"/>
                  <a:pt x="53" y="57"/>
                  <a:pt x="53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49" y="78"/>
                  <a:pt x="49" y="78"/>
                  <a:pt x="49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44" y="54"/>
                  <a:pt x="44" y="54"/>
                  <a:pt x="44" y="54"/>
                </a:cubicBezTo>
                <a:cubicBezTo>
                  <a:pt x="43" y="52"/>
                  <a:pt x="42" y="51"/>
                  <a:pt x="40" y="5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4" name="Freeform 6"/>
          <p:cNvSpPr>
            <a:spLocks noEditPoints="1"/>
          </p:cNvSpPr>
          <p:nvPr/>
        </p:nvSpPr>
        <p:spPr bwMode="auto">
          <a:xfrm>
            <a:off x="7392988" y="4267200"/>
            <a:ext cx="420687" cy="377825"/>
          </a:xfrm>
          <a:custGeom>
            <a:avLst/>
            <a:gdLst>
              <a:gd name="T0" fmla="*/ 2147483646 w 84"/>
              <a:gd name="T1" fmla="*/ 0 h 92"/>
              <a:gd name="T2" fmla="*/ 2147483646 w 84"/>
              <a:gd name="T3" fmla="*/ 2147483646 h 92"/>
              <a:gd name="T4" fmla="*/ 2147483646 w 84"/>
              <a:gd name="T5" fmla="*/ 2147483646 h 92"/>
              <a:gd name="T6" fmla="*/ 0 w 84"/>
              <a:gd name="T7" fmla="*/ 2147483646 h 92"/>
              <a:gd name="T8" fmla="*/ 2147483646 w 84"/>
              <a:gd name="T9" fmla="*/ 2147483646 h 92"/>
              <a:gd name="T10" fmla="*/ 2147483646 w 84"/>
              <a:gd name="T11" fmla="*/ 2147483646 h 92"/>
              <a:gd name="T12" fmla="*/ 2147483646 w 84"/>
              <a:gd name="T13" fmla="*/ 2147483646 h 92"/>
              <a:gd name="T14" fmla="*/ 2147483646 w 84"/>
              <a:gd name="T15" fmla="*/ 2147483646 h 92"/>
              <a:gd name="T16" fmla="*/ 2147483646 w 84"/>
              <a:gd name="T17" fmla="*/ 2147483646 h 92"/>
              <a:gd name="T18" fmla="*/ 2147483646 w 84"/>
              <a:gd name="T19" fmla="*/ 2147483646 h 92"/>
              <a:gd name="T20" fmla="*/ 2147483646 w 84"/>
              <a:gd name="T21" fmla="*/ 2147483646 h 92"/>
              <a:gd name="T22" fmla="*/ 2147483646 w 84"/>
              <a:gd name="T23" fmla="*/ 2147483646 h 92"/>
              <a:gd name="T24" fmla="*/ 2147483646 w 84"/>
              <a:gd name="T25" fmla="*/ 2147483646 h 92"/>
              <a:gd name="T26" fmla="*/ 2147483646 w 84"/>
              <a:gd name="T27" fmla="*/ 2147483646 h 92"/>
              <a:gd name="T28" fmla="*/ 2147483646 w 84"/>
              <a:gd name="T29" fmla="*/ 2147483646 h 92"/>
              <a:gd name="T30" fmla="*/ 2147483646 w 84"/>
              <a:gd name="T31" fmla="*/ 2147483646 h 92"/>
              <a:gd name="T32" fmla="*/ 2147483646 w 84"/>
              <a:gd name="T33" fmla="*/ 2147483646 h 92"/>
              <a:gd name="T34" fmla="*/ 2147483646 w 84"/>
              <a:gd name="T35" fmla="*/ 2147483646 h 92"/>
              <a:gd name="T36" fmla="*/ 2147483646 w 84"/>
              <a:gd name="T37" fmla="*/ 2147483646 h 92"/>
              <a:gd name="T38" fmla="*/ 2147483646 w 84"/>
              <a:gd name="T39" fmla="*/ 2147483646 h 92"/>
              <a:gd name="T40" fmla="*/ 2147483646 w 84"/>
              <a:gd name="T41" fmla="*/ 2147483646 h 92"/>
              <a:gd name="T42" fmla="*/ 2147483646 w 84"/>
              <a:gd name="T43" fmla="*/ 2147483646 h 92"/>
              <a:gd name="T44" fmla="*/ 2147483646 w 84"/>
              <a:gd name="T45" fmla="*/ 2147483646 h 92"/>
              <a:gd name="T46" fmla="*/ 2147483646 w 84"/>
              <a:gd name="T47" fmla="*/ 2147483646 h 92"/>
              <a:gd name="T48" fmla="*/ 2147483646 w 84"/>
              <a:gd name="T49" fmla="*/ 2147483646 h 92"/>
              <a:gd name="T50" fmla="*/ 2147483646 w 84"/>
              <a:gd name="T51" fmla="*/ 2147483646 h 92"/>
              <a:gd name="T52" fmla="*/ 2147483646 w 84"/>
              <a:gd name="T53" fmla="*/ 2147483646 h 92"/>
              <a:gd name="T54" fmla="*/ 2147483646 w 84"/>
              <a:gd name="T55" fmla="*/ 2147483646 h 92"/>
              <a:gd name="T56" fmla="*/ 2147483646 w 84"/>
              <a:gd name="T57" fmla="*/ 2147483646 h 92"/>
              <a:gd name="T58" fmla="*/ 2147483646 w 84"/>
              <a:gd name="T59" fmla="*/ 2147483646 h 92"/>
              <a:gd name="T60" fmla="*/ 2147483646 w 84"/>
              <a:gd name="T61" fmla="*/ 2147483646 h 92"/>
              <a:gd name="T62" fmla="*/ 2147483646 w 84"/>
              <a:gd name="T63" fmla="*/ 2147483646 h 9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4"/>
              <a:gd name="T97" fmla="*/ 0 h 92"/>
              <a:gd name="T98" fmla="*/ 84 w 84"/>
              <a:gd name="T99" fmla="*/ 92 h 9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4" h="92">
                <a:moveTo>
                  <a:pt x="6" y="0"/>
                </a:moveTo>
                <a:cubicBezTo>
                  <a:pt x="77" y="0"/>
                  <a:pt x="77" y="0"/>
                  <a:pt x="77" y="0"/>
                </a:cubicBezTo>
                <a:cubicBezTo>
                  <a:pt x="81" y="0"/>
                  <a:pt x="84" y="2"/>
                  <a:pt x="84" y="6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8"/>
                  <a:pt x="81" y="81"/>
                  <a:pt x="77" y="81"/>
                </a:cubicBezTo>
                <a:cubicBezTo>
                  <a:pt x="6" y="81"/>
                  <a:pt x="6" y="81"/>
                  <a:pt x="6" y="81"/>
                </a:cubicBezTo>
                <a:cubicBezTo>
                  <a:pt x="3" y="81"/>
                  <a:pt x="0" y="78"/>
                  <a:pt x="0" y="74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lose/>
                <a:moveTo>
                  <a:pt x="72" y="83"/>
                </a:moveTo>
                <a:cubicBezTo>
                  <a:pt x="62" y="83"/>
                  <a:pt x="62" y="83"/>
                  <a:pt x="62" y="83"/>
                </a:cubicBezTo>
                <a:cubicBezTo>
                  <a:pt x="62" y="92"/>
                  <a:pt x="62" y="92"/>
                  <a:pt x="62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2" y="83"/>
                  <a:pt x="72" y="83"/>
                  <a:pt x="72" y="83"/>
                </a:cubicBezTo>
                <a:close/>
                <a:moveTo>
                  <a:pt x="9" y="83"/>
                </a:moveTo>
                <a:cubicBezTo>
                  <a:pt x="19" y="83"/>
                  <a:pt x="19" y="83"/>
                  <a:pt x="19" y="83"/>
                </a:cubicBezTo>
                <a:cubicBezTo>
                  <a:pt x="19" y="92"/>
                  <a:pt x="19" y="92"/>
                  <a:pt x="19" y="92"/>
                </a:cubicBezTo>
                <a:cubicBezTo>
                  <a:pt x="13" y="92"/>
                  <a:pt x="13" y="92"/>
                  <a:pt x="13" y="92"/>
                </a:cubicBezTo>
                <a:cubicBezTo>
                  <a:pt x="9" y="83"/>
                  <a:pt x="9" y="83"/>
                  <a:pt x="9" y="83"/>
                </a:cubicBezTo>
                <a:close/>
                <a:moveTo>
                  <a:pt x="31" y="17"/>
                </a:moveTo>
                <a:cubicBezTo>
                  <a:pt x="21" y="17"/>
                  <a:pt x="13" y="25"/>
                  <a:pt x="13" y="35"/>
                </a:cubicBezTo>
                <a:cubicBezTo>
                  <a:pt x="13" y="44"/>
                  <a:pt x="21" y="52"/>
                  <a:pt x="31" y="52"/>
                </a:cubicBezTo>
                <a:cubicBezTo>
                  <a:pt x="40" y="52"/>
                  <a:pt x="48" y="44"/>
                  <a:pt x="48" y="35"/>
                </a:cubicBezTo>
                <a:cubicBezTo>
                  <a:pt x="48" y="25"/>
                  <a:pt x="40" y="17"/>
                  <a:pt x="31" y="17"/>
                </a:cubicBezTo>
                <a:close/>
                <a:moveTo>
                  <a:pt x="70" y="27"/>
                </a:moveTo>
                <a:cubicBezTo>
                  <a:pt x="66" y="26"/>
                  <a:pt x="62" y="28"/>
                  <a:pt x="61" y="31"/>
                </a:cubicBezTo>
                <a:cubicBezTo>
                  <a:pt x="60" y="34"/>
                  <a:pt x="61" y="36"/>
                  <a:pt x="63" y="38"/>
                </a:cubicBezTo>
                <a:cubicBezTo>
                  <a:pt x="54" y="59"/>
                  <a:pt x="54" y="59"/>
                  <a:pt x="54" y="59"/>
                </a:cubicBezTo>
                <a:cubicBezTo>
                  <a:pt x="56" y="62"/>
                  <a:pt x="60" y="63"/>
                  <a:pt x="65" y="63"/>
                </a:cubicBezTo>
                <a:cubicBezTo>
                  <a:pt x="69" y="40"/>
                  <a:pt x="69" y="40"/>
                  <a:pt x="69" y="40"/>
                </a:cubicBezTo>
                <a:cubicBezTo>
                  <a:pt x="72" y="39"/>
                  <a:pt x="74" y="38"/>
                  <a:pt x="74" y="35"/>
                </a:cubicBezTo>
                <a:cubicBezTo>
                  <a:pt x="75" y="32"/>
                  <a:pt x="73" y="28"/>
                  <a:pt x="70" y="27"/>
                </a:cubicBezTo>
                <a:close/>
                <a:moveTo>
                  <a:pt x="31" y="26"/>
                </a:moveTo>
                <a:cubicBezTo>
                  <a:pt x="31" y="20"/>
                  <a:pt x="31" y="20"/>
                  <a:pt x="31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6" y="27"/>
                  <a:pt x="25" y="28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4" y="30"/>
                  <a:pt x="24" y="30"/>
                  <a:pt x="24" y="30"/>
                </a:cubicBezTo>
                <a:cubicBezTo>
                  <a:pt x="23" y="31"/>
                  <a:pt x="23" y="32"/>
                  <a:pt x="23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6"/>
                  <a:pt x="17" y="36"/>
                  <a:pt x="1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4" y="39"/>
                  <a:pt x="25" y="40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6"/>
                  <a:pt x="22" y="46"/>
                  <a:pt x="22" y="46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2"/>
                  <a:pt x="29" y="42"/>
                  <a:pt x="30" y="43"/>
                </a:cubicBezTo>
                <a:cubicBezTo>
                  <a:pt x="30" y="49"/>
                  <a:pt x="30" y="49"/>
                  <a:pt x="30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2"/>
                  <a:pt x="32" y="42"/>
                  <a:pt x="32" y="42"/>
                </a:cubicBezTo>
                <a:cubicBezTo>
                  <a:pt x="34" y="42"/>
                  <a:pt x="35" y="42"/>
                  <a:pt x="36" y="41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4"/>
                  <a:pt x="42" y="44"/>
                  <a:pt x="42" y="44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39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3"/>
                  <a:pt x="45" y="33"/>
                  <a:pt x="45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8" y="32"/>
                  <a:pt x="38" y="30"/>
                  <a:pt x="37" y="29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4"/>
                  <a:pt x="40" y="24"/>
                  <a:pt x="40" y="24"/>
                </a:cubicBezTo>
                <a:cubicBezTo>
                  <a:pt x="35" y="28"/>
                  <a:pt x="35" y="28"/>
                  <a:pt x="35" y="28"/>
                </a:cubicBezTo>
                <a:cubicBezTo>
                  <a:pt x="34" y="27"/>
                  <a:pt x="33" y="27"/>
                  <a:pt x="31" y="2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5" name="Freeform 7"/>
          <p:cNvSpPr>
            <a:spLocks noEditPoints="1"/>
          </p:cNvSpPr>
          <p:nvPr/>
        </p:nvSpPr>
        <p:spPr bwMode="auto">
          <a:xfrm>
            <a:off x="7329488" y="5080000"/>
            <a:ext cx="573087" cy="312738"/>
          </a:xfrm>
          <a:custGeom>
            <a:avLst/>
            <a:gdLst>
              <a:gd name="T0" fmla="*/ 2147483646 w 115"/>
              <a:gd name="T1" fmla="*/ 0 h 76"/>
              <a:gd name="T2" fmla="*/ 2147483646 w 115"/>
              <a:gd name="T3" fmla="*/ 2147483646 h 76"/>
              <a:gd name="T4" fmla="*/ 2147483646 w 115"/>
              <a:gd name="T5" fmla="*/ 2147483646 h 76"/>
              <a:gd name="T6" fmla="*/ 2147483646 w 115"/>
              <a:gd name="T7" fmla="*/ 2147483646 h 76"/>
              <a:gd name="T8" fmla="*/ 2147483646 w 115"/>
              <a:gd name="T9" fmla="*/ 2147483646 h 76"/>
              <a:gd name="T10" fmla="*/ 2147483646 w 115"/>
              <a:gd name="T11" fmla="*/ 2147483646 h 76"/>
              <a:gd name="T12" fmla="*/ 2147483646 w 115"/>
              <a:gd name="T13" fmla="*/ 2147483646 h 76"/>
              <a:gd name="T14" fmla="*/ 2147483646 w 115"/>
              <a:gd name="T15" fmla="*/ 2147483646 h 76"/>
              <a:gd name="T16" fmla="*/ 2147483646 w 115"/>
              <a:gd name="T17" fmla="*/ 2147483646 h 76"/>
              <a:gd name="T18" fmla="*/ 2147483646 w 115"/>
              <a:gd name="T19" fmla="*/ 2147483646 h 76"/>
              <a:gd name="T20" fmla="*/ 2147483646 w 115"/>
              <a:gd name="T21" fmla="*/ 2147483646 h 76"/>
              <a:gd name="T22" fmla="*/ 2147483646 w 115"/>
              <a:gd name="T23" fmla="*/ 2147483646 h 76"/>
              <a:gd name="T24" fmla="*/ 2147483646 w 115"/>
              <a:gd name="T25" fmla="*/ 2147483646 h 76"/>
              <a:gd name="T26" fmla="*/ 2147483646 w 115"/>
              <a:gd name="T27" fmla="*/ 2147483646 h 76"/>
              <a:gd name="T28" fmla="*/ 2147483646 w 115"/>
              <a:gd name="T29" fmla="*/ 2147483646 h 76"/>
              <a:gd name="T30" fmla="*/ 2147483646 w 115"/>
              <a:gd name="T31" fmla="*/ 2147483646 h 76"/>
              <a:gd name="T32" fmla="*/ 2147483646 w 115"/>
              <a:gd name="T33" fmla="*/ 2147483646 h 76"/>
              <a:gd name="T34" fmla="*/ 2147483646 w 115"/>
              <a:gd name="T35" fmla="*/ 2147483646 h 76"/>
              <a:gd name="T36" fmla="*/ 2147483646 w 115"/>
              <a:gd name="T37" fmla="*/ 2147483646 h 76"/>
              <a:gd name="T38" fmla="*/ 2147483646 w 115"/>
              <a:gd name="T39" fmla="*/ 2147483646 h 76"/>
              <a:gd name="T40" fmla="*/ 2147483646 w 115"/>
              <a:gd name="T41" fmla="*/ 2147483646 h 76"/>
              <a:gd name="T42" fmla="*/ 2147483646 w 115"/>
              <a:gd name="T43" fmla="*/ 2147483646 h 76"/>
              <a:gd name="T44" fmla="*/ 2147483646 w 115"/>
              <a:gd name="T45" fmla="*/ 2147483646 h 76"/>
              <a:gd name="T46" fmla="*/ 2147483646 w 115"/>
              <a:gd name="T47" fmla="*/ 2147483646 h 76"/>
              <a:gd name="T48" fmla="*/ 2147483646 w 115"/>
              <a:gd name="T49" fmla="*/ 2147483646 h 76"/>
              <a:gd name="T50" fmla="*/ 2147483646 w 115"/>
              <a:gd name="T51" fmla="*/ 2147483646 h 76"/>
              <a:gd name="T52" fmla="*/ 2147483646 w 115"/>
              <a:gd name="T53" fmla="*/ 2147483646 h 76"/>
              <a:gd name="T54" fmla="*/ 2147483646 w 115"/>
              <a:gd name="T55" fmla="*/ 2147483646 h 76"/>
              <a:gd name="T56" fmla="*/ 2147483646 w 115"/>
              <a:gd name="T57" fmla="*/ 2147483646 h 76"/>
              <a:gd name="T58" fmla="*/ 2147483646 w 115"/>
              <a:gd name="T59" fmla="*/ 2147483646 h 76"/>
              <a:gd name="T60" fmla="*/ 2147483646 w 115"/>
              <a:gd name="T61" fmla="*/ 2147483646 h 76"/>
              <a:gd name="T62" fmla="*/ 2147483646 w 115"/>
              <a:gd name="T63" fmla="*/ 2147483646 h 76"/>
              <a:gd name="T64" fmla="*/ 2147483646 w 115"/>
              <a:gd name="T65" fmla="*/ 2147483646 h 76"/>
              <a:gd name="T66" fmla="*/ 2147483646 w 115"/>
              <a:gd name="T67" fmla="*/ 2147483646 h 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15"/>
              <a:gd name="T103" fmla="*/ 0 h 76"/>
              <a:gd name="T104" fmla="*/ 115 w 115"/>
              <a:gd name="T105" fmla="*/ 76 h 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6" name="Freeform 12"/>
          <p:cNvSpPr>
            <a:spLocks/>
          </p:cNvSpPr>
          <p:nvPr/>
        </p:nvSpPr>
        <p:spPr bwMode="auto">
          <a:xfrm>
            <a:off x="7458075" y="2706688"/>
            <a:ext cx="309563" cy="466725"/>
          </a:xfrm>
          <a:custGeom>
            <a:avLst/>
            <a:gdLst>
              <a:gd name="T0" fmla="*/ 2147483646 w 146"/>
              <a:gd name="T1" fmla="*/ 0 h 269"/>
              <a:gd name="T2" fmla="*/ 2147483646 w 146"/>
              <a:gd name="T3" fmla="*/ 0 h 269"/>
              <a:gd name="T4" fmla="*/ 2147483646 w 146"/>
              <a:gd name="T5" fmla="*/ 2147483646 h 269"/>
              <a:gd name="T6" fmla="*/ 2147483646 w 146"/>
              <a:gd name="T7" fmla="*/ 2147483646 h 269"/>
              <a:gd name="T8" fmla="*/ 2147483646 w 146"/>
              <a:gd name="T9" fmla="*/ 2147483646 h 269"/>
              <a:gd name="T10" fmla="*/ 2147483646 w 146"/>
              <a:gd name="T11" fmla="*/ 2147483646 h 269"/>
              <a:gd name="T12" fmla="*/ 2147483646 w 146"/>
              <a:gd name="T13" fmla="*/ 2147483646 h 269"/>
              <a:gd name="T14" fmla="*/ 2147483646 w 146"/>
              <a:gd name="T15" fmla="*/ 2147483646 h 269"/>
              <a:gd name="T16" fmla="*/ 2147483646 w 146"/>
              <a:gd name="T17" fmla="*/ 2147483646 h 269"/>
              <a:gd name="T18" fmla="*/ 0 w 146"/>
              <a:gd name="T19" fmla="*/ 2147483646 h 269"/>
              <a:gd name="T20" fmla="*/ 2147483646 w 146"/>
              <a:gd name="T21" fmla="*/ 2147483646 h 269"/>
              <a:gd name="T22" fmla="*/ 2147483646 w 146"/>
              <a:gd name="T23" fmla="*/ 2147483646 h 269"/>
              <a:gd name="T24" fmla="*/ 2147483646 w 146"/>
              <a:gd name="T25" fmla="*/ 2147483646 h 269"/>
              <a:gd name="T26" fmla="*/ 2147483646 w 146"/>
              <a:gd name="T27" fmla="*/ 0 h 2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6"/>
              <a:gd name="T43" fmla="*/ 0 h 269"/>
              <a:gd name="T44" fmla="*/ 146 w 146"/>
              <a:gd name="T45" fmla="*/ 269 h 2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6" h="269">
                <a:moveTo>
                  <a:pt x="61" y="0"/>
                </a:moveTo>
                <a:lnTo>
                  <a:pt x="132" y="0"/>
                </a:lnTo>
                <a:lnTo>
                  <a:pt x="132" y="43"/>
                </a:lnTo>
                <a:lnTo>
                  <a:pt x="118" y="43"/>
                </a:lnTo>
                <a:lnTo>
                  <a:pt x="146" y="222"/>
                </a:lnTo>
                <a:lnTo>
                  <a:pt x="99" y="269"/>
                </a:lnTo>
                <a:lnTo>
                  <a:pt x="47" y="225"/>
                </a:lnTo>
                <a:lnTo>
                  <a:pt x="64" y="125"/>
                </a:lnTo>
                <a:lnTo>
                  <a:pt x="12" y="170"/>
                </a:lnTo>
                <a:lnTo>
                  <a:pt x="0" y="151"/>
                </a:lnTo>
                <a:lnTo>
                  <a:pt x="71" y="76"/>
                </a:lnTo>
                <a:lnTo>
                  <a:pt x="76" y="43"/>
                </a:lnTo>
                <a:lnTo>
                  <a:pt x="61" y="43"/>
                </a:lnTo>
                <a:lnTo>
                  <a:pt x="61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7" name="Freeform 13"/>
          <p:cNvSpPr>
            <a:spLocks noEditPoints="1"/>
          </p:cNvSpPr>
          <p:nvPr/>
        </p:nvSpPr>
        <p:spPr bwMode="auto">
          <a:xfrm>
            <a:off x="7367588" y="1222375"/>
            <a:ext cx="520700" cy="439738"/>
          </a:xfrm>
          <a:custGeom>
            <a:avLst/>
            <a:gdLst>
              <a:gd name="T0" fmla="*/ 2147483646 w 104"/>
              <a:gd name="T1" fmla="*/ 2147483646 h 107"/>
              <a:gd name="T2" fmla="*/ 2147483646 w 104"/>
              <a:gd name="T3" fmla="*/ 2147483646 h 107"/>
              <a:gd name="T4" fmla="*/ 2147483646 w 104"/>
              <a:gd name="T5" fmla="*/ 2147483646 h 107"/>
              <a:gd name="T6" fmla="*/ 2147483646 w 104"/>
              <a:gd name="T7" fmla="*/ 2147483646 h 107"/>
              <a:gd name="T8" fmla="*/ 2147483646 w 104"/>
              <a:gd name="T9" fmla="*/ 2147483646 h 107"/>
              <a:gd name="T10" fmla="*/ 2147483646 w 104"/>
              <a:gd name="T11" fmla="*/ 2147483646 h 107"/>
              <a:gd name="T12" fmla="*/ 2147483646 w 104"/>
              <a:gd name="T13" fmla="*/ 2147483646 h 107"/>
              <a:gd name="T14" fmla="*/ 2147483646 w 104"/>
              <a:gd name="T15" fmla="*/ 2147483646 h 107"/>
              <a:gd name="T16" fmla="*/ 2147483646 w 104"/>
              <a:gd name="T17" fmla="*/ 0 h 107"/>
              <a:gd name="T18" fmla="*/ 2147483646 w 104"/>
              <a:gd name="T19" fmla="*/ 2147483646 h 107"/>
              <a:gd name="T20" fmla="*/ 2147483646 w 104"/>
              <a:gd name="T21" fmla="*/ 2147483646 h 107"/>
              <a:gd name="T22" fmla="*/ 2147483646 w 104"/>
              <a:gd name="T23" fmla="*/ 2147483646 h 107"/>
              <a:gd name="T24" fmla="*/ 2147483646 w 104"/>
              <a:gd name="T25" fmla="*/ 2147483646 h 107"/>
              <a:gd name="T26" fmla="*/ 2147483646 w 104"/>
              <a:gd name="T27" fmla="*/ 2147483646 h 107"/>
              <a:gd name="T28" fmla="*/ 2147483646 w 104"/>
              <a:gd name="T29" fmla="*/ 2147483646 h 107"/>
              <a:gd name="T30" fmla="*/ 2147483646 w 104"/>
              <a:gd name="T31" fmla="*/ 2147483646 h 107"/>
              <a:gd name="T32" fmla="*/ 2147483646 w 104"/>
              <a:gd name="T33" fmla="*/ 2147483646 h 107"/>
              <a:gd name="T34" fmla="*/ 2147483646 w 104"/>
              <a:gd name="T35" fmla="*/ 2147483646 h 107"/>
              <a:gd name="T36" fmla="*/ 2147483646 w 104"/>
              <a:gd name="T37" fmla="*/ 2147483646 h 107"/>
              <a:gd name="T38" fmla="*/ 2147483646 w 104"/>
              <a:gd name="T39" fmla="*/ 2147483646 h 107"/>
              <a:gd name="T40" fmla="*/ 2147483646 w 104"/>
              <a:gd name="T41" fmla="*/ 2147483646 h 107"/>
              <a:gd name="T42" fmla="*/ 2147483646 w 104"/>
              <a:gd name="T43" fmla="*/ 2147483646 h 107"/>
              <a:gd name="T44" fmla="*/ 2147483646 w 104"/>
              <a:gd name="T45" fmla="*/ 2147483646 h 107"/>
              <a:gd name="T46" fmla="*/ 2147483646 w 104"/>
              <a:gd name="T47" fmla="*/ 2147483646 h 107"/>
              <a:gd name="T48" fmla="*/ 2147483646 w 104"/>
              <a:gd name="T49" fmla="*/ 2147483646 h 107"/>
              <a:gd name="T50" fmla="*/ 2147483646 w 104"/>
              <a:gd name="T51" fmla="*/ 2147483646 h 107"/>
              <a:gd name="T52" fmla="*/ 2147483646 w 104"/>
              <a:gd name="T53" fmla="*/ 2147483646 h 107"/>
              <a:gd name="T54" fmla="*/ 2147483646 w 104"/>
              <a:gd name="T55" fmla="*/ 2147483646 h 107"/>
              <a:gd name="T56" fmla="*/ 2147483646 w 104"/>
              <a:gd name="T57" fmla="*/ 2147483646 h 107"/>
              <a:gd name="T58" fmla="*/ 2147483646 w 104"/>
              <a:gd name="T59" fmla="*/ 2147483646 h 107"/>
              <a:gd name="T60" fmla="*/ 2147483646 w 104"/>
              <a:gd name="T61" fmla="*/ 2147483646 h 107"/>
              <a:gd name="T62" fmla="*/ 2147483646 w 104"/>
              <a:gd name="T63" fmla="*/ 2147483646 h 107"/>
              <a:gd name="T64" fmla="*/ 2147483646 w 104"/>
              <a:gd name="T65" fmla="*/ 2147483646 h 107"/>
              <a:gd name="T66" fmla="*/ 2147483646 w 104"/>
              <a:gd name="T67" fmla="*/ 2147483646 h 107"/>
              <a:gd name="T68" fmla="*/ 2147483646 w 104"/>
              <a:gd name="T69" fmla="*/ 2147483646 h 107"/>
              <a:gd name="T70" fmla="*/ 2147483646 w 104"/>
              <a:gd name="T71" fmla="*/ 2147483646 h 107"/>
              <a:gd name="T72" fmla="*/ 2147483646 w 104"/>
              <a:gd name="T73" fmla="*/ 2147483646 h 107"/>
              <a:gd name="T74" fmla="*/ 2147483646 w 104"/>
              <a:gd name="T75" fmla="*/ 2147483646 h 107"/>
              <a:gd name="T76" fmla="*/ 2147483646 w 104"/>
              <a:gd name="T77" fmla="*/ 2147483646 h 107"/>
              <a:gd name="T78" fmla="*/ 2147483646 w 104"/>
              <a:gd name="T79" fmla="*/ 2147483646 h 107"/>
              <a:gd name="T80" fmla="*/ 2147483646 w 104"/>
              <a:gd name="T81" fmla="*/ 2147483646 h 107"/>
              <a:gd name="T82" fmla="*/ 2147483646 w 104"/>
              <a:gd name="T83" fmla="*/ 2147483646 h 10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4"/>
              <a:gd name="T127" fmla="*/ 0 h 107"/>
              <a:gd name="T128" fmla="*/ 104 w 104"/>
              <a:gd name="T129" fmla="*/ 107 h 10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4" h="107">
                <a:moveTo>
                  <a:pt x="16" y="42"/>
                </a:moveTo>
                <a:cubicBezTo>
                  <a:pt x="19" y="40"/>
                  <a:pt x="19" y="40"/>
                  <a:pt x="19" y="40"/>
                </a:cubicBezTo>
                <a:cubicBezTo>
                  <a:pt x="19" y="34"/>
                  <a:pt x="19" y="34"/>
                  <a:pt x="19" y="34"/>
                </a:cubicBezTo>
                <a:cubicBezTo>
                  <a:pt x="25" y="36"/>
                  <a:pt x="25" y="36"/>
                  <a:pt x="25" y="36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27"/>
                  <a:pt x="27" y="27"/>
                  <a:pt x="27" y="27"/>
                </a:cubicBezTo>
                <a:cubicBezTo>
                  <a:pt x="34" y="29"/>
                  <a:pt x="34" y="29"/>
                  <a:pt x="34" y="29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0"/>
                  <a:pt x="36" y="20"/>
                  <a:pt x="36" y="20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0"/>
                  <a:pt x="45" y="20"/>
                  <a:pt x="45" y="20"/>
                </a:cubicBezTo>
                <a:cubicBezTo>
                  <a:pt x="45" y="14"/>
                  <a:pt x="45" y="14"/>
                  <a:pt x="45" y="14"/>
                </a:cubicBezTo>
                <a:cubicBezTo>
                  <a:pt x="51" y="16"/>
                  <a:pt x="51" y="16"/>
                  <a:pt x="51" y="16"/>
                </a:cubicBezTo>
                <a:cubicBezTo>
                  <a:pt x="54" y="13"/>
                  <a:pt x="54" y="13"/>
                  <a:pt x="54" y="13"/>
                </a:cubicBezTo>
                <a:cubicBezTo>
                  <a:pt x="53" y="7"/>
                  <a:pt x="53" y="7"/>
                  <a:pt x="53" y="7"/>
                </a:cubicBezTo>
                <a:cubicBezTo>
                  <a:pt x="60" y="9"/>
                  <a:pt x="60" y="9"/>
                  <a:pt x="60" y="9"/>
                </a:cubicBezTo>
                <a:cubicBezTo>
                  <a:pt x="63" y="7"/>
                  <a:pt x="63" y="7"/>
                  <a:pt x="63" y="7"/>
                </a:cubicBezTo>
                <a:cubicBezTo>
                  <a:pt x="62" y="0"/>
                  <a:pt x="62" y="0"/>
                  <a:pt x="62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2" y="42"/>
                  <a:pt x="103" y="45"/>
                  <a:pt x="103" y="48"/>
                </a:cubicBezTo>
                <a:cubicBezTo>
                  <a:pt x="104" y="51"/>
                  <a:pt x="103" y="55"/>
                  <a:pt x="101" y="59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2" y="105"/>
                  <a:pt x="40" y="106"/>
                  <a:pt x="37" y="107"/>
                </a:cubicBezTo>
                <a:cubicBezTo>
                  <a:pt x="34" y="107"/>
                  <a:pt x="31" y="107"/>
                  <a:pt x="28" y="105"/>
                </a:cubicBezTo>
                <a:cubicBezTo>
                  <a:pt x="28" y="105"/>
                  <a:pt x="28" y="105"/>
                  <a:pt x="28" y="105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ubicBezTo>
                  <a:pt x="6" y="57"/>
                  <a:pt x="6" y="57"/>
                  <a:pt x="6" y="57"/>
                </a:cubicBezTo>
                <a:cubicBezTo>
                  <a:pt x="8" y="52"/>
                  <a:pt x="8" y="52"/>
                  <a:pt x="8" y="52"/>
                </a:cubicBezTo>
                <a:cubicBezTo>
                  <a:pt x="12" y="56"/>
                  <a:pt x="12" y="56"/>
                  <a:pt x="12" y="56"/>
                </a:cubicBezTo>
                <a:cubicBezTo>
                  <a:pt x="33" y="84"/>
                  <a:pt x="33" y="84"/>
                  <a:pt x="33" y="84"/>
                </a:cubicBezTo>
                <a:cubicBezTo>
                  <a:pt x="27" y="88"/>
                  <a:pt x="27" y="88"/>
                  <a:pt x="27" y="88"/>
                </a:cubicBezTo>
                <a:cubicBezTo>
                  <a:pt x="10" y="65"/>
                  <a:pt x="10" y="65"/>
                  <a:pt x="10" y="65"/>
                </a:cubicBezTo>
                <a:cubicBezTo>
                  <a:pt x="8" y="68"/>
                  <a:pt x="8" y="68"/>
                  <a:pt x="8" y="68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3" y="100"/>
                  <a:pt x="34" y="100"/>
                  <a:pt x="36" y="100"/>
                </a:cubicBezTo>
                <a:cubicBezTo>
                  <a:pt x="37" y="100"/>
                  <a:pt x="38" y="99"/>
                  <a:pt x="39" y="98"/>
                </a:cubicBezTo>
                <a:cubicBezTo>
                  <a:pt x="40" y="96"/>
                  <a:pt x="40" y="93"/>
                  <a:pt x="40" y="91"/>
                </a:cubicBezTo>
                <a:cubicBezTo>
                  <a:pt x="40" y="89"/>
                  <a:pt x="39" y="87"/>
                  <a:pt x="37" y="84"/>
                </a:cubicBezTo>
                <a:cubicBezTo>
                  <a:pt x="37" y="84"/>
                  <a:pt x="37" y="84"/>
                  <a:pt x="37" y="84"/>
                </a:cubicBezTo>
                <a:cubicBezTo>
                  <a:pt x="11" y="51"/>
                  <a:pt x="11" y="51"/>
                  <a:pt x="11" y="51"/>
                </a:cubicBezTo>
                <a:cubicBezTo>
                  <a:pt x="10" y="40"/>
                  <a:pt x="10" y="40"/>
                  <a:pt x="10" y="40"/>
                </a:cubicBezTo>
                <a:cubicBezTo>
                  <a:pt x="16" y="42"/>
                  <a:pt x="16" y="42"/>
                  <a:pt x="16" y="42"/>
                </a:cubicBezTo>
                <a:close/>
                <a:moveTo>
                  <a:pt x="28" y="49"/>
                </a:moveTo>
                <a:cubicBezTo>
                  <a:pt x="40" y="65"/>
                  <a:pt x="40" y="65"/>
                  <a:pt x="40" y="65"/>
                </a:cubicBezTo>
                <a:cubicBezTo>
                  <a:pt x="79" y="35"/>
                  <a:pt x="79" y="35"/>
                  <a:pt x="79" y="35"/>
                </a:cubicBezTo>
                <a:cubicBezTo>
                  <a:pt x="66" y="19"/>
                  <a:pt x="66" y="19"/>
                  <a:pt x="66" y="19"/>
                </a:cubicBezTo>
                <a:cubicBezTo>
                  <a:pt x="28" y="49"/>
                  <a:pt x="28" y="49"/>
                  <a:pt x="28" y="49"/>
                </a:cubicBezTo>
                <a:close/>
                <a:moveTo>
                  <a:pt x="67" y="59"/>
                </a:moveTo>
                <a:cubicBezTo>
                  <a:pt x="70" y="63"/>
                  <a:pt x="70" y="63"/>
                  <a:pt x="70" y="63"/>
                </a:cubicBezTo>
                <a:cubicBezTo>
                  <a:pt x="88" y="49"/>
                  <a:pt x="88" y="49"/>
                  <a:pt x="88" y="49"/>
                </a:cubicBezTo>
                <a:cubicBezTo>
                  <a:pt x="85" y="45"/>
                  <a:pt x="85" y="45"/>
                  <a:pt x="85" y="45"/>
                </a:cubicBezTo>
                <a:cubicBezTo>
                  <a:pt x="67" y="59"/>
                  <a:pt x="67" y="59"/>
                  <a:pt x="67" y="59"/>
                </a:cubicBezTo>
                <a:close/>
                <a:moveTo>
                  <a:pt x="46" y="75"/>
                </a:moveTo>
                <a:cubicBezTo>
                  <a:pt x="49" y="79"/>
                  <a:pt x="49" y="79"/>
                  <a:pt x="49" y="79"/>
                </a:cubicBezTo>
                <a:cubicBezTo>
                  <a:pt x="67" y="65"/>
                  <a:pt x="67" y="65"/>
                  <a:pt x="67" y="65"/>
                </a:cubicBezTo>
                <a:cubicBezTo>
                  <a:pt x="64" y="61"/>
                  <a:pt x="64" y="61"/>
                  <a:pt x="64" y="61"/>
                </a:cubicBezTo>
                <a:cubicBezTo>
                  <a:pt x="46" y="75"/>
                  <a:pt x="46" y="75"/>
                  <a:pt x="46" y="75"/>
                </a:cubicBezTo>
                <a:close/>
                <a:moveTo>
                  <a:pt x="63" y="52"/>
                </a:moveTo>
                <a:cubicBezTo>
                  <a:pt x="66" y="56"/>
                  <a:pt x="66" y="56"/>
                  <a:pt x="66" y="56"/>
                </a:cubicBezTo>
                <a:cubicBezTo>
                  <a:pt x="84" y="42"/>
                  <a:pt x="84" y="42"/>
                  <a:pt x="84" y="42"/>
                </a:cubicBezTo>
                <a:cubicBezTo>
                  <a:pt x="81" y="38"/>
                  <a:pt x="81" y="38"/>
                  <a:pt x="81" y="38"/>
                </a:cubicBezTo>
                <a:cubicBezTo>
                  <a:pt x="63" y="52"/>
                  <a:pt x="63" y="52"/>
                  <a:pt x="63" y="52"/>
                </a:cubicBezTo>
                <a:close/>
                <a:moveTo>
                  <a:pt x="42" y="69"/>
                </a:moveTo>
                <a:cubicBezTo>
                  <a:pt x="45" y="72"/>
                  <a:pt x="45" y="72"/>
                  <a:pt x="45" y="72"/>
                </a:cubicBezTo>
                <a:cubicBezTo>
                  <a:pt x="63" y="58"/>
                  <a:pt x="63" y="58"/>
                  <a:pt x="63" y="58"/>
                </a:cubicBezTo>
                <a:cubicBezTo>
                  <a:pt x="60" y="55"/>
                  <a:pt x="60" y="55"/>
                  <a:pt x="60" y="55"/>
                </a:cubicBezTo>
                <a:cubicBezTo>
                  <a:pt x="42" y="69"/>
                  <a:pt x="42" y="69"/>
                  <a:pt x="42" y="69"/>
                </a:cubicBezTo>
                <a:close/>
                <a:moveTo>
                  <a:pt x="69" y="11"/>
                </a:moveTo>
                <a:cubicBezTo>
                  <a:pt x="19" y="49"/>
                  <a:pt x="19" y="49"/>
                  <a:pt x="19" y="49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5" y="83"/>
                  <a:pt x="46" y="87"/>
                  <a:pt x="47" y="90"/>
                </a:cubicBezTo>
                <a:cubicBezTo>
                  <a:pt x="47" y="91"/>
                  <a:pt x="47" y="91"/>
                  <a:pt x="47" y="92"/>
                </a:cubicBezTo>
                <a:cubicBezTo>
                  <a:pt x="95" y="55"/>
                  <a:pt x="95" y="55"/>
                  <a:pt x="95" y="55"/>
                </a:cubicBezTo>
                <a:cubicBezTo>
                  <a:pt x="96" y="52"/>
                  <a:pt x="97" y="50"/>
                  <a:pt x="96" y="49"/>
                </a:cubicBezTo>
                <a:cubicBezTo>
                  <a:pt x="96" y="47"/>
                  <a:pt x="95" y="45"/>
                  <a:pt x="94" y="43"/>
                </a:cubicBezTo>
                <a:cubicBezTo>
                  <a:pt x="94" y="43"/>
                  <a:pt x="94" y="43"/>
                  <a:pt x="94" y="43"/>
                </a:cubicBezTo>
                <a:lnTo>
                  <a:pt x="69" y="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8" name="Freeform 18"/>
          <p:cNvSpPr>
            <a:spLocks noEditPoints="1"/>
          </p:cNvSpPr>
          <p:nvPr/>
        </p:nvSpPr>
        <p:spPr bwMode="auto">
          <a:xfrm>
            <a:off x="7378700" y="1997075"/>
            <a:ext cx="444500" cy="388938"/>
          </a:xfrm>
          <a:custGeom>
            <a:avLst/>
            <a:gdLst>
              <a:gd name="T0" fmla="*/ 2147483646 w 89"/>
              <a:gd name="T1" fmla="*/ 2147483646 h 95"/>
              <a:gd name="T2" fmla="*/ 2147483646 w 89"/>
              <a:gd name="T3" fmla="*/ 2147483646 h 95"/>
              <a:gd name="T4" fmla="*/ 2147483646 w 89"/>
              <a:gd name="T5" fmla="*/ 2147483646 h 95"/>
              <a:gd name="T6" fmla="*/ 2147483646 w 89"/>
              <a:gd name="T7" fmla="*/ 2147483646 h 95"/>
              <a:gd name="T8" fmla="*/ 2147483646 w 89"/>
              <a:gd name="T9" fmla="*/ 2147483646 h 95"/>
              <a:gd name="T10" fmla="*/ 2147483646 w 89"/>
              <a:gd name="T11" fmla="*/ 2147483646 h 95"/>
              <a:gd name="T12" fmla="*/ 2147483646 w 89"/>
              <a:gd name="T13" fmla="*/ 2147483646 h 95"/>
              <a:gd name="T14" fmla="*/ 2147483646 w 89"/>
              <a:gd name="T15" fmla="*/ 2147483646 h 95"/>
              <a:gd name="T16" fmla="*/ 2147483646 w 89"/>
              <a:gd name="T17" fmla="*/ 2147483646 h 95"/>
              <a:gd name="T18" fmla="*/ 2147483646 w 89"/>
              <a:gd name="T19" fmla="*/ 2147483646 h 95"/>
              <a:gd name="T20" fmla="*/ 2147483646 w 89"/>
              <a:gd name="T21" fmla="*/ 2147483646 h 95"/>
              <a:gd name="T22" fmla="*/ 2147483646 w 89"/>
              <a:gd name="T23" fmla="*/ 2147483646 h 95"/>
              <a:gd name="T24" fmla="*/ 2147483646 w 89"/>
              <a:gd name="T25" fmla="*/ 2147483646 h 95"/>
              <a:gd name="T26" fmla="*/ 2147483646 w 89"/>
              <a:gd name="T27" fmla="*/ 2147483646 h 95"/>
              <a:gd name="T28" fmla="*/ 2147483646 w 89"/>
              <a:gd name="T29" fmla="*/ 2147483646 h 95"/>
              <a:gd name="T30" fmla="*/ 2147483646 w 89"/>
              <a:gd name="T31" fmla="*/ 2147483646 h 95"/>
              <a:gd name="T32" fmla="*/ 2147483646 w 89"/>
              <a:gd name="T33" fmla="*/ 2147483646 h 95"/>
              <a:gd name="T34" fmla="*/ 2147483646 w 89"/>
              <a:gd name="T35" fmla="*/ 2147483646 h 95"/>
              <a:gd name="T36" fmla="*/ 2147483646 w 89"/>
              <a:gd name="T37" fmla="*/ 2147483646 h 95"/>
              <a:gd name="T38" fmla="*/ 2147483646 w 89"/>
              <a:gd name="T39" fmla="*/ 2147483646 h 95"/>
              <a:gd name="T40" fmla="*/ 2147483646 w 89"/>
              <a:gd name="T41" fmla="*/ 2147483646 h 95"/>
              <a:gd name="T42" fmla="*/ 2147483646 w 89"/>
              <a:gd name="T43" fmla="*/ 2147483646 h 95"/>
              <a:gd name="T44" fmla="*/ 2147483646 w 89"/>
              <a:gd name="T45" fmla="*/ 2147483646 h 95"/>
              <a:gd name="T46" fmla="*/ 2147483646 w 89"/>
              <a:gd name="T47" fmla="*/ 2147483646 h 95"/>
              <a:gd name="T48" fmla="*/ 2147483646 w 89"/>
              <a:gd name="T49" fmla="*/ 2147483646 h 95"/>
              <a:gd name="T50" fmla="*/ 2147483646 w 89"/>
              <a:gd name="T51" fmla="*/ 2147483646 h 95"/>
              <a:gd name="T52" fmla="*/ 2147483646 w 89"/>
              <a:gd name="T53" fmla="*/ 2147483646 h 95"/>
              <a:gd name="T54" fmla="*/ 2147483646 w 89"/>
              <a:gd name="T55" fmla="*/ 2147483646 h 95"/>
              <a:gd name="T56" fmla="*/ 2147483646 w 89"/>
              <a:gd name="T57" fmla="*/ 2147483646 h 95"/>
              <a:gd name="T58" fmla="*/ 2147483646 w 89"/>
              <a:gd name="T59" fmla="*/ 2147483646 h 95"/>
              <a:gd name="T60" fmla="*/ 2147483646 w 89"/>
              <a:gd name="T61" fmla="*/ 2147483646 h 95"/>
              <a:gd name="T62" fmla="*/ 2147483646 w 89"/>
              <a:gd name="T63" fmla="*/ 2147483646 h 95"/>
              <a:gd name="T64" fmla="*/ 2147483646 w 89"/>
              <a:gd name="T65" fmla="*/ 2147483646 h 95"/>
              <a:gd name="T66" fmla="*/ 2147483646 w 89"/>
              <a:gd name="T67" fmla="*/ 2147483646 h 95"/>
              <a:gd name="T68" fmla="*/ 2147483646 w 89"/>
              <a:gd name="T69" fmla="*/ 2147483646 h 95"/>
              <a:gd name="T70" fmla="*/ 2147483646 w 89"/>
              <a:gd name="T71" fmla="*/ 2147483646 h 95"/>
              <a:gd name="T72" fmla="*/ 2147483646 w 89"/>
              <a:gd name="T73" fmla="*/ 2147483646 h 95"/>
              <a:gd name="T74" fmla="*/ 2147483646 w 89"/>
              <a:gd name="T75" fmla="*/ 2147483646 h 95"/>
              <a:gd name="T76" fmla="*/ 2147483646 w 89"/>
              <a:gd name="T77" fmla="*/ 2147483646 h 95"/>
              <a:gd name="T78" fmla="*/ 2147483646 w 89"/>
              <a:gd name="T79" fmla="*/ 2147483646 h 95"/>
              <a:gd name="T80" fmla="*/ 2147483646 w 89"/>
              <a:gd name="T81" fmla="*/ 2147483646 h 95"/>
              <a:gd name="T82" fmla="*/ 2147483646 w 89"/>
              <a:gd name="T83" fmla="*/ 2147483646 h 95"/>
              <a:gd name="T84" fmla="*/ 2147483646 w 89"/>
              <a:gd name="T85" fmla="*/ 2147483646 h 95"/>
              <a:gd name="T86" fmla="*/ 2147483646 w 89"/>
              <a:gd name="T87" fmla="*/ 2147483646 h 95"/>
              <a:gd name="T88" fmla="*/ 2147483646 w 89"/>
              <a:gd name="T89" fmla="*/ 2147483646 h 95"/>
              <a:gd name="T90" fmla="*/ 2147483646 w 89"/>
              <a:gd name="T91" fmla="*/ 2147483646 h 95"/>
              <a:gd name="T92" fmla="*/ 0 w 89"/>
              <a:gd name="T93" fmla="*/ 2147483646 h 95"/>
              <a:gd name="T94" fmla="*/ 2147483646 w 89"/>
              <a:gd name="T95" fmla="*/ 2147483646 h 95"/>
              <a:gd name="T96" fmla="*/ 2147483646 w 89"/>
              <a:gd name="T97" fmla="*/ 2147483646 h 95"/>
              <a:gd name="T98" fmla="*/ 2147483646 w 89"/>
              <a:gd name="T99" fmla="*/ 2147483646 h 95"/>
              <a:gd name="T100" fmla="*/ 2147483646 w 89"/>
              <a:gd name="T101" fmla="*/ 2147483646 h 95"/>
              <a:gd name="T102" fmla="*/ 2147483646 w 89"/>
              <a:gd name="T103" fmla="*/ 2147483646 h 95"/>
              <a:gd name="T104" fmla="*/ 2147483646 w 89"/>
              <a:gd name="T105" fmla="*/ 0 h 95"/>
              <a:gd name="T106" fmla="*/ 2147483646 w 89"/>
              <a:gd name="T107" fmla="*/ 0 h 95"/>
              <a:gd name="T108" fmla="*/ 2147483646 w 89"/>
              <a:gd name="T109" fmla="*/ 2147483646 h 95"/>
              <a:gd name="T110" fmla="*/ 2147483646 w 89"/>
              <a:gd name="T111" fmla="*/ 2147483646 h 95"/>
              <a:gd name="T112" fmla="*/ 2147483646 w 89"/>
              <a:gd name="T113" fmla="*/ 0 h 9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9"/>
              <a:gd name="T172" fmla="*/ 0 h 95"/>
              <a:gd name="T173" fmla="*/ 89 w 89"/>
              <a:gd name="T174" fmla="*/ 95 h 9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9" h="95">
                <a:moveTo>
                  <a:pt x="75" y="21"/>
                </a:moveTo>
                <a:cubicBezTo>
                  <a:pt x="84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8" y="53"/>
                  <a:pt x="48" y="53"/>
                  <a:pt x="48" y="53"/>
                </a:cubicBezTo>
                <a:cubicBezTo>
                  <a:pt x="75" y="21"/>
                  <a:pt x="75" y="21"/>
                  <a:pt x="75" y="21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70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5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3"/>
                  <a:pt x="60" y="93"/>
                  <a:pt x="60" y="93"/>
                </a:cubicBezTo>
                <a:cubicBezTo>
                  <a:pt x="62" y="93"/>
                  <a:pt x="63" y="92"/>
                  <a:pt x="65" y="92"/>
                </a:cubicBezTo>
                <a:close/>
                <a:moveTo>
                  <a:pt x="59" y="91"/>
                </a:moveTo>
                <a:cubicBezTo>
                  <a:pt x="68" y="75"/>
                  <a:pt x="68" y="75"/>
                  <a:pt x="68" y="75"/>
                </a:cubicBezTo>
                <a:cubicBezTo>
                  <a:pt x="66" y="73"/>
                  <a:pt x="66" y="73"/>
                  <a:pt x="66" y="73"/>
                </a:cubicBezTo>
                <a:cubicBezTo>
                  <a:pt x="57" y="88"/>
                  <a:pt x="57" y="88"/>
                  <a:pt x="57" y="88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56" y="84"/>
                </a:moveTo>
                <a:cubicBezTo>
                  <a:pt x="64" y="72"/>
                  <a:pt x="64" y="72"/>
                  <a:pt x="64" y="72"/>
                </a:cubicBezTo>
                <a:cubicBezTo>
                  <a:pt x="62" y="70"/>
                  <a:pt x="62" y="70"/>
                  <a:pt x="62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4" y="78"/>
                </a:moveTo>
                <a:cubicBezTo>
                  <a:pt x="60" y="68"/>
                  <a:pt x="60" y="68"/>
                  <a:pt x="60" y="68"/>
                </a:cubicBezTo>
                <a:cubicBezTo>
                  <a:pt x="58" y="66"/>
                  <a:pt x="58" y="66"/>
                  <a:pt x="58" y="66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78"/>
                  <a:pt x="54" y="78"/>
                  <a:pt x="54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9" y="65"/>
                </a:moveTo>
                <a:cubicBezTo>
                  <a:pt x="51" y="60"/>
                  <a:pt x="51" y="60"/>
                  <a:pt x="51" y="60"/>
                </a:cubicBezTo>
                <a:cubicBezTo>
                  <a:pt x="49" y="59"/>
                  <a:pt x="49" y="59"/>
                  <a:pt x="49" y="59"/>
                </a:cubicBezTo>
                <a:cubicBezTo>
                  <a:pt x="48" y="61"/>
                  <a:pt x="48" y="61"/>
                  <a:pt x="48" y="61"/>
                </a:cubicBezTo>
                <a:cubicBezTo>
                  <a:pt x="49" y="65"/>
                  <a:pt x="49" y="65"/>
                  <a:pt x="49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60" y="17"/>
                </a:move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38" y="27"/>
                  <a:pt x="37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9" y="95"/>
                  <a:pt x="42" y="95"/>
                </a:cubicBezTo>
                <a:cubicBezTo>
                  <a:pt x="47" y="95"/>
                  <a:pt x="52" y="94"/>
                  <a:pt x="56" y="92"/>
                </a:cubicBezTo>
                <a:cubicBezTo>
                  <a:pt x="42" y="54"/>
                  <a:pt x="42" y="54"/>
                  <a:pt x="42" y="54"/>
                </a:cubicBezTo>
                <a:cubicBezTo>
                  <a:pt x="69" y="23"/>
                  <a:pt x="69" y="23"/>
                  <a:pt x="69" y="23"/>
                </a:cubicBezTo>
                <a:cubicBezTo>
                  <a:pt x="66" y="20"/>
                  <a:pt x="63" y="18"/>
                  <a:pt x="60" y="17"/>
                </a:cubicBezTo>
                <a:close/>
                <a:moveTo>
                  <a:pt x="43" y="0"/>
                </a:moveTo>
                <a:cubicBezTo>
                  <a:pt x="42" y="0"/>
                  <a:pt x="40" y="0"/>
                  <a:pt x="39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1"/>
                  <a:pt x="50" y="0"/>
                  <a:pt x="4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49" name="Freeform 39"/>
          <p:cNvSpPr>
            <a:spLocks noEditPoints="1"/>
          </p:cNvSpPr>
          <p:nvPr/>
        </p:nvSpPr>
        <p:spPr bwMode="auto">
          <a:xfrm>
            <a:off x="8388350" y="3498850"/>
            <a:ext cx="384175" cy="434975"/>
          </a:xfrm>
          <a:custGeom>
            <a:avLst/>
            <a:gdLst>
              <a:gd name="T0" fmla="*/ 2147483646 w 77"/>
              <a:gd name="T1" fmla="*/ 0 h 106"/>
              <a:gd name="T2" fmla="*/ 2147483646 w 77"/>
              <a:gd name="T3" fmla="*/ 0 h 106"/>
              <a:gd name="T4" fmla="*/ 2147483646 w 77"/>
              <a:gd name="T5" fmla="*/ 2147483646 h 106"/>
              <a:gd name="T6" fmla="*/ 2147483646 w 77"/>
              <a:gd name="T7" fmla="*/ 2147483646 h 106"/>
              <a:gd name="T8" fmla="*/ 2147483646 w 77"/>
              <a:gd name="T9" fmla="*/ 2147483646 h 106"/>
              <a:gd name="T10" fmla="*/ 2147483646 w 77"/>
              <a:gd name="T11" fmla="*/ 2147483646 h 106"/>
              <a:gd name="T12" fmla="*/ 2147483646 w 77"/>
              <a:gd name="T13" fmla="*/ 2147483646 h 106"/>
              <a:gd name="T14" fmla="*/ 2147483646 w 77"/>
              <a:gd name="T15" fmla="*/ 2147483646 h 106"/>
              <a:gd name="T16" fmla="*/ 2147483646 w 77"/>
              <a:gd name="T17" fmla="*/ 2147483646 h 106"/>
              <a:gd name="T18" fmla="*/ 2147483646 w 77"/>
              <a:gd name="T19" fmla="*/ 2147483646 h 106"/>
              <a:gd name="T20" fmla="*/ 2147483646 w 77"/>
              <a:gd name="T21" fmla="*/ 2147483646 h 106"/>
              <a:gd name="T22" fmla="*/ 2147483646 w 77"/>
              <a:gd name="T23" fmla="*/ 2147483646 h 106"/>
              <a:gd name="T24" fmla="*/ 0 w 77"/>
              <a:gd name="T25" fmla="*/ 2147483646 h 106"/>
              <a:gd name="T26" fmla="*/ 0 w 77"/>
              <a:gd name="T27" fmla="*/ 2147483646 h 106"/>
              <a:gd name="T28" fmla="*/ 2147483646 w 77"/>
              <a:gd name="T29" fmla="*/ 0 h 106"/>
              <a:gd name="T30" fmla="*/ 2147483646 w 77"/>
              <a:gd name="T31" fmla="*/ 2147483646 h 106"/>
              <a:gd name="T32" fmla="*/ 2147483646 w 77"/>
              <a:gd name="T33" fmla="*/ 2147483646 h 106"/>
              <a:gd name="T34" fmla="*/ 2147483646 w 77"/>
              <a:gd name="T35" fmla="*/ 2147483646 h 106"/>
              <a:gd name="T36" fmla="*/ 2147483646 w 77"/>
              <a:gd name="T37" fmla="*/ 2147483646 h 106"/>
              <a:gd name="T38" fmla="*/ 2147483646 w 77"/>
              <a:gd name="T39" fmla="*/ 2147483646 h 106"/>
              <a:gd name="T40" fmla="*/ 2147483646 w 77"/>
              <a:gd name="T41" fmla="*/ 2147483646 h 106"/>
              <a:gd name="T42" fmla="*/ 2147483646 w 77"/>
              <a:gd name="T43" fmla="*/ 2147483646 h 106"/>
              <a:gd name="T44" fmla="*/ 2147483646 w 77"/>
              <a:gd name="T45" fmla="*/ 2147483646 h 106"/>
              <a:gd name="T46" fmla="*/ 2147483646 w 77"/>
              <a:gd name="T47" fmla="*/ 2147483646 h 106"/>
              <a:gd name="T48" fmla="*/ 2147483646 w 77"/>
              <a:gd name="T49" fmla="*/ 2147483646 h 106"/>
              <a:gd name="T50" fmla="*/ 2147483646 w 77"/>
              <a:gd name="T51" fmla="*/ 2147483646 h 106"/>
              <a:gd name="T52" fmla="*/ 2147483646 w 77"/>
              <a:gd name="T53" fmla="*/ 2147483646 h 106"/>
              <a:gd name="T54" fmla="*/ 2147483646 w 77"/>
              <a:gd name="T55" fmla="*/ 2147483646 h 106"/>
              <a:gd name="T56" fmla="*/ 2147483646 w 77"/>
              <a:gd name="T57" fmla="*/ 2147483646 h 106"/>
              <a:gd name="T58" fmla="*/ 2147483646 w 77"/>
              <a:gd name="T59" fmla="*/ 2147483646 h 106"/>
              <a:gd name="T60" fmla="*/ 2147483646 w 77"/>
              <a:gd name="T61" fmla="*/ 2147483646 h 106"/>
              <a:gd name="T62" fmla="*/ 2147483646 w 77"/>
              <a:gd name="T63" fmla="*/ 2147483646 h 106"/>
              <a:gd name="T64" fmla="*/ 2147483646 w 77"/>
              <a:gd name="T65" fmla="*/ 2147483646 h 106"/>
              <a:gd name="T66" fmla="*/ 2147483646 w 77"/>
              <a:gd name="T67" fmla="*/ 2147483646 h 106"/>
              <a:gd name="T68" fmla="*/ 2147483646 w 77"/>
              <a:gd name="T69" fmla="*/ 2147483646 h 106"/>
              <a:gd name="T70" fmla="*/ 2147483646 w 77"/>
              <a:gd name="T71" fmla="*/ 2147483646 h 106"/>
              <a:gd name="T72" fmla="*/ 2147483646 w 77"/>
              <a:gd name="T73" fmla="*/ 2147483646 h 106"/>
              <a:gd name="T74" fmla="*/ 2147483646 w 77"/>
              <a:gd name="T75" fmla="*/ 2147483646 h 106"/>
              <a:gd name="T76" fmla="*/ 2147483646 w 77"/>
              <a:gd name="T77" fmla="*/ 2147483646 h 106"/>
              <a:gd name="T78" fmla="*/ 2147483646 w 77"/>
              <a:gd name="T79" fmla="*/ 2147483646 h 106"/>
              <a:gd name="T80" fmla="*/ 2147483646 w 77"/>
              <a:gd name="T81" fmla="*/ 2147483646 h 106"/>
              <a:gd name="T82" fmla="*/ 2147483646 w 77"/>
              <a:gd name="T83" fmla="*/ 2147483646 h 106"/>
              <a:gd name="T84" fmla="*/ 2147483646 w 77"/>
              <a:gd name="T85" fmla="*/ 2147483646 h 106"/>
              <a:gd name="T86" fmla="*/ 2147483646 w 77"/>
              <a:gd name="T87" fmla="*/ 2147483646 h 106"/>
              <a:gd name="T88" fmla="*/ 2147483646 w 77"/>
              <a:gd name="T89" fmla="*/ 2147483646 h 106"/>
              <a:gd name="T90" fmla="*/ 2147483646 w 77"/>
              <a:gd name="T91" fmla="*/ 2147483646 h 106"/>
              <a:gd name="T92" fmla="*/ 2147483646 w 77"/>
              <a:gd name="T93" fmla="*/ 2147483646 h 106"/>
              <a:gd name="T94" fmla="*/ 2147483646 w 77"/>
              <a:gd name="T95" fmla="*/ 2147483646 h 106"/>
              <a:gd name="T96" fmla="*/ 2147483646 w 77"/>
              <a:gd name="T97" fmla="*/ 2147483646 h 106"/>
              <a:gd name="T98" fmla="*/ 2147483646 w 77"/>
              <a:gd name="T99" fmla="*/ 2147483646 h 106"/>
              <a:gd name="T100" fmla="*/ 2147483646 w 77"/>
              <a:gd name="T101" fmla="*/ 2147483646 h 106"/>
              <a:gd name="T102" fmla="*/ 2147483646 w 77"/>
              <a:gd name="T103" fmla="*/ 2147483646 h 106"/>
              <a:gd name="T104" fmla="*/ 2147483646 w 77"/>
              <a:gd name="T105" fmla="*/ 2147483646 h 106"/>
              <a:gd name="T106" fmla="*/ 2147483646 w 77"/>
              <a:gd name="T107" fmla="*/ 2147483646 h 106"/>
              <a:gd name="T108" fmla="*/ 2147483646 w 77"/>
              <a:gd name="T109" fmla="*/ 2147483646 h 10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7"/>
              <a:gd name="T166" fmla="*/ 0 h 106"/>
              <a:gd name="T167" fmla="*/ 77 w 77"/>
              <a:gd name="T168" fmla="*/ 106 h 10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7" h="106">
                <a:moveTo>
                  <a:pt x="8" y="0"/>
                </a:moveTo>
                <a:cubicBezTo>
                  <a:pt x="64" y="0"/>
                  <a:pt x="64" y="0"/>
                  <a:pt x="64" y="0"/>
                </a:cubicBezTo>
                <a:cubicBezTo>
                  <a:pt x="69" y="0"/>
                  <a:pt x="73" y="4"/>
                  <a:pt x="73" y="9"/>
                </a:cubicBezTo>
                <a:cubicBezTo>
                  <a:pt x="73" y="62"/>
                  <a:pt x="73" y="62"/>
                  <a:pt x="73" y="62"/>
                </a:cubicBezTo>
                <a:cubicBezTo>
                  <a:pt x="63" y="60"/>
                  <a:pt x="63" y="60"/>
                  <a:pt x="63" y="60"/>
                </a:cubicBezTo>
                <a:cubicBezTo>
                  <a:pt x="63" y="56"/>
                  <a:pt x="63" y="56"/>
                  <a:pt x="63" y="56"/>
                </a:cubicBezTo>
                <a:cubicBezTo>
                  <a:pt x="63" y="11"/>
                  <a:pt x="63" y="11"/>
                  <a:pt x="63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87"/>
                  <a:pt x="9" y="87"/>
                  <a:pt x="9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40" y="96"/>
                  <a:pt x="40" y="96"/>
                  <a:pt x="40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16" y="47"/>
                </a:moveTo>
                <a:cubicBezTo>
                  <a:pt x="16" y="54"/>
                  <a:pt x="16" y="54"/>
                  <a:pt x="1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47"/>
                  <a:pt x="36" y="47"/>
                  <a:pt x="36" y="47"/>
                </a:cubicBezTo>
                <a:cubicBezTo>
                  <a:pt x="16" y="47"/>
                  <a:pt x="16" y="47"/>
                  <a:pt x="16" y="47"/>
                </a:cubicBezTo>
                <a:close/>
                <a:moveTo>
                  <a:pt x="16" y="34"/>
                </a:moveTo>
                <a:cubicBezTo>
                  <a:pt x="16" y="41"/>
                  <a:pt x="16" y="41"/>
                  <a:pt x="1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34"/>
                  <a:pt x="36" y="34"/>
                  <a:pt x="3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16" y="21"/>
                </a:moveTo>
                <a:cubicBezTo>
                  <a:pt x="16" y="28"/>
                  <a:pt x="16" y="28"/>
                  <a:pt x="16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1"/>
                  <a:pt x="55" y="21"/>
                  <a:pt x="55" y="21"/>
                </a:cubicBezTo>
                <a:cubicBezTo>
                  <a:pt x="16" y="21"/>
                  <a:pt x="16" y="21"/>
                  <a:pt x="16" y="21"/>
                </a:cubicBezTo>
                <a:close/>
                <a:moveTo>
                  <a:pt x="47" y="42"/>
                </a:move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3" y="69"/>
                  <a:pt x="43" y="69"/>
                </a:cubicBezTo>
                <a:cubicBezTo>
                  <a:pt x="39" y="71"/>
                  <a:pt x="39" y="71"/>
                  <a:pt x="39" y="71"/>
                </a:cubicBezTo>
                <a:cubicBezTo>
                  <a:pt x="38" y="74"/>
                  <a:pt x="38" y="74"/>
                  <a:pt x="38" y="74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71" y="97"/>
                  <a:pt x="71" y="97"/>
                  <a:pt x="71" y="97"/>
                </a:cubicBezTo>
                <a:cubicBezTo>
                  <a:pt x="77" y="73"/>
                  <a:pt x="77" y="73"/>
                  <a:pt x="77" y="73"/>
                </a:cubicBezTo>
                <a:cubicBezTo>
                  <a:pt x="76" y="69"/>
                  <a:pt x="76" y="69"/>
                  <a:pt x="76" y="69"/>
                </a:cubicBezTo>
                <a:cubicBezTo>
                  <a:pt x="71" y="68"/>
                  <a:pt x="71" y="68"/>
                  <a:pt x="71" y="68"/>
                </a:cubicBezTo>
                <a:cubicBezTo>
                  <a:pt x="69" y="70"/>
                  <a:pt x="69" y="70"/>
                  <a:pt x="69" y="70"/>
                </a:cubicBezTo>
                <a:cubicBezTo>
                  <a:pt x="68" y="68"/>
                  <a:pt x="68" y="68"/>
                  <a:pt x="68" y="68"/>
                </a:cubicBezTo>
                <a:cubicBezTo>
                  <a:pt x="64" y="67"/>
                  <a:pt x="64" y="67"/>
                  <a:pt x="64" y="67"/>
                </a:cubicBezTo>
                <a:cubicBezTo>
                  <a:pt x="62" y="68"/>
                  <a:pt x="62" y="68"/>
                  <a:pt x="62" y="68"/>
                </a:cubicBezTo>
                <a:cubicBezTo>
                  <a:pt x="61" y="66"/>
                  <a:pt x="61" y="66"/>
                  <a:pt x="61" y="66"/>
                </a:cubicBezTo>
                <a:cubicBezTo>
                  <a:pt x="57" y="66"/>
                  <a:pt x="57" y="66"/>
                  <a:pt x="57" y="66"/>
                </a:cubicBezTo>
                <a:cubicBezTo>
                  <a:pt x="55" y="41"/>
                  <a:pt x="55" y="41"/>
                  <a:pt x="55" y="41"/>
                </a:cubicBezTo>
                <a:cubicBezTo>
                  <a:pt x="47" y="42"/>
                  <a:pt x="47" y="42"/>
                  <a:pt x="47" y="42"/>
                </a:cubicBezTo>
                <a:close/>
                <a:moveTo>
                  <a:pt x="25" y="4"/>
                </a:moveTo>
                <a:cubicBezTo>
                  <a:pt x="25" y="7"/>
                  <a:pt x="25" y="7"/>
                  <a:pt x="25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4"/>
                  <a:pt x="47" y="4"/>
                  <a:pt x="47" y="4"/>
                </a:cubicBezTo>
                <a:lnTo>
                  <a:pt x="25" y="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0" name="Freeform 40"/>
          <p:cNvSpPr>
            <a:spLocks noEditPoints="1"/>
          </p:cNvSpPr>
          <p:nvPr/>
        </p:nvSpPr>
        <p:spPr bwMode="auto">
          <a:xfrm>
            <a:off x="8313738" y="2003425"/>
            <a:ext cx="455612" cy="325438"/>
          </a:xfrm>
          <a:custGeom>
            <a:avLst/>
            <a:gdLst>
              <a:gd name="T0" fmla="*/ 2147483646 w 91"/>
              <a:gd name="T1" fmla="*/ 2147483646 h 79"/>
              <a:gd name="T2" fmla="*/ 2147483646 w 91"/>
              <a:gd name="T3" fmla="*/ 2147483646 h 79"/>
              <a:gd name="T4" fmla="*/ 2147483646 w 91"/>
              <a:gd name="T5" fmla="*/ 2147483646 h 79"/>
              <a:gd name="T6" fmla="*/ 2147483646 w 91"/>
              <a:gd name="T7" fmla="*/ 2147483646 h 79"/>
              <a:gd name="T8" fmla="*/ 2147483646 w 91"/>
              <a:gd name="T9" fmla="*/ 2147483646 h 79"/>
              <a:gd name="T10" fmla="*/ 2147483646 w 91"/>
              <a:gd name="T11" fmla="*/ 2147483646 h 79"/>
              <a:gd name="T12" fmla="*/ 0 w 91"/>
              <a:gd name="T13" fmla="*/ 2147483646 h 79"/>
              <a:gd name="T14" fmla="*/ 2147483646 w 91"/>
              <a:gd name="T15" fmla="*/ 0 h 79"/>
              <a:gd name="T16" fmla="*/ 2147483646 w 91"/>
              <a:gd name="T17" fmla="*/ 2147483646 h 79"/>
              <a:gd name="T18" fmla="*/ 2147483646 w 91"/>
              <a:gd name="T19" fmla="*/ 2147483646 h 79"/>
              <a:gd name="T20" fmla="*/ 2147483646 w 91"/>
              <a:gd name="T21" fmla="*/ 2147483646 h 79"/>
              <a:gd name="T22" fmla="*/ 2147483646 w 91"/>
              <a:gd name="T23" fmla="*/ 0 h 79"/>
              <a:gd name="T24" fmla="*/ 2147483646 w 91"/>
              <a:gd name="T25" fmla="*/ 2147483646 h 79"/>
              <a:gd name="T26" fmla="*/ 2147483646 w 91"/>
              <a:gd name="T27" fmla="*/ 2147483646 h 79"/>
              <a:gd name="T28" fmla="*/ 2147483646 w 91"/>
              <a:gd name="T29" fmla="*/ 2147483646 h 79"/>
              <a:gd name="T30" fmla="*/ 2147483646 w 91"/>
              <a:gd name="T31" fmla="*/ 2147483646 h 79"/>
              <a:gd name="T32" fmla="*/ 2147483646 w 91"/>
              <a:gd name="T33" fmla="*/ 2147483646 h 79"/>
              <a:gd name="T34" fmla="*/ 2147483646 w 91"/>
              <a:gd name="T35" fmla="*/ 2147483646 h 79"/>
              <a:gd name="T36" fmla="*/ 2147483646 w 91"/>
              <a:gd name="T37" fmla="*/ 2147483646 h 79"/>
              <a:gd name="T38" fmla="*/ 2147483646 w 91"/>
              <a:gd name="T39" fmla="*/ 2147483646 h 79"/>
              <a:gd name="T40" fmla="*/ 2147483646 w 91"/>
              <a:gd name="T41" fmla="*/ 2147483646 h 79"/>
              <a:gd name="T42" fmla="*/ 2147483646 w 91"/>
              <a:gd name="T43" fmla="*/ 2147483646 h 79"/>
              <a:gd name="T44" fmla="*/ 2147483646 w 91"/>
              <a:gd name="T45" fmla="*/ 2147483646 h 79"/>
              <a:gd name="T46" fmla="*/ 2147483646 w 91"/>
              <a:gd name="T47" fmla="*/ 2147483646 h 79"/>
              <a:gd name="T48" fmla="*/ 2147483646 w 91"/>
              <a:gd name="T49" fmla="*/ 2147483646 h 79"/>
              <a:gd name="T50" fmla="*/ 2147483646 w 91"/>
              <a:gd name="T51" fmla="*/ 2147483646 h 79"/>
              <a:gd name="T52" fmla="*/ 2147483646 w 91"/>
              <a:gd name="T53" fmla="*/ 2147483646 h 79"/>
              <a:gd name="T54" fmla="*/ 2147483646 w 91"/>
              <a:gd name="T55" fmla="*/ 2147483646 h 79"/>
              <a:gd name="T56" fmla="*/ 2147483646 w 91"/>
              <a:gd name="T57" fmla="*/ 2147483646 h 79"/>
              <a:gd name="T58" fmla="*/ 2147483646 w 91"/>
              <a:gd name="T59" fmla="*/ 2147483646 h 79"/>
              <a:gd name="T60" fmla="*/ 2147483646 w 91"/>
              <a:gd name="T61" fmla="*/ 2147483646 h 79"/>
              <a:gd name="T62" fmla="*/ 2147483646 w 91"/>
              <a:gd name="T63" fmla="*/ 2147483646 h 79"/>
              <a:gd name="T64" fmla="*/ 2147483646 w 91"/>
              <a:gd name="T65" fmla="*/ 2147483646 h 79"/>
              <a:gd name="T66" fmla="*/ 2147483646 w 91"/>
              <a:gd name="T67" fmla="*/ 2147483646 h 7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1"/>
              <a:gd name="T103" fmla="*/ 0 h 79"/>
              <a:gd name="T104" fmla="*/ 91 w 91"/>
              <a:gd name="T105" fmla="*/ 79 h 7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1" h="79">
                <a:moveTo>
                  <a:pt x="0" y="11"/>
                </a:moveTo>
                <a:cubicBezTo>
                  <a:pt x="7" y="11"/>
                  <a:pt x="7" y="11"/>
                  <a:pt x="7" y="11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8"/>
                  <a:pt x="12" y="73"/>
                  <a:pt x="17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34" y="73"/>
                  <a:pt x="39" y="68"/>
                  <a:pt x="39" y="63"/>
                </a:cubicBezTo>
                <a:cubicBezTo>
                  <a:pt x="39" y="11"/>
                  <a:pt x="39" y="11"/>
                  <a:pt x="39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21"/>
                  <a:pt x="91" y="21"/>
                  <a:pt x="91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36"/>
                  <a:pt x="49" y="36"/>
                  <a:pt x="49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79"/>
                  <a:pt x="91" y="79"/>
                  <a:pt x="91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11"/>
                  <a:pt x="0" y="11"/>
                  <a:pt x="0" y="11"/>
                </a:cubicBezTo>
                <a:close/>
                <a:moveTo>
                  <a:pt x="17" y="0"/>
                </a:moveTo>
                <a:cubicBezTo>
                  <a:pt x="14" y="0"/>
                  <a:pt x="12" y="3"/>
                  <a:pt x="12" y="6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6"/>
                  <a:pt x="14" y="68"/>
                  <a:pt x="17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31" y="68"/>
                  <a:pt x="34" y="66"/>
                  <a:pt x="34" y="63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3"/>
                  <a:pt x="31" y="0"/>
                  <a:pt x="28" y="0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74" y="61"/>
                </a:moveTo>
                <a:cubicBezTo>
                  <a:pt x="74" y="68"/>
                  <a:pt x="74" y="68"/>
                  <a:pt x="74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61"/>
                  <a:pt x="84" y="61"/>
                  <a:pt x="84" y="61"/>
                </a:cubicBezTo>
                <a:cubicBezTo>
                  <a:pt x="74" y="61"/>
                  <a:pt x="74" y="61"/>
                  <a:pt x="74" y="61"/>
                </a:cubicBezTo>
                <a:close/>
                <a:moveTo>
                  <a:pt x="61" y="61"/>
                </a:moveTo>
                <a:cubicBezTo>
                  <a:pt x="61" y="68"/>
                  <a:pt x="61" y="68"/>
                  <a:pt x="61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1" y="61"/>
                  <a:pt x="71" y="61"/>
                  <a:pt x="71" y="61"/>
                </a:cubicBezTo>
                <a:cubicBezTo>
                  <a:pt x="61" y="61"/>
                  <a:pt x="61" y="61"/>
                  <a:pt x="61" y="61"/>
                </a:cubicBezTo>
                <a:close/>
                <a:moveTo>
                  <a:pt x="49" y="61"/>
                </a:moveTo>
                <a:cubicBezTo>
                  <a:pt x="49" y="68"/>
                  <a:pt x="49" y="68"/>
                  <a:pt x="49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1"/>
                  <a:pt x="59" y="61"/>
                  <a:pt x="59" y="61"/>
                </a:cubicBezTo>
                <a:cubicBezTo>
                  <a:pt x="49" y="61"/>
                  <a:pt x="49" y="61"/>
                  <a:pt x="49" y="61"/>
                </a:cubicBezTo>
                <a:close/>
                <a:moveTo>
                  <a:pt x="74" y="52"/>
                </a:moveTo>
                <a:cubicBezTo>
                  <a:pt x="74" y="59"/>
                  <a:pt x="74" y="59"/>
                  <a:pt x="74" y="59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52"/>
                  <a:pt x="84" y="52"/>
                  <a:pt x="84" y="52"/>
                </a:cubicBezTo>
                <a:cubicBezTo>
                  <a:pt x="74" y="52"/>
                  <a:pt x="74" y="52"/>
                  <a:pt x="74" y="52"/>
                </a:cubicBezTo>
                <a:close/>
                <a:moveTo>
                  <a:pt x="61" y="52"/>
                </a:moveTo>
                <a:cubicBezTo>
                  <a:pt x="61" y="59"/>
                  <a:pt x="61" y="59"/>
                  <a:pt x="61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2"/>
                  <a:pt x="71" y="52"/>
                  <a:pt x="71" y="52"/>
                </a:cubicBezTo>
                <a:cubicBezTo>
                  <a:pt x="61" y="52"/>
                  <a:pt x="61" y="52"/>
                  <a:pt x="61" y="52"/>
                </a:cubicBezTo>
                <a:close/>
                <a:moveTo>
                  <a:pt x="49" y="52"/>
                </a:moveTo>
                <a:cubicBezTo>
                  <a:pt x="49" y="59"/>
                  <a:pt x="49" y="59"/>
                  <a:pt x="4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2"/>
                  <a:pt x="58" y="52"/>
                  <a:pt x="58" y="52"/>
                </a:cubicBezTo>
                <a:cubicBezTo>
                  <a:pt x="49" y="52"/>
                  <a:pt x="49" y="52"/>
                  <a:pt x="49" y="52"/>
                </a:cubicBezTo>
                <a:close/>
                <a:moveTo>
                  <a:pt x="74" y="41"/>
                </a:moveTo>
                <a:cubicBezTo>
                  <a:pt x="74" y="48"/>
                  <a:pt x="74" y="48"/>
                  <a:pt x="7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1"/>
                  <a:pt x="84" y="41"/>
                  <a:pt x="84" y="41"/>
                </a:cubicBezTo>
                <a:cubicBezTo>
                  <a:pt x="74" y="41"/>
                  <a:pt x="74" y="41"/>
                  <a:pt x="74" y="41"/>
                </a:cubicBezTo>
                <a:close/>
                <a:moveTo>
                  <a:pt x="61" y="41"/>
                </a:moveTo>
                <a:cubicBezTo>
                  <a:pt x="61" y="48"/>
                  <a:pt x="61" y="48"/>
                  <a:pt x="61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1"/>
                  <a:pt x="71" y="41"/>
                  <a:pt x="71" y="41"/>
                </a:cubicBezTo>
                <a:cubicBezTo>
                  <a:pt x="61" y="41"/>
                  <a:pt x="61" y="41"/>
                  <a:pt x="61" y="41"/>
                </a:cubicBezTo>
                <a:close/>
                <a:moveTo>
                  <a:pt x="49" y="41"/>
                </a:moveTo>
                <a:cubicBezTo>
                  <a:pt x="49" y="48"/>
                  <a:pt x="49" y="48"/>
                  <a:pt x="49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1"/>
                  <a:pt x="58" y="41"/>
                  <a:pt x="58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1" name="Freeform 42"/>
          <p:cNvSpPr>
            <a:spLocks noEditPoints="1"/>
          </p:cNvSpPr>
          <p:nvPr/>
        </p:nvSpPr>
        <p:spPr bwMode="auto">
          <a:xfrm>
            <a:off x="8339138" y="5811838"/>
            <a:ext cx="425450" cy="388937"/>
          </a:xfrm>
          <a:custGeom>
            <a:avLst/>
            <a:gdLst>
              <a:gd name="T0" fmla="*/ 2147483646 w 85"/>
              <a:gd name="T1" fmla="*/ 2147483646 h 95"/>
              <a:gd name="T2" fmla="*/ 2147483646 w 85"/>
              <a:gd name="T3" fmla="*/ 2147483646 h 95"/>
              <a:gd name="T4" fmla="*/ 2147483646 w 85"/>
              <a:gd name="T5" fmla="*/ 2147483646 h 95"/>
              <a:gd name="T6" fmla="*/ 2147483646 w 85"/>
              <a:gd name="T7" fmla="*/ 2147483646 h 95"/>
              <a:gd name="T8" fmla="*/ 2147483646 w 85"/>
              <a:gd name="T9" fmla="*/ 2147483646 h 95"/>
              <a:gd name="T10" fmla="*/ 2147483646 w 85"/>
              <a:gd name="T11" fmla="*/ 2147483646 h 95"/>
              <a:gd name="T12" fmla="*/ 2147483646 w 85"/>
              <a:gd name="T13" fmla="*/ 2147483646 h 95"/>
              <a:gd name="T14" fmla="*/ 2147483646 w 85"/>
              <a:gd name="T15" fmla="*/ 0 h 95"/>
              <a:gd name="T16" fmla="*/ 2147483646 w 85"/>
              <a:gd name="T17" fmla="*/ 2147483646 h 95"/>
              <a:gd name="T18" fmla="*/ 2147483646 w 85"/>
              <a:gd name="T19" fmla="*/ 2147483646 h 95"/>
              <a:gd name="T20" fmla="*/ 0 w 85"/>
              <a:gd name="T21" fmla="*/ 2147483646 h 95"/>
              <a:gd name="T22" fmla="*/ 2147483646 w 85"/>
              <a:gd name="T23" fmla="*/ 2147483646 h 95"/>
              <a:gd name="T24" fmla="*/ 2147483646 w 85"/>
              <a:gd name="T25" fmla="*/ 2147483646 h 95"/>
              <a:gd name="T26" fmla="*/ 2147483646 w 85"/>
              <a:gd name="T27" fmla="*/ 2147483646 h 95"/>
              <a:gd name="T28" fmla="*/ 2147483646 w 85"/>
              <a:gd name="T29" fmla="*/ 2147483646 h 95"/>
              <a:gd name="T30" fmla="*/ 2147483646 w 85"/>
              <a:gd name="T31" fmla="*/ 2147483646 h 95"/>
              <a:gd name="T32" fmla="*/ 2147483646 w 85"/>
              <a:gd name="T33" fmla="*/ 2147483646 h 95"/>
              <a:gd name="T34" fmla="*/ 2147483646 w 85"/>
              <a:gd name="T35" fmla="*/ 2147483646 h 95"/>
              <a:gd name="T36" fmla="*/ 2147483646 w 85"/>
              <a:gd name="T37" fmla="*/ 2147483646 h 95"/>
              <a:gd name="T38" fmla="*/ 2147483646 w 85"/>
              <a:gd name="T39" fmla="*/ 2147483646 h 95"/>
              <a:gd name="T40" fmla="*/ 2147483646 w 85"/>
              <a:gd name="T41" fmla="*/ 2147483646 h 95"/>
              <a:gd name="T42" fmla="*/ 2147483646 w 85"/>
              <a:gd name="T43" fmla="*/ 2147483646 h 95"/>
              <a:gd name="T44" fmla="*/ 2147483646 w 85"/>
              <a:gd name="T45" fmla="*/ 2147483646 h 95"/>
              <a:gd name="T46" fmla="*/ 2147483646 w 85"/>
              <a:gd name="T47" fmla="*/ 2147483646 h 95"/>
              <a:gd name="T48" fmla="*/ 2147483646 w 85"/>
              <a:gd name="T49" fmla="*/ 2147483646 h 95"/>
              <a:gd name="T50" fmla="*/ 2147483646 w 85"/>
              <a:gd name="T51" fmla="*/ 2147483646 h 95"/>
              <a:gd name="T52" fmla="*/ 2147483646 w 85"/>
              <a:gd name="T53" fmla="*/ 2147483646 h 95"/>
              <a:gd name="T54" fmla="*/ 2147483646 w 85"/>
              <a:gd name="T55" fmla="*/ 2147483646 h 95"/>
              <a:gd name="T56" fmla="*/ 2147483646 w 85"/>
              <a:gd name="T57" fmla="*/ 2147483646 h 95"/>
              <a:gd name="T58" fmla="*/ 2147483646 w 85"/>
              <a:gd name="T59" fmla="*/ 2147483646 h 95"/>
              <a:gd name="T60" fmla="*/ 2147483646 w 85"/>
              <a:gd name="T61" fmla="*/ 2147483646 h 95"/>
              <a:gd name="T62" fmla="*/ 2147483646 w 85"/>
              <a:gd name="T63" fmla="*/ 2147483646 h 95"/>
              <a:gd name="T64" fmla="*/ 2147483646 w 85"/>
              <a:gd name="T65" fmla="*/ 2147483646 h 95"/>
              <a:gd name="T66" fmla="*/ 2147483646 w 85"/>
              <a:gd name="T67" fmla="*/ 2147483646 h 95"/>
              <a:gd name="T68" fmla="*/ 2147483646 w 85"/>
              <a:gd name="T69" fmla="*/ 2147483646 h 95"/>
              <a:gd name="T70" fmla="*/ 2147483646 w 85"/>
              <a:gd name="T71" fmla="*/ 2147483646 h 95"/>
              <a:gd name="T72" fmla="*/ 2147483646 w 85"/>
              <a:gd name="T73" fmla="*/ 2147483646 h 95"/>
              <a:gd name="T74" fmla="*/ 2147483646 w 85"/>
              <a:gd name="T75" fmla="*/ 2147483646 h 95"/>
              <a:gd name="T76" fmla="*/ 2147483646 w 85"/>
              <a:gd name="T77" fmla="*/ 2147483646 h 95"/>
              <a:gd name="T78" fmla="*/ 2147483646 w 85"/>
              <a:gd name="T79" fmla="*/ 2147483646 h 95"/>
              <a:gd name="T80" fmla="*/ 2147483646 w 85"/>
              <a:gd name="T81" fmla="*/ 2147483646 h 95"/>
              <a:gd name="T82" fmla="*/ 2147483646 w 85"/>
              <a:gd name="T83" fmla="*/ 2147483646 h 95"/>
              <a:gd name="T84" fmla="*/ 2147483646 w 85"/>
              <a:gd name="T85" fmla="*/ 2147483646 h 95"/>
              <a:gd name="T86" fmla="*/ 2147483646 w 85"/>
              <a:gd name="T87" fmla="*/ 2147483646 h 95"/>
              <a:gd name="T88" fmla="*/ 2147483646 w 85"/>
              <a:gd name="T89" fmla="*/ 2147483646 h 95"/>
              <a:gd name="T90" fmla="*/ 2147483646 w 85"/>
              <a:gd name="T91" fmla="*/ 2147483646 h 95"/>
              <a:gd name="T92" fmla="*/ 2147483646 w 85"/>
              <a:gd name="T93" fmla="*/ 2147483646 h 95"/>
              <a:gd name="T94" fmla="*/ 2147483646 w 85"/>
              <a:gd name="T95" fmla="*/ 2147483646 h 95"/>
              <a:gd name="T96" fmla="*/ 2147483646 w 85"/>
              <a:gd name="T97" fmla="*/ 2147483646 h 95"/>
              <a:gd name="T98" fmla="*/ 2147483646 w 85"/>
              <a:gd name="T99" fmla="*/ 2147483646 h 95"/>
              <a:gd name="T100" fmla="*/ 2147483646 w 85"/>
              <a:gd name="T101" fmla="*/ 2147483646 h 95"/>
              <a:gd name="T102" fmla="*/ 2147483646 w 85"/>
              <a:gd name="T103" fmla="*/ 2147483646 h 95"/>
              <a:gd name="T104" fmla="*/ 2147483646 w 85"/>
              <a:gd name="T105" fmla="*/ 2147483646 h 95"/>
              <a:gd name="T106" fmla="*/ 2147483646 w 85"/>
              <a:gd name="T107" fmla="*/ 2147483646 h 95"/>
              <a:gd name="T108" fmla="*/ 2147483646 w 85"/>
              <a:gd name="T109" fmla="*/ 2147483646 h 95"/>
              <a:gd name="T110" fmla="*/ 2147483646 w 85"/>
              <a:gd name="T111" fmla="*/ 2147483646 h 95"/>
              <a:gd name="T112" fmla="*/ 2147483646 w 85"/>
              <a:gd name="T113" fmla="*/ 2147483646 h 95"/>
              <a:gd name="T114" fmla="*/ 2147483646 w 85"/>
              <a:gd name="T115" fmla="*/ 2147483646 h 9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5"/>
              <a:gd name="T175" fmla="*/ 0 h 95"/>
              <a:gd name="T176" fmla="*/ 85 w 85"/>
              <a:gd name="T177" fmla="*/ 95 h 9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5" h="95">
                <a:moveTo>
                  <a:pt x="0" y="18"/>
                </a:moveTo>
                <a:cubicBezTo>
                  <a:pt x="18" y="18"/>
                  <a:pt x="18" y="18"/>
                  <a:pt x="18" y="18"/>
                </a:cubicBezTo>
                <a:cubicBezTo>
                  <a:pt x="18" y="26"/>
                  <a:pt x="18" y="26"/>
                  <a:pt x="18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57"/>
                  <a:pt x="7" y="57"/>
                  <a:pt x="7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40"/>
                  <a:pt x="39" y="40"/>
                  <a:pt x="39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22" y="51"/>
                  <a:pt x="22" y="51"/>
                  <a:pt x="22" y="51"/>
                </a:cubicBezTo>
                <a:cubicBezTo>
                  <a:pt x="27" y="40"/>
                  <a:pt x="27" y="40"/>
                  <a:pt x="27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0"/>
                  <a:pt x="22" y="0"/>
                  <a:pt x="22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40"/>
                  <a:pt x="85" y="40"/>
                  <a:pt x="85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95"/>
                  <a:pt x="46" y="95"/>
                  <a:pt x="46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8"/>
                  <a:pt x="0" y="18"/>
                  <a:pt x="0" y="18"/>
                </a:cubicBezTo>
                <a:close/>
                <a:moveTo>
                  <a:pt x="31" y="22"/>
                </a:moveTo>
                <a:cubicBezTo>
                  <a:pt x="31" y="28"/>
                  <a:pt x="31" y="28"/>
                  <a:pt x="31" y="28"/>
                </a:cubicBezTo>
                <a:cubicBezTo>
                  <a:pt x="31" y="31"/>
                  <a:pt x="33" y="32"/>
                  <a:pt x="37" y="32"/>
                </a:cubicBezTo>
                <a:cubicBezTo>
                  <a:pt x="41" y="32"/>
                  <a:pt x="43" y="31"/>
                  <a:pt x="43" y="27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3"/>
                  <a:pt x="43" y="22"/>
                  <a:pt x="42" y="21"/>
                </a:cubicBezTo>
                <a:cubicBezTo>
                  <a:pt x="42" y="20"/>
                  <a:pt x="40" y="19"/>
                  <a:pt x="38" y="17"/>
                </a:cubicBezTo>
                <a:cubicBezTo>
                  <a:pt x="37" y="15"/>
                  <a:pt x="36" y="14"/>
                  <a:pt x="36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1"/>
                  <a:pt x="36" y="10"/>
                  <a:pt x="37" y="10"/>
                </a:cubicBezTo>
                <a:cubicBezTo>
                  <a:pt x="38" y="10"/>
                  <a:pt x="38" y="11"/>
                  <a:pt x="38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8"/>
                  <a:pt x="41" y="7"/>
                  <a:pt x="37" y="7"/>
                </a:cubicBezTo>
                <a:cubicBezTo>
                  <a:pt x="33" y="7"/>
                  <a:pt x="31" y="9"/>
                  <a:pt x="31" y="12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1" y="16"/>
                  <a:pt x="32" y="17"/>
                </a:cubicBezTo>
                <a:cubicBezTo>
                  <a:pt x="32" y="18"/>
                  <a:pt x="34" y="19"/>
                  <a:pt x="36" y="22"/>
                </a:cubicBezTo>
                <a:cubicBezTo>
                  <a:pt x="37" y="23"/>
                  <a:pt x="38" y="24"/>
                  <a:pt x="38" y="25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7" y="29"/>
                  <a:pt x="37" y="29"/>
                </a:cubicBezTo>
                <a:cubicBezTo>
                  <a:pt x="36" y="29"/>
                  <a:pt x="36" y="28"/>
                  <a:pt x="36" y="28"/>
                </a:cubicBezTo>
                <a:cubicBezTo>
                  <a:pt x="36" y="22"/>
                  <a:pt x="36" y="22"/>
                  <a:pt x="36" y="22"/>
                </a:cubicBezTo>
                <a:cubicBezTo>
                  <a:pt x="31" y="22"/>
                  <a:pt x="31" y="22"/>
                  <a:pt x="31" y="22"/>
                </a:cubicBezTo>
                <a:close/>
                <a:moveTo>
                  <a:pt x="64" y="32"/>
                </a:moveTo>
                <a:cubicBezTo>
                  <a:pt x="64" y="7"/>
                  <a:pt x="64" y="7"/>
                  <a:pt x="64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7"/>
                  <a:pt x="52" y="7"/>
                  <a:pt x="52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32"/>
                  <a:pt x="45" y="32"/>
                  <a:pt x="45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18"/>
                  <a:pt x="49" y="18"/>
                  <a:pt x="49" y="18"/>
                </a:cubicBezTo>
                <a:cubicBezTo>
                  <a:pt x="52" y="32"/>
                  <a:pt x="52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32"/>
                  <a:pt x="59" y="32"/>
                  <a:pt x="59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65" y="22"/>
                </a:moveTo>
                <a:cubicBezTo>
                  <a:pt x="65" y="28"/>
                  <a:pt x="65" y="28"/>
                  <a:pt x="65" y="28"/>
                </a:cubicBezTo>
                <a:cubicBezTo>
                  <a:pt x="65" y="31"/>
                  <a:pt x="67" y="32"/>
                  <a:pt x="71" y="32"/>
                </a:cubicBezTo>
                <a:cubicBezTo>
                  <a:pt x="75" y="32"/>
                  <a:pt x="77" y="31"/>
                  <a:pt x="77" y="27"/>
                </a:cubicBezTo>
                <a:cubicBezTo>
                  <a:pt x="77" y="24"/>
                  <a:pt x="77" y="24"/>
                  <a:pt x="77" y="24"/>
                </a:cubicBezTo>
                <a:cubicBezTo>
                  <a:pt x="77" y="23"/>
                  <a:pt x="77" y="22"/>
                  <a:pt x="76" y="21"/>
                </a:cubicBezTo>
                <a:cubicBezTo>
                  <a:pt x="76" y="20"/>
                  <a:pt x="74" y="19"/>
                  <a:pt x="72" y="17"/>
                </a:cubicBezTo>
                <a:cubicBezTo>
                  <a:pt x="71" y="15"/>
                  <a:pt x="70" y="14"/>
                  <a:pt x="70" y="13"/>
                </a:cubicBezTo>
                <a:cubicBezTo>
                  <a:pt x="70" y="12"/>
                  <a:pt x="70" y="12"/>
                  <a:pt x="70" y="12"/>
                </a:cubicBezTo>
                <a:cubicBezTo>
                  <a:pt x="70" y="11"/>
                  <a:pt x="70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ubicBezTo>
                  <a:pt x="72" y="16"/>
                  <a:pt x="72" y="16"/>
                  <a:pt x="72" y="16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7" y="8"/>
                  <a:pt x="75" y="7"/>
                  <a:pt x="71" y="7"/>
                </a:cubicBezTo>
                <a:cubicBezTo>
                  <a:pt x="67" y="7"/>
                  <a:pt x="65" y="9"/>
                  <a:pt x="65" y="12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6"/>
                  <a:pt x="65" y="16"/>
                  <a:pt x="66" y="17"/>
                </a:cubicBezTo>
                <a:cubicBezTo>
                  <a:pt x="66" y="18"/>
                  <a:pt x="68" y="19"/>
                  <a:pt x="70" y="22"/>
                </a:cubicBezTo>
                <a:cubicBezTo>
                  <a:pt x="71" y="23"/>
                  <a:pt x="72" y="24"/>
                  <a:pt x="72" y="25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1" y="29"/>
                  <a:pt x="71" y="29"/>
                </a:cubicBezTo>
                <a:cubicBezTo>
                  <a:pt x="70" y="29"/>
                  <a:pt x="70" y="28"/>
                  <a:pt x="70" y="28"/>
                </a:cubicBezTo>
                <a:cubicBezTo>
                  <a:pt x="70" y="22"/>
                  <a:pt x="70" y="22"/>
                  <a:pt x="70" y="22"/>
                </a:cubicBezTo>
                <a:cubicBezTo>
                  <a:pt x="65" y="22"/>
                  <a:pt x="65" y="22"/>
                  <a:pt x="65" y="22"/>
                </a:cubicBezTo>
                <a:close/>
                <a:moveTo>
                  <a:pt x="7" y="62"/>
                </a:moveTo>
                <a:cubicBezTo>
                  <a:pt x="7" y="68"/>
                  <a:pt x="7" y="68"/>
                  <a:pt x="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20" y="62"/>
                  <a:pt x="20" y="62"/>
                  <a:pt x="20" y="62"/>
                </a:cubicBezTo>
                <a:cubicBezTo>
                  <a:pt x="7" y="62"/>
                  <a:pt x="7" y="62"/>
                  <a:pt x="7" y="62"/>
                </a:cubicBezTo>
                <a:close/>
                <a:moveTo>
                  <a:pt x="26" y="62"/>
                </a:moveTo>
                <a:cubicBezTo>
                  <a:pt x="26" y="68"/>
                  <a:pt x="26" y="68"/>
                  <a:pt x="26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62"/>
                  <a:pt x="39" y="62"/>
                  <a:pt x="39" y="62"/>
                </a:cubicBezTo>
                <a:cubicBezTo>
                  <a:pt x="26" y="62"/>
                  <a:pt x="26" y="62"/>
                  <a:pt x="26" y="62"/>
                </a:cubicBezTo>
                <a:close/>
                <a:moveTo>
                  <a:pt x="7" y="73"/>
                </a:moveTo>
                <a:cubicBezTo>
                  <a:pt x="7" y="79"/>
                  <a:pt x="7" y="79"/>
                  <a:pt x="7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3"/>
                  <a:pt x="20" y="73"/>
                  <a:pt x="20" y="73"/>
                </a:cubicBezTo>
                <a:cubicBezTo>
                  <a:pt x="7" y="73"/>
                  <a:pt x="7" y="73"/>
                  <a:pt x="7" y="73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39" y="73"/>
                  <a:pt x="39" y="73"/>
                  <a:pt x="39" y="73"/>
                </a:cubicBezTo>
                <a:cubicBezTo>
                  <a:pt x="26" y="73"/>
                  <a:pt x="26" y="73"/>
                  <a:pt x="26" y="73"/>
                </a:cubicBezTo>
                <a:close/>
                <a:moveTo>
                  <a:pt x="7" y="83"/>
                </a:moveTo>
                <a:cubicBezTo>
                  <a:pt x="7" y="89"/>
                  <a:pt x="7" y="89"/>
                  <a:pt x="7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83"/>
                  <a:pt x="20" y="83"/>
                  <a:pt x="20" y="83"/>
                </a:cubicBezTo>
                <a:cubicBezTo>
                  <a:pt x="7" y="83"/>
                  <a:pt x="7" y="83"/>
                  <a:pt x="7" y="83"/>
                </a:cubicBezTo>
                <a:close/>
                <a:moveTo>
                  <a:pt x="26" y="83"/>
                </a:moveTo>
                <a:cubicBezTo>
                  <a:pt x="26" y="89"/>
                  <a:pt x="26" y="89"/>
                  <a:pt x="26" y="89"/>
                </a:cubicBezTo>
                <a:cubicBezTo>
                  <a:pt x="39" y="89"/>
                  <a:pt x="39" y="89"/>
                  <a:pt x="39" y="89"/>
                </a:cubicBezTo>
                <a:cubicBezTo>
                  <a:pt x="39" y="83"/>
                  <a:pt x="39" y="83"/>
                  <a:pt x="39" y="83"/>
                </a:cubicBezTo>
                <a:lnTo>
                  <a:pt x="26" y="8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2" name="Freeform 43"/>
          <p:cNvSpPr>
            <a:spLocks noEditPoints="1"/>
          </p:cNvSpPr>
          <p:nvPr/>
        </p:nvSpPr>
        <p:spPr bwMode="auto">
          <a:xfrm>
            <a:off x="7429500" y="5775325"/>
            <a:ext cx="447675" cy="419100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2147483646 h 102"/>
              <a:gd name="T12" fmla="*/ 2147483646 w 90"/>
              <a:gd name="T13" fmla="*/ 2147483646 h 102"/>
              <a:gd name="T14" fmla="*/ 2147483646 w 90"/>
              <a:gd name="T15" fmla="*/ 2147483646 h 102"/>
              <a:gd name="T16" fmla="*/ 2147483646 w 90"/>
              <a:gd name="T17" fmla="*/ 2147483646 h 102"/>
              <a:gd name="T18" fmla="*/ 0 w 90"/>
              <a:gd name="T19" fmla="*/ 2147483646 h 102"/>
              <a:gd name="T20" fmla="*/ 0 w 90"/>
              <a:gd name="T21" fmla="*/ 2147483646 h 102"/>
              <a:gd name="T22" fmla="*/ 0 w 90"/>
              <a:gd name="T23" fmla="*/ 2147483646 h 102"/>
              <a:gd name="T24" fmla="*/ 2147483646 w 90"/>
              <a:gd name="T25" fmla="*/ 2147483646 h 102"/>
              <a:gd name="T26" fmla="*/ 2147483646 w 90"/>
              <a:gd name="T27" fmla="*/ 2147483646 h 102"/>
              <a:gd name="T28" fmla="*/ 2147483646 w 90"/>
              <a:gd name="T29" fmla="*/ 2147483646 h 102"/>
              <a:gd name="T30" fmla="*/ 2147483646 w 90"/>
              <a:gd name="T31" fmla="*/ 2147483646 h 102"/>
              <a:gd name="T32" fmla="*/ 2147483646 w 90"/>
              <a:gd name="T33" fmla="*/ 2147483646 h 102"/>
              <a:gd name="T34" fmla="*/ 2147483646 w 90"/>
              <a:gd name="T35" fmla="*/ 2147483646 h 102"/>
              <a:gd name="T36" fmla="*/ 2147483646 w 90"/>
              <a:gd name="T37" fmla="*/ 0 h 102"/>
              <a:gd name="T38" fmla="*/ 2147483646 w 90"/>
              <a:gd name="T39" fmla="*/ 2147483646 h 102"/>
              <a:gd name="T40" fmla="*/ 2147483646 w 90"/>
              <a:gd name="T41" fmla="*/ 2147483646 h 102"/>
              <a:gd name="T42" fmla="*/ 2147483646 w 90"/>
              <a:gd name="T43" fmla="*/ 2147483646 h 102"/>
              <a:gd name="T44" fmla="*/ 2147483646 w 90"/>
              <a:gd name="T45" fmla="*/ 2147483646 h 102"/>
              <a:gd name="T46" fmla="*/ 2147483646 w 90"/>
              <a:gd name="T47" fmla="*/ 2147483646 h 102"/>
              <a:gd name="T48" fmla="*/ 2147483646 w 90"/>
              <a:gd name="T49" fmla="*/ 2147483646 h 102"/>
              <a:gd name="T50" fmla="*/ 2147483646 w 90"/>
              <a:gd name="T51" fmla="*/ 2147483646 h 102"/>
              <a:gd name="T52" fmla="*/ 2147483646 w 90"/>
              <a:gd name="T53" fmla="*/ 2147483646 h 102"/>
              <a:gd name="T54" fmla="*/ 2147483646 w 90"/>
              <a:gd name="T55" fmla="*/ 2147483646 h 102"/>
              <a:gd name="T56" fmla="*/ 2147483646 w 90"/>
              <a:gd name="T57" fmla="*/ 2147483646 h 102"/>
              <a:gd name="T58" fmla="*/ 2147483646 w 90"/>
              <a:gd name="T59" fmla="*/ 2147483646 h 102"/>
              <a:gd name="T60" fmla="*/ 2147483646 w 90"/>
              <a:gd name="T61" fmla="*/ 2147483646 h 102"/>
              <a:gd name="T62" fmla="*/ 2147483646 w 90"/>
              <a:gd name="T63" fmla="*/ 2147483646 h 102"/>
              <a:gd name="T64" fmla="*/ 2147483646 w 90"/>
              <a:gd name="T65" fmla="*/ 2147483646 h 102"/>
              <a:gd name="T66" fmla="*/ 2147483646 w 90"/>
              <a:gd name="T67" fmla="*/ 2147483646 h 102"/>
              <a:gd name="T68" fmla="*/ 2147483646 w 90"/>
              <a:gd name="T69" fmla="*/ 2147483646 h 102"/>
              <a:gd name="T70" fmla="*/ 2147483646 w 90"/>
              <a:gd name="T71" fmla="*/ 2147483646 h 102"/>
              <a:gd name="T72" fmla="*/ 2147483646 w 90"/>
              <a:gd name="T73" fmla="*/ 2147483646 h 102"/>
              <a:gd name="T74" fmla="*/ 2147483646 w 90"/>
              <a:gd name="T75" fmla="*/ 2147483646 h 102"/>
              <a:gd name="T76" fmla="*/ 2147483646 w 90"/>
              <a:gd name="T77" fmla="*/ 2147483646 h 102"/>
              <a:gd name="T78" fmla="*/ 2147483646 w 90"/>
              <a:gd name="T79" fmla="*/ 2147483646 h 102"/>
              <a:gd name="T80" fmla="*/ 2147483646 w 90"/>
              <a:gd name="T81" fmla="*/ 2147483646 h 102"/>
              <a:gd name="T82" fmla="*/ 2147483646 w 90"/>
              <a:gd name="T83" fmla="*/ 2147483646 h 1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0"/>
              <a:gd name="T127" fmla="*/ 0 h 102"/>
              <a:gd name="T128" fmla="*/ 90 w 90"/>
              <a:gd name="T129" fmla="*/ 102 h 10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3" name="Freeform 45"/>
          <p:cNvSpPr>
            <a:spLocks noEditPoints="1"/>
          </p:cNvSpPr>
          <p:nvPr/>
        </p:nvSpPr>
        <p:spPr bwMode="auto">
          <a:xfrm>
            <a:off x="7343775" y="3478213"/>
            <a:ext cx="474663" cy="493712"/>
          </a:xfrm>
          <a:custGeom>
            <a:avLst/>
            <a:gdLst>
              <a:gd name="T0" fmla="*/ 2147483646 w 95"/>
              <a:gd name="T1" fmla="*/ 0 h 120"/>
              <a:gd name="T2" fmla="*/ 2147483646 w 95"/>
              <a:gd name="T3" fmla="*/ 2147483646 h 120"/>
              <a:gd name="T4" fmla="*/ 2147483646 w 95"/>
              <a:gd name="T5" fmla="*/ 2147483646 h 120"/>
              <a:gd name="T6" fmla="*/ 2147483646 w 95"/>
              <a:gd name="T7" fmla="*/ 2147483646 h 120"/>
              <a:gd name="T8" fmla="*/ 2147483646 w 95"/>
              <a:gd name="T9" fmla="*/ 2147483646 h 120"/>
              <a:gd name="T10" fmla="*/ 0 w 95"/>
              <a:gd name="T11" fmla="*/ 2147483646 h 120"/>
              <a:gd name="T12" fmla="*/ 2147483646 w 95"/>
              <a:gd name="T13" fmla="*/ 2147483646 h 120"/>
              <a:gd name="T14" fmla="*/ 2147483646 w 95"/>
              <a:gd name="T15" fmla="*/ 2147483646 h 120"/>
              <a:gd name="T16" fmla="*/ 2147483646 w 95"/>
              <a:gd name="T17" fmla="*/ 2147483646 h 120"/>
              <a:gd name="T18" fmla="*/ 2147483646 w 95"/>
              <a:gd name="T19" fmla="*/ 2147483646 h 120"/>
              <a:gd name="T20" fmla="*/ 2147483646 w 95"/>
              <a:gd name="T21" fmla="*/ 2147483646 h 120"/>
              <a:gd name="T22" fmla="*/ 2147483646 w 95"/>
              <a:gd name="T23" fmla="*/ 2147483646 h 120"/>
              <a:gd name="T24" fmla="*/ 2147483646 w 95"/>
              <a:gd name="T25" fmla="*/ 2147483646 h 120"/>
              <a:gd name="T26" fmla="*/ 2147483646 w 95"/>
              <a:gd name="T27" fmla="*/ 2147483646 h 120"/>
              <a:gd name="T28" fmla="*/ 2147483646 w 95"/>
              <a:gd name="T29" fmla="*/ 2147483646 h 120"/>
              <a:gd name="T30" fmla="*/ 2147483646 w 95"/>
              <a:gd name="T31" fmla="*/ 2147483646 h 120"/>
              <a:gd name="T32" fmla="*/ 2147483646 w 95"/>
              <a:gd name="T33" fmla="*/ 2147483646 h 120"/>
              <a:gd name="T34" fmla="*/ 2147483646 w 95"/>
              <a:gd name="T35" fmla="*/ 2147483646 h 120"/>
              <a:gd name="T36" fmla="*/ 2147483646 w 95"/>
              <a:gd name="T37" fmla="*/ 2147483646 h 120"/>
              <a:gd name="T38" fmla="*/ 2147483646 w 95"/>
              <a:gd name="T39" fmla="*/ 2147483646 h 120"/>
              <a:gd name="T40" fmla="*/ 2147483646 w 95"/>
              <a:gd name="T41" fmla="*/ 2147483646 h 120"/>
              <a:gd name="T42" fmla="*/ 2147483646 w 95"/>
              <a:gd name="T43" fmla="*/ 2147483646 h 120"/>
              <a:gd name="T44" fmla="*/ 2147483646 w 95"/>
              <a:gd name="T45" fmla="*/ 2147483646 h 120"/>
              <a:gd name="T46" fmla="*/ 2147483646 w 95"/>
              <a:gd name="T47" fmla="*/ 2147483646 h 120"/>
              <a:gd name="T48" fmla="*/ 2147483646 w 95"/>
              <a:gd name="T49" fmla="*/ 2147483646 h 120"/>
              <a:gd name="T50" fmla="*/ 2147483646 w 95"/>
              <a:gd name="T51" fmla="*/ 2147483646 h 120"/>
              <a:gd name="T52" fmla="*/ 2147483646 w 95"/>
              <a:gd name="T53" fmla="*/ 2147483646 h 120"/>
              <a:gd name="T54" fmla="*/ 2147483646 w 95"/>
              <a:gd name="T55" fmla="*/ 2147483646 h 120"/>
              <a:gd name="T56" fmla="*/ 2147483646 w 95"/>
              <a:gd name="T57" fmla="*/ 2147483646 h 120"/>
              <a:gd name="T58" fmla="*/ 2147483646 w 95"/>
              <a:gd name="T59" fmla="*/ 2147483646 h 120"/>
              <a:gd name="T60" fmla="*/ 2147483646 w 95"/>
              <a:gd name="T61" fmla="*/ 0 h 120"/>
              <a:gd name="T62" fmla="*/ 2147483646 w 95"/>
              <a:gd name="T63" fmla="*/ 2147483646 h 120"/>
              <a:gd name="T64" fmla="*/ 2147483646 w 95"/>
              <a:gd name="T65" fmla="*/ 2147483646 h 120"/>
              <a:gd name="T66" fmla="*/ 2147483646 w 95"/>
              <a:gd name="T67" fmla="*/ 2147483646 h 120"/>
              <a:gd name="T68" fmla="*/ 2147483646 w 95"/>
              <a:gd name="T69" fmla="*/ 2147483646 h 120"/>
              <a:gd name="T70" fmla="*/ 2147483646 w 95"/>
              <a:gd name="T71" fmla="*/ 2147483646 h 120"/>
              <a:gd name="T72" fmla="*/ 2147483646 w 95"/>
              <a:gd name="T73" fmla="*/ 2147483646 h 120"/>
              <a:gd name="T74" fmla="*/ 2147483646 w 95"/>
              <a:gd name="T75" fmla="*/ 2147483646 h 120"/>
              <a:gd name="T76" fmla="*/ 2147483646 w 95"/>
              <a:gd name="T77" fmla="*/ 2147483646 h 120"/>
              <a:gd name="T78" fmla="*/ 2147483646 w 95"/>
              <a:gd name="T79" fmla="*/ 2147483646 h 120"/>
              <a:gd name="T80" fmla="*/ 2147483646 w 95"/>
              <a:gd name="T81" fmla="*/ 2147483646 h 120"/>
              <a:gd name="T82" fmla="*/ 2147483646 w 95"/>
              <a:gd name="T83" fmla="*/ 2147483646 h 120"/>
              <a:gd name="T84" fmla="*/ 2147483646 w 95"/>
              <a:gd name="T85" fmla="*/ 2147483646 h 120"/>
              <a:gd name="T86" fmla="*/ 2147483646 w 95"/>
              <a:gd name="T87" fmla="*/ 2147483646 h 120"/>
              <a:gd name="T88" fmla="*/ 2147483646 w 95"/>
              <a:gd name="T89" fmla="*/ 2147483646 h 120"/>
              <a:gd name="T90" fmla="*/ 2147483646 w 95"/>
              <a:gd name="T91" fmla="*/ 2147483646 h 120"/>
              <a:gd name="T92" fmla="*/ 2147483646 w 95"/>
              <a:gd name="T93" fmla="*/ 2147483646 h 120"/>
              <a:gd name="T94" fmla="*/ 2147483646 w 95"/>
              <a:gd name="T95" fmla="*/ 2147483646 h 120"/>
              <a:gd name="T96" fmla="*/ 2147483646 w 95"/>
              <a:gd name="T97" fmla="*/ 2147483646 h 120"/>
              <a:gd name="T98" fmla="*/ 2147483646 w 95"/>
              <a:gd name="T99" fmla="*/ 2147483646 h 120"/>
              <a:gd name="T100" fmla="*/ 2147483646 w 95"/>
              <a:gd name="T101" fmla="*/ 2147483646 h 120"/>
              <a:gd name="T102" fmla="*/ 2147483646 w 95"/>
              <a:gd name="T103" fmla="*/ 2147483646 h 120"/>
              <a:gd name="T104" fmla="*/ 2147483646 w 95"/>
              <a:gd name="T105" fmla="*/ 2147483646 h 120"/>
              <a:gd name="T106" fmla="*/ 2147483646 w 95"/>
              <a:gd name="T107" fmla="*/ 2147483646 h 12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5"/>
              <a:gd name="T163" fmla="*/ 0 h 120"/>
              <a:gd name="T164" fmla="*/ 95 w 95"/>
              <a:gd name="T165" fmla="*/ 120 h 12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4" name="Freeform 50"/>
          <p:cNvSpPr>
            <a:spLocks noEditPoints="1"/>
          </p:cNvSpPr>
          <p:nvPr/>
        </p:nvSpPr>
        <p:spPr bwMode="auto">
          <a:xfrm>
            <a:off x="8269288" y="2730500"/>
            <a:ext cx="544512" cy="427038"/>
          </a:xfrm>
          <a:custGeom>
            <a:avLst/>
            <a:gdLst>
              <a:gd name="T0" fmla="*/ 2147483646 w 109"/>
              <a:gd name="T1" fmla="*/ 2147483646 h 104"/>
              <a:gd name="T2" fmla="*/ 2147483646 w 109"/>
              <a:gd name="T3" fmla="*/ 2147483646 h 104"/>
              <a:gd name="T4" fmla="*/ 2147483646 w 109"/>
              <a:gd name="T5" fmla="*/ 2147483646 h 104"/>
              <a:gd name="T6" fmla="*/ 2147483646 w 109"/>
              <a:gd name="T7" fmla="*/ 2147483646 h 104"/>
              <a:gd name="T8" fmla="*/ 2147483646 w 109"/>
              <a:gd name="T9" fmla="*/ 2147483646 h 104"/>
              <a:gd name="T10" fmla="*/ 2147483646 w 109"/>
              <a:gd name="T11" fmla="*/ 2147483646 h 104"/>
              <a:gd name="T12" fmla="*/ 2147483646 w 109"/>
              <a:gd name="T13" fmla="*/ 2147483646 h 104"/>
              <a:gd name="T14" fmla="*/ 2147483646 w 109"/>
              <a:gd name="T15" fmla="*/ 2147483646 h 104"/>
              <a:gd name="T16" fmla="*/ 2147483646 w 109"/>
              <a:gd name="T17" fmla="*/ 2147483646 h 104"/>
              <a:gd name="T18" fmla="*/ 2147483646 w 109"/>
              <a:gd name="T19" fmla="*/ 0 h 104"/>
              <a:gd name="T20" fmla="*/ 2147483646 w 109"/>
              <a:gd name="T21" fmla="*/ 2147483646 h 104"/>
              <a:gd name="T22" fmla="*/ 2147483646 w 109"/>
              <a:gd name="T23" fmla="*/ 2147483646 h 104"/>
              <a:gd name="T24" fmla="*/ 2147483646 w 109"/>
              <a:gd name="T25" fmla="*/ 2147483646 h 104"/>
              <a:gd name="T26" fmla="*/ 2147483646 w 109"/>
              <a:gd name="T27" fmla="*/ 2147483646 h 104"/>
              <a:gd name="T28" fmla="*/ 2147483646 w 109"/>
              <a:gd name="T29" fmla="*/ 2147483646 h 104"/>
              <a:gd name="T30" fmla="*/ 2147483646 w 109"/>
              <a:gd name="T31" fmla="*/ 2147483646 h 104"/>
              <a:gd name="T32" fmla="*/ 2147483646 w 109"/>
              <a:gd name="T33" fmla="*/ 2147483646 h 104"/>
              <a:gd name="T34" fmla="*/ 2147483646 w 109"/>
              <a:gd name="T35" fmla="*/ 2147483646 h 104"/>
              <a:gd name="T36" fmla="*/ 2147483646 w 109"/>
              <a:gd name="T37" fmla="*/ 2147483646 h 104"/>
              <a:gd name="T38" fmla="*/ 2147483646 w 109"/>
              <a:gd name="T39" fmla="*/ 2147483646 h 104"/>
              <a:gd name="T40" fmla="*/ 2147483646 w 109"/>
              <a:gd name="T41" fmla="*/ 2147483646 h 104"/>
              <a:gd name="T42" fmla="*/ 2147483646 w 109"/>
              <a:gd name="T43" fmla="*/ 2147483646 h 104"/>
              <a:gd name="T44" fmla="*/ 2147483646 w 109"/>
              <a:gd name="T45" fmla="*/ 2147483646 h 104"/>
              <a:gd name="T46" fmla="*/ 2147483646 w 109"/>
              <a:gd name="T47" fmla="*/ 2147483646 h 104"/>
              <a:gd name="T48" fmla="*/ 2147483646 w 109"/>
              <a:gd name="T49" fmla="*/ 2147483646 h 104"/>
              <a:gd name="T50" fmla="*/ 2147483646 w 109"/>
              <a:gd name="T51" fmla="*/ 2147483646 h 104"/>
              <a:gd name="T52" fmla="*/ 2147483646 w 109"/>
              <a:gd name="T53" fmla="*/ 2147483646 h 104"/>
              <a:gd name="T54" fmla="*/ 2147483646 w 109"/>
              <a:gd name="T55" fmla="*/ 2147483646 h 104"/>
              <a:gd name="T56" fmla="*/ 2147483646 w 109"/>
              <a:gd name="T57" fmla="*/ 2147483646 h 104"/>
              <a:gd name="T58" fmla="*/ 2147483646 w 109"/>
              <a:gd name="T59" fmla="*/ 2147483646 h 104"/>
              <a:gd name="T60" fmla="*/ 2147483646 w 109"/>
              <a:gd name="T61" fmla="*/ 2147483646 h 104"/>
              <a:gd name="T62" fmla="*/ 2147483646 w 109"/>
              <a:gd name="T63" fmla="*/ 2147483646 h 104"/>
              <a:gd name="T64" fmla="*/ 2147483646 w 109"/>
              <a:gd name="T65" fmla="*/ 2147483646 h 104"/>
              <a:gd name="T66" fmla="*/ 2147483646 w 109"/>
              <a:gd name="T67" fmla="*/ 2147483646 h 104"/>
              <a:gd name="T68" fmla="*/ 2147483646 w 109"/>
              <a:gd name="T69" fmla="*/ 2147483646 h 104"/>
              <a:gd name="T70" fmla="*/ 2147483646 w 109"/>
              <a:gd name="T71" fmla="*/ 2147483646 h 104"/>
              <a:gd name="T72" fmla="*/ 2147483646 w 109"/>
              <a:gd name="T73" fmla="*/ 2147483646 h 104"/>
              <a:gd name="T74" fmla="*/ 2147483646 w 109"/>
              <a:gd name="T75" fmla="*/ 2147483646 h 104"/>
              <a:gd name="T76" fmla="*/ 2147483646 w 109"/>
              <a:gd name="T77" fmla="*/ 2147483646 h 104"/>
              <a:gd name="T78" fmla="*/ 2147483646 w 109"/>
              <a:gd name="T79" fmla="*/ 2147483646 h 104"/>
              <a:gd name="T80" fmla="*/ 2147483646 w 109"/>
              <a:gd name="T81" fmla="*/ 2147483646 h 104"/>
              <a:gd name="T82" fmla="*/ 2147483646 w 109"/>
              <a:gd name="T83" fmla="*/ 2147483646 h 104"/>
              <a:gd name="T84" fmla="*/ 2147483646 w 109"/>
              <a:gd name="T85" fmla="*/ 2147483646 h 104"/>
              <a:gd name="T86" fmla="*/ 2147483646 w 109"/>
              <a:gd name="T87" fmla="*/ 2147483646 h 104"/>
              <a:gd name="T88" fmla="*/ 2147483646 w 109"/>
              <a:gd name="T89" fmla="*/ 2147483646 h 104"/>
              <a:gd name="T90" fmla="*/ 2147483646 w 109"/>
              <a:gd name="T91" fmla="*/ 2147483646 h 104"/>
              <a:gd name="T92" fmla="*/ 2147483646 w 109"/>
              <a:gd name="T93" fmla="*/ 2147483646 h 1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09"/>
              <a:gd name="T142" fmla="*/ 0 h 104"/>
              <a:gd name="T143" fmla="*/ 109 w 109"/>
              <a:gd name="T144" fmla="*/ 104 h 1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09" h="104">
                <a:moveTo>
                  <a:pt x="62" y="0"/>
                </a:moveTo>
                <a:cubicBezTo>
                  <a:pt x="71" y="0"/>
                  <a:pt x="80" y="3"/>
                  <a:pt x="86" y="10"/>
                </a:cubicBezTo>
                <a:cubicBezTo>
                  <a:pt x="92" y="16"/>
                  <a:pt x="96" y="24"/>
                  <a:pt x="96" y="34"/>
                </a:cubicBezTo>
                <a:cubicBezTo>
                  <a:pt x="96" y="38"/>
                  <a:pt x="95" y="42"/>
                  <a:pt x="94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89" y="52"/>
                  <a:pt x="86" y="56"/>
                  <a:pt x="83" y="58"/>
                </a:cubicBezTo>
                <a:cubicBezTo>
                  <a:pt x="83" y="53"/>
                  <a:pt x="83" y="53"/>
                  <a:pt x="83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4" y="51"/>
                  <a:pt x="86" y="49"/>
                  <a:pt x="87" y="46"/>
                </a:cubicBezTo>
                <a:cubicBezTo>
                  <a:pt x="86" y="46"/>
                  <a:pt x="86" y="47"/>
                  <a:pt x="85" y="47"/>
                </a:cubicBezTo>
                <a:cubicBezTo>
                  <a:pt x="83" y="48"/>
                  <a:pt x="80" y="49"/>
                  <a:pt x="78" y="50"/>
                </a:cubicBezTo>
                <a:cubicBezTo>
                  <a:pt x="78" y="50"/>
                  <a:pt x="77" y="51"/>
                  <a:pt x="77" y="51"/>
                </a:cubicBezTo>
                <a:cubicBezTo>
                  <a:pt x="65" y="47"/>
                  <a:pt x="54" y="47"/>
                  <a:pt x="44" y="49"/>
                </a:cubicBezTo>
                <a:cubicBezTo>
                  <a:pt x="42" y="49"/>
                  <a:pt x="40" y="48"/>
                  <a:pt x="38" y="47"/>
                </a:cubicBezTo>
                <a:cubicBezTo>
                  <a:pt x="38" y="47"/>
                  <a:pt x="37" y="46"/>
                  <a:pt x="36" y="46"/>
                </a:cubicBezTo>
                <a:cubicBezTo>
                  <a:pt x="37" y="48"/>
                  <a:pt x="38" y="49"/>
                  <a:pt x="39" y="51"/>
                </a:cubicBezTo>
                <a:cubicBezTo>
                  <a:pt x="38" y="52"/>
                  <a:pt x="36" y="52"/>
                  <a:pt x="34" y="53"/>
                </a:cubicBezTo>
                <a:cubicBezTo>
                  <a:pt x="30" y="48"/>
                  <a:pt x="28" y="41"/>
                  <a:pt x="28" y="34"/>
                </a:cubicBezTo>
                <a:cubicBezTo>
                  <a:pt x="28" y="24"/>
                  <a:pt x="31" y="16"/>
                  <a:pt x="38" y="10"/>
                </a:cubicBezTo>
                <a:cubicBezTo>
                  <a:pt x="44" y="3"/>
                  <a:pt x="52" y="0"/>
                  <a:pt x="62" y="0"/>
                </a:cubicBezTo>
                <a:close/>
                <a:moveTo>
                  <a:pt x="0" y="104"/>
                </a:moveTo>
                <a:cubicBezTo>
                  <a:pt x="37" y="103"/>
                  <a:pt x="37" y="103"/>
                  <a:pt x="37" y="103"/>
                </a:cubicBezTo>
                <a:cubicBezTo>
                  <a:pt x="42" y="86"/>
                  <a:pt x="42" y="86"/>
                  <a:pt x="42" y="86"/>
                </a:cubicBezTo>
                <a:cubicBezTo>
                  <a:pt x="88" y="84"/>
                  <a:pt x="88" y="84"/>
                  <a:pt x="88" y="84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98" y="51"/>
                  <a:pt x="98" y="51"/>
                  <a:pt x="98" y="51"/>
                </a:cubicBezTo>
                <a:cubicBezTo>
                  <a:pt x="83" y="72"/>
                  <a:pt x="70" y="74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66" y="70"/>
                  <a:pt x="73" y="68"/>
                  <a:pt x="77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38" y="44"/>
                  <a:pt x="15" y="73"/>
                  <a:pt x="0" y="104"/>
                </a:cubicBezTo>
                <a:close/>
                <a:moveTo>
                  <a:pt x="90" y="35"/>
                </a:moveTo>
                <a:cubicBezTo>
                  <a:pt x="80" y="35"/>
                  <a:pt x="80" y="35"/>
                  <a:pt x="80" y="35"/>
                </a:cubicBezTo>
                <a:cubicBezTo>
                  <a:pt x="80" y="38"/>
                  <a:pt x="80" y="41"/>
                  <a:pt x="79" y="43"/>
                </a:cubicBezTo>
                <a:cubicBezTo>
                  <a:pt x="80" y="43"/>
                  <a:pt x="81" y="42"/>
                  <a:pt x="83" y="42"/>
                </a:cubicBezTo>
                <a:cubicBezTo>
                  <a:pt x="86" y="40"/>
                  <a:pt x="89" y="38"/>
                  <a:pt x="90" y="35"/>
                </a:cubicBezTo>
                <a:close/>
                <a:moveTo>
                  <a:pt x="74" y="35"/>
                </a:moveTo>
                <a:cubicBezTo>
                  <a:pt x="64" y="35"/>
                  <a:pt x="64" y="35"/>
                  <a:pt x="64" y="35"/>
                </a:cubicBezTo>
                <a:cubicBezTo>
                  <a:pt x="64" y="46"/>
                  <a:pt x="64" y="46"/>
                  <a:pt x="64" y="46"/>
                </a:cubicBezTo>
                <a:cubicBezTo>
                  <a:pt x="67" y="46"/>
                  <a:pt x="70" y="46"/>
                  <a:pt x="73" y="45"/>
                </a:cubicBezTo>
                <a:cubicBezTo>
                  <a:pt x="74" y="42"/>
                  <a:pt x="74" y="39"/>
                  <a:pt x="74" y="35"/>
                </a:cubicBezTo>
                <a:close/>
                <a:moveTo>
                  <a:pt x="59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39"/>
                  <a:pt x="50" y="42"/>
                  <a:pt x="51" y="45"/>
                </a:cubicBezTo>
                <a:cubicBezTo>
                  <a:pt x="53" y="46"/>
                  <a:pt x="56" y="46"/>
                  <a:pt x="59" y="46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4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5" y="38"/>
                  <a:pt x="37" y="40"/>
                  <a:pt x="41" y="42"/>
                </a:cubicBezTo>
                <a:cubicBezTo>
                  <a:pt x="42" y="42"/>
                  <a:pt x="43" y="43"/>
                  <a:pt x="44" y="43"/>
                </a:cubicBezTo>
                <a:cubicBezTo>
                  <a:pt x="44" y="41"/>
                  <a:pt x="44" y="38"/>
                  <a:pt x="44" y="35"/>
                </a:cubicBezTo>
                <a:close/>
                <a:moveTo>
                  <a:pt x="35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8"/>
                  <a:pt x="44" y="26"/>
                  <a:pt x="44" y="24"/>
                </a:cubicBezTo>
                <a:cubicBezTo>
                  <a:pt x="43" y="24"/>
                  <a:pt x="42" y="25"/>
                  <a:pt x="41" y="25"/>
                </a:cubicBezTo>
                <a:cubicBezTo>
                  <a:pt x="38" y="27"/>
                  <a:pt x="36" y="28"/>
                  <a:pt x="35" y="30"/>
                </a:cubicBezTo>
                <a:close/>
                <a:moveTo>
                  <a:pt x="50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21"/>
                  <a:pt x="59" y="21"/>
                  <a:pt x="59" y="21"/>
                </a:cubicBezTo>
                <a:cubicBezTo>
                  <a:pt x="56" y="21"/>
                  <a:pt x="53" y="22"/>
                  <a:pt x="51" y="22"/>
                </a:cubicBezTo>
                <a:cubicBezTo>
                  <a:pt x="50" y="25"/>
                  <a:pt x="50" y="27"/>
                  <a:pt x="50" y="30"/>
                </a:cubicBezTo>
                <a:close/>
                <a:moveTo>
                  <a:pt x="64" y="30"/>
                </a:moveTo>
                <a:cubicBezTo>
                  <a:pt x="74" y="30"/>
                  <a:pt x="74" y="30"/>
                  <a:pt x="74" y="30"/>
                </a:cubicBezTo>
                <a:cubicBezTo>
                  <a:pt x="74" y="27"/>
                  <a:pt x="73" y="25"/>
                  <a:pt x="73" y="22"/>
                </a:cubicBezTo>
                <a:cubicBezTo>
                  <a:pt x="70" y="22"/>
                  <a:pt x="67" y="21"/>
                  <a:pt x="64" y="21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80" y="30"/>
                </a:moveTo>
                <a:cubicBezTo>
                  <a:pt x="89" y="30"/>
                  <a:pt x="89" y="30"/>
                  <a:pt x="89" y="30"/>
                </a:cubicBezTo>
                <a:cubicBezTo>
                  <a:pt x="87" y="28"/>
                  <a:pt x="85" y="27"/>
                  <a:pt x="83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9" y="26"/>
                  <a:pt x="80" y="28"/>
                  <a:pt x="80" y="30"/>
                </a:cubicBezTo>
                <a:close/>
                <a:moveTo>
                  <a:pt x="64" y="6"/>
                </a:moveTo>
                <a:cubicBezTo>
                  <a:pt x="64" y="15"/>
                  <a:pt x="64" y="15"/>
                  <a:pt x="64" y="15"/>
                </a:cubicBezTo>
                <a:cubicBezTo>
                  <a:pt x="67" y="15"/>
                  <a:pt x="69" y="16"/>
                  <a:pt x="71" y="16"/>
                </a:cubicBezTo>
                <a:cubicBezTo>
                  <a:pt x="71" y="15"/>
                  <a:pt x="70" y="14"/>
                  <a:pt x="70" y="13"/>
                </a:cubicBezTo>
                <a:cubicBezTo>
                  <a:pt x="68" y="10"/>
                  <a:pt x="66" y="7"/>
                  <a:pt x="64" y="6"/>
                </a:cubicBezTo>
                <a:close/>
                <a:moveTo>
                  <a:pt x="59" y="15"/>
                </a:moveTo>
                <a:cubicBezTo>
                  <a:pt x="59" y="6"/>
                  <a:pt x="59" y="6"/>
                  <a:pt x="59" y="6"/>
                </a:cubicBezTo>
                <a:cubicBezTo>
                  <a:pt x="57" y="7"/>
                  <a:pt x="55" y="10"/>
                  <a:pt x="54" y="13"/>
                </a:cubicBezTo>
                <a:cubicBezTo>
                  <a:pt x="53" y="14"/>
                  <a:pt x="53" y="15"/>
                  <a:pt x="52" y="16"/>
                </a:cubicBezTo>
                <a:cubicBezTo>
                  <a:pt x="55" y="16"/>
                  <a:pt x="57" y="15"/>
                  <a:pt x="59" y="15"/>
                </a:cubicBezTo>
                <a:close/>
                <a:moveTo>
                  <a:pt x="46" y="17"/>
                </a:moveTo>
                <a:cubicBezTo>
                  <a:pt x="46" y="15"/>
                  <a:pt x="47" y="12"/>
                  <a:pt x="48" y="10"/>
                </a:cubicBezTo>
                <a:cubicBezTo>
                  <a:pt x="49" y="10"/>
                  <a:pt x="49" y="9"/>
                  <a:pt x="50" y="8"/>
                </a:cubicBezTo>
                <a:cubicBezTo>
                  <a:pt x="47" y="10"/>
                  <a:pt x="44" y="11"/>
                  <a:pt x="42" y="14"/>
                </a:cubicBezTo>
                <a:cubicBezTo>
                  <a:pt x="40" y="16"/>
                  <a:pt x="38" y="18"/>
                  <a:pt x="36" y="21"/>
                </a:cubicBezTo>
                <a:cubicBezTo>
                  <a:pt x="37" y="21"/>
                  <a:pt x="38" y="20"/>
                  <a:pt x="38" y="20"/>
                </a:cubicBezTo>
                <a:cubicBezTo>
                  <a:pt x="41" y="19"/>
                  <a:pt x="43" y="18"/>
                  <a:pt x="46" y="17"/>
                </a:cubicBezTo>
                <a:close/>
                <a:moveTo>
                  <a:pt x="74" y="8"/>
                </a:moveTo>
                <a:cubicBezTo>
                  <a:pt x="74" y="9"/>
                  <a:pt x="75" y="10"/>
                  <a:pt x="75" y="10"/>
                </a:cubicBezTo>
                <a:cubicBezTo>
                  <a:pt x="76" y="12"/>
                  <a:pt x="77" y="15"/>
                  <a:pt x="78" y="17"/>
                </a:cubicBezTo>
                <a:cubicBezTo>
                  <a:pt x="80" y="18"/>
                  <a:pt x="83" y="19"/>
                  <a:pt x="85" y="20"/>
                </a:cubicBezTo>
                <a:cubicBezTo>
                  <a:pt x="86" y="20"/>
                  <a:pt x="86" y="21"/>
                  <a:pt x="87" y="21"/>
                </a:cubicBezTo>
                <a:cubicBezTo>
                  <a:pt x="86" y="18"/>
                  <a:pt x="84" y="16"/>
                  <a:pt x="82" y="14"/>
                </a:cubicBezTo>
                <a:cubicBezTo>
                  <a:pt x="79" y="11"/>
                  <a:pt x="77" y="10"/>
                  <a:pt x="74" y="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5" name="Freeform 51"/>
          <p:cNvSpPr>
            <a:spLocks noEditPoints="1"/>
          </p:cNvSpPr>
          <p:nvPr/>
        </p:nvSpPr>
        <p:spPr bwMode="auto">
          <a:xfrm>
            <a:off x="8347075" y="5006975"/>
            <a:ext cx="441325" cy="431800"/>
          </a:xfrm>
          <a:custGeom>
            <a:avLst/>
            <a:gdLst>
              <a:gd name="T0" fmla="*/ 2147483646 w 88"/>
              <a:gd name="T1" fmla="*/ 2147483646 h 105"/>
              <a:gd name="T2" fmla="*/ 2147483646 w 88"/>
              <a:gd name="T3" fmla="*/ 2147483646 h 105"/>
              <a:gd name="T4" fmla="*/ 2147483646 w 88"/>
              <a:gd name="T5" fmla="*/ 2147483646 h 105"/>
              <a:gd name="T6" fmla="*/ 2147483646 w 88"/>
              <a:gd name="T7" fmla="*/ 2147483646 h 105"/>
              <a:gd name="T8" fmla="*/ 2147483646 w 88"/>
              <a:gd name="T9" fmla="*/ 2147483646 h 105"/>
              <a:gd name="T10" fmla="*/ 2147483646 w 88"/>
              <a:gd name="T11" fmla="*/ 2147483646 h 105"/>
              <a:gd name="T12" fmla="*/ 2147483646 w 88"/>
              <a:gd name="T13" fmla="*/ 2147483646 h 105"/>
              <a:gd name="T14" fmla="*/ 2147483646 w 88"/>
              <a:gd name="T15" fmla="*/ 2147483646 h 105"/>
              <a:gd name="T16" fmla="*/ 2147483646 w 88"/>
              <a:gd name="T17" fmla="*/ 2147483646 h 105"/>
              <a:gd name="T18" fmla="*/ 2147483646 w 88"/>
              <a:gd name="T19" fmla="*/ 2147483646 h 105"/>
              <a:gd name="T20" fmla="*/ 2147483646 w 88"/>
              <a:gd name="T21" fmla="*/ 2147483646 h 105"/>
              <a:gd name="T22" fmla="*/ 2147483646 w 88"/>
              <a:gd name="T23" fmla="*/ 0 h 105"/>
              <a:gd name="T24" fmla="*/ 2147483646 w 88"/>
              <a:gd name="T25" fmla="*/ 0 h 105"/>
              <a:gd name="T26" fmla="*/ 2147483646 w 88"/>
              <a:gd name="T27" fmla="*/ 2147483646 h 105"/>
              <a:gd name="T28" fmla="*/ 2147483646 w 88"/>
              <a:gd name="T29" fmla="*/ 2147483646 h 105"/>
              <a:gd name="T30" fmla="*/ 2147483646 w 88"/>
              <a:gd name="T31" fmla="*/ 2147483646 h 105"/>
              <a:gd name="T32" fmla="*/ 2147483646 w 88"/>
              <a:gd name="T33" fmla="*/ 2147483646 h 105"/>
              <a:gd name="T34" fmla="*/ 2147483646 w 88"/>
              <a:gd name="T35" fmla="*/ 2147483646 h 105"/>
              <a:gd name="T36" fmla="*/ 2147483646 w 88"/>
              <a:gd name="T37" fmla="*/ 2147483646 h 105"/>
              <a:gd name="T38" fmla="*/ 2147483646 w 88"/>
              <a:gd name="T39" fmla="*/ 2147483646 h 105"/>
              <a:gd name="T40" fmla="*/ 2147483646 w 88"/>
              <a:gd name="T41" fmla="*/ 2147483646 h 105"/>
              <a:gd name="T42" fmla="*/ 2147483646 w 88"/>
              <a:gd name="T43" fmla="*/ 2147483646 h 105"/>
              <a:gd name="T44" fmla="*/ 2147483646 w 88"/>
              <a:gd name="T45" fmla="*/ 2147483646 h 105"/>
              <a:gd name="T46" fmla="*/ 2147483646 w 88"/>
              <a:gd name="T47" fmla="*/ 2147483646 h 105"/>
              <a:gd name="T48" fmla="*/ 2147483646 w 88"/>
              <a:gd name="T49" fmla="*/ 2147483646 h 105"/>
              <a:gd name="T50" fmla="*/ 2147483646 w 88"/>
              <a:gd name="T51" fmla="*/ 2147483646 h 105"/>
              <a:gd name="T52" fmla="*/ 2147483646 w 88"/>
              <a:gd name="T53" fmla="*/ 2147483646 h 105"/>
              <a:gd name="T54" fmla="*/ 2147483646 w 88"/>
              <a:gd name="T55" fmla="*/ 2147483646 h 105"/>
              <a:gd name="T56" fmla="*/ 2147483646 w 88"/>
              <a:gd name="T57" fmla="*/ 2147483646 h 105"/>
              <a:gd name="T58" fmla="*/ 2147483646 w 88"/>
              <a:gd name="T59" fmla="*/ 2147483646 h 105"/>
              <a:gd name="T60" fmla="*/ 2147483646 w 88"/>
              <a:gd name="T61" fmla="*/ 2147483646 h 105"/>
              <a:gd name="T62" fmla="*/ 2147483646 w 88"/>
              <a:gd name="T63" fmla="*/ 2147483646 h 105"/>
              <a:gd name="T64" fmla="*/ 2147483646 w 88"/>
              <a:gd name="T65" fmla="*/ 2147483646 h 105"/>
              <a:gd name="T66" fmla="*/ 2147483646 w 88"/>
              <a:gd name="T67" fmla="*/ 2147483646 h 105"/>
              <a:gd name="T68" fmla="*/ 2147483646 w 88"/>
              <a:gd name="T69" fmla="*/ 2147483646 h 105"/>
              <a:gd name="T70" fmla="*/ 2147483646 w 88"/>
              <a:gd name="T71" fmla="*/ 2147483646 h 105"/>
              <a:gd name="T72" fmla="*/ 2147483646 w 88"/>
              <a:gd name="T73" fmla="*/ 2147483646 h 105"/>
              <a:gd name="T74" fmla="*/ 2147483646 w 88"/>
              <a:gd name="T75" fmla="*/ 2147483646 h 105"/>
              <a:gd name="T76" fmla="*/ 2147483646 w 88"/>
              <a:gd name="T77" fmla="*/ 2147483646 h 105"/>
              <a:gd name="T78" fmla="*/ 2147483646 w 88"/>
              <a:gd name="T79" fmla="*/ 2147483646 h 105"/>
              <a:gd name="T80" fmla="*/ 2147483646 w 88"/>
              <a:gd name="T81" fmla="*/ 2147483646 h 105"/>
              <a:gd name="T82" fmla="*/ 2147483646 w 88"/>
              <a:gd name="T83" fmla="*/ 2147483646 h 105"/>
              <a:gd name="T84" fmla="*/ 2147483646 w 88"/>
              <a:gd name="T85" fmla="*/ 2147483646 h 105"/>
              <a:gd name="T86" fmla="*/ 2147483646 w 88"/>
              <a:gd name="T87" fmla="*/ 2147483646 h 105"/>
              <a:gd name="T88" fmla="*/ 2147483646 w 88"/>
              <a:gd name="T89" fmla="*/ 2147483646 h 105"/>
              <a:gd name="T90" fmla="*/ 2147483646 w 88"/>
              <a:gd name="T91" fmla="*/ 2147483646 h 105"/>
              <a:gd name="T92" fmla="*/ 2147483646 w 88"/>
              <a:gd name="T93" fmla="*/ 2147483646 h 105"/>
              <a:gd name="T94" fmla="*/ 2147483646 w 88"/>
              <a:gd name="T95" fmla="*/ 2147483646 h 105"/>
              <a:gd name="T96" fmla="*/ 2147483646 w 88"/>
              <a:gd name="T97" fmla="*/ 2147483646 h 105"/>
              <a:gd name="T98" fmla="*/ 2147483646 w 88"/>
              <a:gd name="T99" fmla="*/ 2147483646 h 105"/>
              <a:gd name="T100" fmla="*/ 2147483646 w 88"/>
              <a:gd name="T101" fmla="*/ 2147483646 h 105"/>
              <a:gd name="T102" fmla="*/ 2147483646 w 88"/>
              <a:gd name="T103" fmla="*/ 2147483646 h 105"/>
              <a:gd name="T104" fmla="*/ 2147483646 w 88"/>
              <a:gd name="T105" fmla="*/ 2147483646 h 105"/>
              <a:gd name="T106" fmla="*/ 2147483646 w 88"/>
              <a:gd name="T107" fmla="*/ 2147483646 h 105"/>
              <a:gd name="T108" fmla="*/ 2147483646 w 88"/>
              <a:gd name="T109" fmla="*/ 2147483646 h 105"/>
              <a:gd name="T110" fmla="*/ 2147483646 w 88"/>
              <a:gd name="T111" fmla="*/ 2147483646 h 105"/>
              <a:gd name="T112" fmla="*/ 2147483646 w 88"/>
              <a:gd name="T113" fmla="*/ 2147483646 h 105"/>
              <a:gd name="T114" fmla="*/ 2147483646 w 88"/>
              <a:gd name="T115" fmla="*/ 2147483646 h 105"/>
              <a:gd name="T116" fmla="*/ 2147483646 w 88"/>
              <a:gd name="T117" fmla="*/ 2147483646 h 105"/>
              <a:gd name="T118" fmla="*/ 2147483646 w 88"/>
              <a:gd name="T119" fmla="*/ 2147483646 h 105"/>
              <a:gd name="T120" fmla="*/ 0 w 88"/>
              <a:gd name="T121" fmla="*/ 2147483646 h 105"/>
              <a:gd name="T122" fmla="*/ 2147483646 w 88"/>
              <a:gd name="T123" fmla="*/ 2147483646 h 1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8"/>
              <a:gd name="T187" fmla="*/ 0 h 105"/>
              <a:gd name="T188" fmla="*/ 88 w 88"/>
              <a:gd name="T189" fmla="*/ 105 h 10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8" h="105">
                <a:moveTo>
                  <a:pt x="44" y="13"/>
                </a:moveTo>
                <a:cubicBezTo>
                  <a:pt x="47" y="13"/>
                  <a:pt x="50" y="13"/>
                  <a:pt x="53" y="13"/>
                </a:cubicBezTo>
                <a:cubicBezTo>
                  <a:pt x="53" y="12"/>
                  <a:pt x="52" y="11"/>
                  <a:pt x="52" y="11"/>
                </a:cubicBezTo>
                <a:cubicBezTo>
                  <a:pt x="51" y="10"/>
                  <a:pt x="50" y="10"/>
                  <a:pt x="4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10"/>
                  <a:pt x="37" y="10"/>
                  <a:pt x="36" y="11"/>
                </a:cubicBezTo>
                <a:cubicBezTo>
                  <a:pt x="35" y="11"/>
                  <a:pt x="35" y="12"/>
                  <a:pt x="35" y="13"/>
                </a:cubicBezTo>
                <a:cubicBezTo>
                  <a:pt x="35" y="25"/>
                  <a:pt x="35" y="25"/>
                  <a:pt x="3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9"/>
                  <a:pt x="27" y="6"/>
                  <a:pt x="29" y="4"/>
                </a:cubicBezTo>
                <a:cubicBezTo>
                  <a:pt x="32" y="1"/>
                  <a:pt x="35" y="0"/>
                  <a:pt x="3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3" y="0"/>
                  <a:pt x="56" y="1"/>
                  <a:pt x="59" y="4"/>
                </a:cubicBezTo>
                <a:cubicBezTo>
                  <a:pt x="61" y="6"/>
                  <a:pt x="63" y="9"/>
                  <a:pt x="63" y="13"/>
                </a:cubicBezTo>
                <a:cubicBezTo>
                  <a:pt x="63" y="25"/>
                  <a:pt x="63" y="25"/>
                  <a:pt x="63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3"/>
                  <a:pt x="53" y="23"/>
                  <a:pt x="53" y="23"/>
                </a:cubicBezTo>
                <a:cubicBezTo>
                  <a:pt x="50" y="23"/>
                  <a:pt x="47" y="23"/>
                  <a:pt x="44" y="23"/>
                </a:cubicBezTo>
                <a:cubicBezTo>
                  <a:pt x="42" y="23"/>
                  <a:pt x="41" y="23"/>
                  <a:pt x="39" y="23"/>
                </a:cubicBezTo>
                <a:cubicBezTo>
                  <a:pt x="39" y="13"/>
                  <a:pt x="39" y="13"/>
                  <a:pt x="39" y="13"/>
                </a:cubicBezTo>
                <a:cubicBezTo>
                  <a:pt x="41" y="13"/>
                  <a:pt x="42" y="13"/>
                  <a:pt x="44" y="13"/>
                </a:cubicBezTo>
                <a:close/>
                <a:moveTo>
                  <a:pt x="19" y="42"/>
                </a:moveTo>
                <a:cubicBezTo>
                  <a:pt x="29" y="43"/>
                  <a:pt x="29" y="43"/>
                  <a:pt x="29" y="43"/>
                </a:cubicBezTo>
                <a:cubicBezTo>
                  <a:pt x="29" y="89"/>
                  <a:pt x="29" y="89"/>
                  <a:pt x="29" y="89"/>
                </a:cubicBezTo>
                <a:cubicBezTo>
                  <a:pt x="21" y="87"/>
                  <a:pt x="21" y="87"/>
                  <a:pt x="21" y="87"/>
                </a:cubicBezTo>
                <a:cubicBezTo>
                  <a:pt x="19" y="42"/>
                  <a:pt x="19" y="42"/>
                  <a:pt x="19" y="42"/>
                </a:cubicBezTo>
                <a:close/>
                <a:moveTo>
                  <a:pt x="39" y="43"/>
                </a:moveTo>
                <a:cubicBezTo>
                  <a:pt x="50" y="43"/>
                  <a:pt x="50" y="43"/>
                  <a:pt x="50" y="43"/>
                </a:cubicBezTo>
                <a:cubicBezTo>
                  <a:pt x="50" y="90"/>
                  <a:pt x="50" y="90"/>
                  <a:pt x="50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43"/>
                  <a:pt x="39" y="43"/>
                  <a:pt x="39" y="43"/>
                </a:cubicBezTo>
                <a:close/>
                <a:moveTo>
                  <a:pt x="70" y="42"/>
                </a:moveTo>
                <a:cubicBezTo>
                  <a:pt x="60" y="43"/>
                  <a:pt x="60" y="43"/>
                  <a:pt x="60" y="43"/>
                </a:cubicBezTo>
                <a:cubicBezTo>
                  <a:pt x="59" y="89"/>
                  <a:pt x="59" y="89"/>
                  <a:pt x="59" y="89"/>
                </a:cubicBezTo>
                <a:cubicBezTo>
                  <a:pt x="68" y="87"/>
                  <a:pt x="68" y="87"/>
                  <a:pt x="68" y="87"/>
                </a:cubicBezTo>
                <a:cubicBezTo>
                  <a:pt x="70" y="42"/>
                  <a:pt x="70" y="42"/>
                  <a:pt x="70" y="42"/>
                </a:cubicBezTo>
                <a:close/>
                <a:moveTo>
                  <a:pt x="5" y="33"/>
                </a:moveTo>
                <a:cubicBezTo>
                  <a:pt x="8" y="87"/>
                  <a:pt x="8" y="87"/>
                  <a:pt x="8" y="87"/>
                </a:cubicBezTo>
                <a:cubicBezTo>
                  <a:pt x="6" y="88"/>
                  <a:pt x="5" y="90"/>
                  <a:pt x="5" y="92"/>
                </a:cubicBezTo>
                <a:cubicBezTo>
                  <a:pt x="5" y="97"/>
                  <a:pt x="10" y="101"/>
                  <a:pt x="19" y="103"/>
                </a:cubicBezTo>
                <a:cubicBezTo>
                  <a:pt x="25" y="104"/>
                  <a:pt x="34" y="105"/>
                  <a:pt x="44" y="105"/>
                </a:cubicBezTo>
                <a:cubicBezTo>
                  <a:pt x="54" y="105"/>
                  <a:pt x="63" y="104"/>
                  <a:pt x="69" y="103"/>
                </a:cubicBezTo>
                <a:cubicBezTo>
                  <a:pt x="78" y="101"/>
                  <a:pt x="84" y="97"/>
                  <a:pt x="84" y="92"/>
                </a:cubicBezTo>
                <a:cubicBezTo>
                  <a:pt x="84" y="90"/>
                  <a:pt x="82" y="88"/>
                  <a:pt x="81" y="87"/>
                </a:cubicBezTo>
                <a:cubicBezTo>
                  <a:pt x="83" y="33"/>
                  <a:pt x="83" y="33"/>
                  <a:pt x="83" y="33"/>
                </a:cubicBezTo>
                <a:cubicBezTo>
                  <a:pt x="86" y="31"/>
                  <a:pt x="88" y="29"/>
                  <a:pt x="88" y="26"/>
                </a:cubicBezTo>
                <a:cubicBezTo>
                  <a:pt x="88" y="21"/>
                  <a:pt x="82" y="17"/>
                  <a:pt x="73" y="15"/>
                </a:cubicBezTo>
                <a:cubicBezTo>
                  <a:pt x="71" y="15"/>
                  <a:pt x="69" y="15"/>
                  <a:pt x="67" y="14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5"/>
                  <a:pt x="71" y="25"/>
                </a:cubicBezTo>
                <a:cubicBezTo>
                  <a:pt x="75" y="26"/>
                  <a:pt x="76" y="26"/>
                  <a:pt x="76" y="26"/>
                </a:cubicBezTo>
                <a:cubicBezTo>
                  <a:pt x="76" y="26"/>
                  <a:pt x="75" y="26"/>
                  <a:pt x="71" y="27"/>
                </a:cubicBezTo>
                <a:cubicBezTo>
                  <a:pt x="64" y="29"/>
                  <a:pt x="54" y="30"/>
                  <a:pt x="44" y="30"/>
                </a:cubicBezTo>
                <a:cubicBezTo>
                  <a:pt x="34" y="30"/>
                  <a:pt x="24" y="29"/>
                  <a:pt x="18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8" y="25"/>
                </a:cubicBezTo>
                <a:cubicBezTo>
                  <a:pt x="19" y="25"/>
                  <a:pt x="19" y="25"/>
                  <a:pt x="21" y="25"/>
                </a:cubicBezTo>
                <a:cubicBezTo>
                  <a:pt x="21" y="15"/>
                  <a:pt x="21" y="15"/>
                  <a:pt x="21" y="15"/>
                </a:cubicBezTo>
                <a:cubicBezTo>
                  <a:pt x="18" y="15"/>
                  <a:pt x="18" y="15"/>
                  <a:pt x="16" y="15"/>
                </a:cubicBezTo>
                <a:cubicBezTo>
                  <a:pt x="6" y="17"/>
                  <a:pt x="0" y="21"/>
                  <a:pt x="0" y="26"/>
                </a:cubicBezTo>
                <a:cubicBezTo>
                  <a:pt x="0" y="29"/>
                  <a:pt x="2" y="31"/>
                  <a:pt x="5" y="3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6" name="Freeform 53"/>
          <p:cNvSpPr>
            <a:spLocks noEditPoints="1"/>
          </p:cNvSpPr>
          <p:nvPr/>
        </p:nvSpPr>
        <p:spPr bwMode="auto">
          <a:xfrm>
            <a:off x="8274050" y="4225925"/>
            <a:ext cx="514350" cy="427038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7" name="Freeform 74"/>
          <p:cNvSpPr>
            <a:spLocks noEditPoints="1"/>
          </p:cNvSpPr>
          <p:nvPr/>
        </p:nvSpPr>
        <p:spPr bwMode="auto">
          <a:xfrm>
            <a:off x="8339138" y="1281113"/>
            <a:ext cx="481012" cy="401637"/>
          </a:xfrm>
          <a:custGeom>
            <a:avLst/>
            <a:gdLst>
              <a:gd name="T0" fmla="*/ 2147483646 w 96"/>
              <a:gd name="T1" fmla="*/ 2147483646 h 98"/>
              <a:gd name="T2" fmla="*/ 2147483646 w 96"/>
              <a:gd name="T3" fmla="*/ 2147483646 h 98"/>
              <a:gd name="T4" fmla="*/ 2147483646 w 96"/>
              <a:gd name="T5" fmla="*/ 2147483646 h 98"/>
              <a:gd name="T6" fmla="*/ 2147483646 w 96"/>
              <a:gd name="T7" fmla="*/ 2147483646 h 98"/>
              <a:gd name="T8" fmla="*/ 2147483646 w 96"/>
              <a:gd name="T9" fmla="*/ 2147483646 h 98"/>
              <a:gd name="T10" fmla="*/ 2147483646 w 96"/>
              <a:gd name="T11" fmla="*/ 2147483646 h 98"/>
              <a:gd name="T12" fmla="*/ 2147483646 w 96"/>
              <a:gd name="T13" fmla="*/ 2147483646 h 98"/>
              <a:gd name="T14" fmla="*/ 2147483646 w 96"/>
              <a:gd name="T15" fmla="*/ 2147483646 h 98"/>
              <a:gd name="T16" fmla="*/ 2147483646 w 96"/>
              <a:gd name="T17" fmla="*/ 2147483646 h 98"/>
              <a:gd name="T18" fmla="*/ 2147483646 w 96"/>
              <a:gd name="T19" fmla="*/ 2147483646 h 98"/>
              <a:gd name="T20" fmla="*/ 2147483646 w 96"/>
              <a:gd name="T21" fmla="*/ 2147483646 h 98"/>
              <a:gd name="T22" fmla="*/ 2147483646 w 96"/>
              <a:gd name="T23" fmla="*/ 2147483646 h 98"/>
              <a:gd name="T24" fmla="*/ 2147483646 w 96"/>
              <a:gd name="T25" fmla="*/ 2147483646 h 98"/>
              <a:gd name="T26" fmla="*/ 2147483646 w 96"/>
              <a:gd name="T27" fmla="*/ 2147483646 h 98"/>
              <a:gd name="T28" fmla="*/ 0 w 96"/>
              <a:gd name="T29" fmla="*/ 2147483646 h 98"/>
              <a:gd name="T30" fmla="*/ 2147483646 w 96"/>
              <a:gd name="T31" fmla="*/ 2147483646 h 98"/>
              <a:gd name="T32" fmla="*/ 2147483646 w 96"/>
              <a:gd name="T33" fmla="*/ 2147483646 h 98"/>
              <a:gd name="T34" fmla="*/ 2147483646 w 96"/>
              <a:gd name="T35" fmla="*/ 2147483646 h 98"/>
              <a:gd name="T36" fmla="*/ 2147483646 w 96"/>
              <a:gd name="T37" fmla="*/ 2147483646 h 98"/>
              <a:gd name="T38" fmla="*/ 2147483646 w 96"/>
              <a:gd name="T39" fmla="*/ 2147483646 h 98"/>
              <a:gd name="T40" fmla="*/ 2147483646 w 96"/>
              <a:gd name="T41" fmla="*/ 2147483646 h 98"/>
              <a:gd name="T42" fmla="*/ 2147483646 w 96"/>
              <a:gd name="T43" fmla="*/ 2147483646 h 98"/>
              <a:gd name="T44" fmla="*/ 2147483646 w 96"/>
              <a:gd name="T45" fmla="*/ 0 h 98"/>
              <a:gd name="T46" fmla="*/ 2147483646 w 96"/>
              <a:gd name="T47" fmla="*/ 2147483646 h 98"/>
              <a:gd name="T48" fmla="*/ 2147483646 w 96"/>
              <a:gd name="T49" fmla="*/ 2147483646 h 98"/>
              <a:gd name="T50" fmla="*/ 2147483646 w 96"/>
              <a:gd name="T51" fmla="*/ 2147483646 h 98"/>
              <a:gd name="T52" fmla="*/ 2147483646 w 96"/>
              <a:gd name="T53" fmla="*/ 2147483646 h 98"/>
              <a:gd name="T54" fmla="*/ 2147483646 w 96"/>
              <a:gd name="T55" fmla="*/ 2147483646 h 98"/>
              <a:gd name="T56" fmla="*/ 2147483646 w 96"/>
              <a:gd name="T57" fmla="*/ 2147483646 h 98"/>
              <a:gd name="T58" fmla="*/ 2147483646 w 96"/>
              <a:gd name="T59" fmla="*/ 2147483646 h 98"/>
              <a:gd name="T60" fmla="*/ 2147483646 w 96"/>
              <a:gd name="T61" fmla="*/ 2147483646 h 98"/>
              <a:gd name="T62" fmla="*/ 2147483646 w 96"/>
              <a:gd name="T63" fmla="*/ 2147483646 h 98"/>
              <a:gd name="T64" fmla="*/ 2147483646 w 96"/>
              <a:gd name="T65" fmla="*/ 2147483646 h 98"/>
              <a:gd name="T66" fmla="*/ 2147483646 w 96"/>
              <a:gd name="T67" fmla="*/ 2147483646 h 98"/>
              <a:gd name="T68" fmla="*/ 2147483646 w 96"/>
              <a:gd name="T69" fmla="*/ 2147483646 h 98"/>
              <a:gd name="T70" fmla="*/ 2147483646 w 96"/>
              <a:gd name="T71" fmla="*/ 2147483646 h 98"/>
              <a:gd name="T72" fmla="*/ 2147483646 w 96"/>
              <a:gd name="T73" fmla="*/ 2147483646 h 98"/>
              <a:gd name="T74" fmla="*/ 2147483646 w 96"/>
              <a:gd name="T75" fmla="*/ 2147483646 h 98"/>
              <a:gd name="T76" fmla="*/ 2147483646 w 96"/>
              <a:gd name="T77" fmla="*/ 2147483646 h 98"/>
              <a:gd name="T78" fmla="*/ 2147483646 w 96"/>
              <a:gd name="T79" fmla="*/ 2147483646 h 9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96"/>
              <a:gd name="T121" fmla="*/ 0 h 98"/>
              <a:gd name="T122" fmla="*/ 96 w 96"/>
              <a:gd name="T123" fmla="*/ 98 h 9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96" h="98">
                <a:moveTo>
                  <a:pt x="6" y="41"/>
                </a:moveTo>
                <a:cubicBezTo>
                  <a:pt x="29" y="41"/>
                  <a:pt x="52" y="41"/>
                  <a:pt x="75" y="41"/>
                </a:cubicBezTo>
                <a:cubicBezTo>
                  <a:pt x="76" y="41"/>
                  <a:pt x="77" y="41"/>
                  <a:pt x="78" y="41"/>
                </a:cubicBezTo>
                <a:cubicBezTo>
                  <a:pt x="83" y="41"/>
                  <a:pt x="88" y="43"/>
                  <a:pt x="91" y="46"/>
                </a:cubicBezTo>
                <a:cubicBezTo>
                  <a:pt x="94" y="50"/>
                  <a:pt x="96" y="54"/>
                  <a:pt x="96" y="60"/>
                </a:cubicBezTo>
                <a:cubicBezTo>
                  <a:pt x="96" y="65"/>
                  <a:pt x="94" y="69"/>
                  <a:pt x="91" y="73"/>
                </a:cubicBezTo>
                <a:cubicBezTo>
                  <a:pt x="88" y="76"/>
                  <a:pt x="83" y="78"/>
                  <a:pt x="78" y="78"/>
                </a:cubicBezTo>
                <a:cubicBezTo>
                  <a:pt x="75" y="78"/>
                  <a:pt x="71" y="77"/>
                  <a:pt x="69" y="76"/>
                </a:cubicBezTo>
                <a:cubicBezTo>
                  <a:pt x="67" y="79"/>
                  <a:pt x="65" y="82"/>
                  <a:pt x="63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8"/>
                  <a:pt x="71" y="98"/>
                  <a:pt x="71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3" y="98"/>
                  <a:pt x="13" y="98"/>
                  <a:pt x="13" y="98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2" y="72"/>
                  <a:pt x="6" y="58"/>
                  <a:pt x="6" y="41"/>
                </a:cubicBezTo>
                <a:close/>
                <a:moveTo>
                  <a:pt x="57" y="35"/>
                </a:moveTo>
                <a:cubicBezTo>
                  <a:pt x="43" y="15"/>
                  <a:pt x="59" y="19"/>
                  <a:pt x="55" y="6"/>
                </a:cubicBezTo>
                <a:cubicBezTo>
                  <a:pt x="64" y="18"/>
                  <a:pt x="51" y="18"/>
                  <a:pt x="57" y="35"/>
                </a:cubicBezTo>
                <a:close/>
                <a:moveTo>
                  <a:pt x="44" y="30"/>
                </a:moveTo>
                <a:cubicBezTo>
                  <a:pt x="38" y="12"/>
                  <a:pt x="51" y="12"/>
                  <a:pt x="43" y="0"/>
                </a:cubicBezTo>
                <a:cubicBezTo>
                  <a:pt x="47" y="13"/>
                  <a:pt x="30" y="9"/>
                  <a:pt x="44" y="30"/>
                </a:cubicBezTo>
                <a:close/>
                <a:moveTo>
                  <a:pt x="31" y="34"/>
                </a:moveTo>
                <a:cubicBezTo>
                  <a:pt x="17" y="14"/>
                  <a:pt x="34" y="18"/>
                  <a:pt x="30" y="4"/>
                </a:cubicBezTo>
                <a:cubicBezTo>
                  <a:pt x="38" y="16"/>
                  <a:pt x="25" y="17"/>
                  <a:pt x="31" y="34"/>
                </a:cubicBezTo>
                <a:close/>
                <a:moveTo>
                  <a:pt x="16" y="53"/>
                </a:moveTo>
                <a:cubicBezTo>
                  <a:pt x="17" y="62"/>
                  <a:pt x="21" y="72"/>
                  <a:pt x="26" y="79"/>
                </a:cubicBezTo>
                <a:cubicBezTo>
                  <a:pt x="34" y="74"/>
                  <a:pt x="34" y="74"/>
                  <a:pt x="34" y="74"/>
                </a:cubicBezTo>
                <a:cubicBezTo>
                  <a:pt x="30" y="68"/>
                  <a:pt x="26" y="59"/>
                  <a:pt x="25" y="51"/>
                </a:cubicBezTo>
                <a:cubicBezTo>
                  <a:pt x="16" y="53"/>
                  <a:pt x="16" y="53"/>
                  <a:pt x="16" y="53"/>
                </a:cubicBezTo>
                <a:close/>
                <a:moveTo>
                  <a:pt x="78" y="50"/>
                </a:moveTo>
                <a:cubicBezTo>
                  <a:pt x="77" y="56"/>
                  <a:pt x="75" y="62"/>
                  <a:pt x="73" y="68"/>
                </a:cubicBezTo>
                <a:cubicBezTo>
                  <a:pt x="74" y="69"/>
                  <a:pt x="76" y="69"/>
                  <a:pt x="78" y="69"/>
                </a:cubicBezTo>
                <a:cubicBezTo>
                  <a:pt x="81" y="69"/>
                  <a:pt x="83" y="68"/>
                  <a:pt x="85" y="67"/>
                </a:cubicBezTo>
                <a:cubicBezTo>
                  <a:pt x="87" y="65"/>
                  <a:pt x="88" y="62"/>
                  <a:pt x="88" y="60"/>
                </a:cubicBezTo>
                <a:cubicBezTo>
                  <a:pt x="88" y="57"/>
                  <a:pt x="87" y="54"/>
                  <a:pt x="85" y="53"/>
                </a:cubicBezTo>
                <a:cubicBezTo>
                  <a:pt x="83" y="51"/>
                  <a:pt x="81" y="50"/>
                  <a:pt x="78" y="50"/>
                </a:cubicBezTo>
                <a:cubicBezTo>
                  <a:pt x="78" y="50"/>
                  <a:pt x="78" y="50"/>
                  <a:pt x="78" y="5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8" name="Freeform 96"/>
          <p:cNvSpPr>
            <a:spLocks noEditPoints="1"/>
          </p:cNvSpPr>
          <p:nvPr/>
        </p:nvSpPr>
        <p:spPr bwMode="auto">
          <a:xfrm>
            <a:off x="7385050" y="461963"/>
            <a:ext cx="447675" cy="469900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2147483646 h 114"/>
              <a:gd name="T6" fmla="*/ 2147483646 w 90"/>
              <a:gd name="T7" fmla="*/ 2147483646 h 114"/>
              <a:gd name="T8" fmla="*/ 2147483646 w 90"/>
              <a:gd name="T9" fmla="*/ 2147483646 h 114"/>
              <a:gd name="T10" fmla="*/ 2147483646 w 90"/>
              <a:gd name="T11" fmla="*/ 2147483646 h 114"/>
              <a:gd name="T12" fmla="*/ 2147483646 w 90"/>
              <a:gd name="T13" fmla="*/ 2147483646 h 114"/>
              <a:gd name="T14" fmla="*/ 2147483646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2147483646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2147483646 w 90"/>
              <a:gd name="T35" fmla="*/ 2147483646 h 114"/>
              <a:gd name="T36" fmla="*/ 2147483646 w 90"/>
              <a:gd name="T37" fmla="*/ 2147483646 h 114"/>
              <a:gd name="T38" fmla="*/ 2147483646 w 90"/>
              <a:gd name="T39" fmla="*/ 2147483646 h 114"/>
              <a:gd name="T40" fmla="*/ 2147483646 w 90"/>
              <a:gd name="T41" fmla="*/ 2147483646 h 114"/>
              <a:gd name="T42" fmla="*/ 2147483646 w 90"/>
              <a:gd name="T43" fmla="*/ 2147483646 h 114"/>
              <a:gd name="T44" fmla="*/ 2147483646 w 90"/>
              <a:gd name="T45" fmla="*/ 2147483646 h 114"/>
              <a:gd name="T46" fmla="*/ 2147483646 w 90"/>
              <a:gd name="T47" fmla="*/ 2147483646 h 114"/>
              <a:gd name="T48" fmla="*/ 2147483646 w 90"/>
              <a:gd name="T49" fmla="*/ 2147483646 h 114"/>
              <a:gd name="T50" fmla="*/ 2147483646 w 90"/>
              <a:gd name="T51" fmla="*/ 2147483646 h 114"/>
              <a:gd name="T52" fmla="*/ 2147483646 w 90"/>
              <a:gd name="T53" fmla="*/ 2147483646 h 114"/>
              <a:gd name="T54" fmla="*/ 2147483646 w 90"/>
              <a:gd name="T55" fmla="*/ 2147483646 h 114"/>
              <a:gd name="T56" fmla="*/ 2147483646 w 90"/>
              <a:gd name="T57" fmla="*/ 2147483646 h 114"/>
              <a:gd name="T58" fmla="*/ 2147483646 w 90"/>
              <a:gd name="T59" fmla="*/ 2147483646 h 114"/>
              <a:gd name="T60" fmla="*/ 2147483646 w 90"/>
              <a:gd name="T61" fmla="*/ 2147483646 h 114"/>
              <a:gd name="T62" fmla="*/ 2147483646 w 90"/>
              <a:gd name="T63" fmla="*/ 2147483646 h 114"/>
              <a:gd name="T64" fmla="*/ 2147483646 w 90"/>
              <a:gd name="T65" fmla="*/ 2147483646 h 1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0"/>
              <a:gd name="T100" fmla="*/ 0 h 114"/>
              <a:gd name="T101" fmla="*/ 90 w 90"/>
              <a:gd name="T102" fmla="*/ 114 h 1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0" h="114">
                <a:moveTo>
                  <a:pt x="42" y="0"/>
                </a:moveTo>
                <a:cubicBezTo>
                  <a:pt x="54" y="0"/>
                  <a:pt x="65" y="5"/>
                  <a:pt x="73" y="13"/>
                </a:cubicBezTo>
                <a:cubicBezTo>
                  <a:pt x="80" y="20"/>
                  <a:pt x="85" y="31"/>
                  <a:pt x="85" y="43"/>
                </a:cubicBezTo>
                <a:cubicBezTo>
                  <a:pt x="85" y="52"/>
                  <a:pt x="82" y="60"/>
                  <a:pt x="78" y="67"/>
                </a:cubicBezTo>
                <a:cubicBezTo>
                  <a:pt x="74" y="66"/>
                  <a:pt x="74" y="66"/>
                  <a:pt x="74" y="66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5"/>
                  <a:pt x="73" y="44"/>
                  <a:pt x="73" y="43"/>
                </a:cubicBezTo>
                <a:cubicBezTo>
                  <a:pt x="73" y="35"/>
                  <a:pt x="69" y="27"/>
                  <a:pt x="64" y="22"/>
                </a:cubicBezTo>
                <a:cubicBezTo>
                  <a:pt x="58" y="16"/>
                  <a:pt x="51" y="13"/>
                  <a:pt x="42" y="13"/>
                </a:cubicBezTo>
                <a:cubicBezTo>
                  <a:pt x="34" y="13"/>
                  <a:pt x="27" y="16"/>
                  <a:pt x="21" y="22"/>
                </a:cubicBezTo>
                <a:cubicBezTo>
                  <a:pt x="16" y="27"/>
                  <a:pt x="12" y="35"/>
                  <a:pt x="12" y="43"/>
                </a:cubicBezTo>
                <a:cubicBezTo>
                  <a:pt x="12" y="51"/>
                  <a:pt x="16" y="59"/>
                  <a:pt x="21" y="64"/>
                </a:cubicBezTo>
                <a:cubicBezTo>
                  <a:pt x="27" y="70"/>
                  <a:pt x="34" y="73"/>
                  <a:pt x="42" y="73"/>
                </a:cubicBezTo>
                <a:cubicBezTo>
                  <a:pt x="43" y="73"/>
                  <a:pt x="44" y="73"/>
                  <a:pt x="45" y="73"/>
                </a:cubicBezTo>
                <a:cubicBezTo>
                  <a:pt x="43" y="81"/>
                  <a:pt x="43" y="81"/>
                  <a:pt x="43" y="81"/>
                </a:cubicBezTo>
                <a:cubicBezTo>
                  <a:pt x="45" y="86"/>
                  <a:pt x="45" y="86"/>
                  <a:pt x="45" y="86"/>
                </a:cubicBezTo>
                <a:cubicBezTo>
                  <a:pt x="44" y="86"/>
                  <a:pt x="43" y="86"/>
                  <a:pt x="42" y="86"/>
                </a:cubicBezTo>
                <a:cubicBezTo>
                  <a:pt x="31" y="86"/>
                  <a:pt x="20" y="81"/>
                  <a:pt x="12" y="73"/>
                </a:cubicBezTo>
                <a:cubicBezTo>
                  <a:pt x="5" y="65"/>
                  <a:pt x="0" y="55"/>
                  <a:pt x="0" y="43"/>
                </a:cubicBezTo>
                <a:cubicBezTo>
                  <a:pt x="0" y="31"/>
                  <a:pt x="5" y="20"/>
                  <a:pt x="12" y="13"/>
                </a:cubicBezTo>
                <a:cubicBezTo>
                  <a:pt x="20" y="5"/>
                  <a:pt x="31" y="0"/>
                  <a:pt x="42" y="0"/>
                </a:cubicBezTo>
                <a:close/>
                <a:moveTo>
                  <a:pt x="58" y="47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5"/>
                  <a:pt x="54" y="75"/>
                  <a:pt x="54" y="75"/>
                </a:cubicBezTo>
                <a:cubicBezTo>
                  <a:pt x="50" y="77"/>
                  <a:pt x="50" y="77"/>
                  <a:pt x="50" y="77"/>
                </a:cubicBezTo>
                <a:cubicBezTo>
                  <a:pt x="49" y="80"/>
                  <a:pt x="49" y="80"/>
                  <a:pt x="49" y="80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0" y="79"/>
                  <a:pt x="90" y="79"/>
                  <a:pt x="90" y="79"/>
                </a:cubicBezTo>
                <a:cubicBezTo>
                  <a:pt x="88" y="75"/>
                  <a:pt x="88" y="75"/>
                  <a:pt x="88" y="75"/>
                </a:cubicBezTo>
                <a:cubicBezTo>
                  <a:pt x="83" y="74"/>
                  <a:pt x="83" y="74"/>
                  <a:pt x="83" y="74"/>
                </a:cubicBezTo>
                <a:cubicBezTo>
                  <a:pt x="81" y="76"/>
                  <a:pt x="81" y="76"/>
                  <a:pt x="81" y="76"/>
                </a:cubicBezTo>
                <a:cubicBezTo>
                  <a:pt x="80" y="74"/>
                  <a:pt x="80" y="74"/>
                  <a:pt x="80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2"/>
                  <a:pt x="73" y="72"/>
                  <a:pt x="73" y="72"/>
                </a:cubicBezTo>
                <a:cubicBezTo>
                  <a:pt x="69" y="71"/>
                  <a:pt x="69" y="71"/>
                  <a:pt x="69" y="71"/>
                </a:cubicBezTo>
                <a:cubicBezTo>
                  <a:pt x="66" y="46"/>
                  <a:pt x="66" y="46"/>
                  <a:pt x="66" y="46"/>
                </a:cubicBezTo>
                <a:cubicBezTo>
                  <a:pt x="58" y="47"/>
                  <a:pt x="58" y="47"/>
                  <a:pt x="58" y="47"/>
                </a:cubicBezTo>
                <a:close/>
                <a:moveTo>
                  <a:pt x="37" y="25"/>
                </a:moveTo>
                <a:cubicBezTo>
                  <a:pt x="37" y="27"/>
                  <a:pt x="38" y="28"/>
                  <a:pt x="39" y="30"/>
                </a:cubicBezTo>
                <a:cubicBezTo>
                  <a:pt x="40" y="31"/>
                  <a:pt x="41" y="31"/>
                  <a:pt x="43" y="31"/>
                </a:cubicBezTo>
                <a:cubicBezTo>
                  <a:pt x="45" y="31"/>
                  <a:pt x="46" y="31"/>
                  <a:pt x="47" y="30"/>
                </a:cubicBezTo>
                <a:cubicBezTo>
                  <a:pt x="48" y="28"/>
                  <a:pt x="49" y="27"/>
                  <a:pt x="49" y="25"/>
                </a:cubicBezTo>
                <a:cubicBezTo>
                  <a:pt x="49" y="24"/>
                  <a:pt x="48" y="22"/>
                  <a:pt x="47" y="21"/>
                </a:cubicBezTo>
                <a:cubicBezTo>
                  <a:pt x="46" y="20"/>
                  <a:pt x="45" y="20"/>
                  <a:pt x="43" y="20"/>
                </a:cubicBezTo>
                <a:cubicBezTo>
                  <a:pt x="41" y="20"/>
                  <a:pt x="40" y="20"/>
                  <a:pt x="39" y="21"/>
                </a:cubicBezTo>
                <a:cubicBezTo>
                  <a:pt x="38" y="22"/>
                  <a:pt x="37" y="24"/>
                  <a:pt x="37" y="25"/>
                </a:cubicBezTo>
                <a:close/>
                <a:moveTo>
                  <a:pt x="50" y="56"/>
                </a:moveTo>
                <a:cubicBezTo>
                  <a:pt x="50" y="34"/>
                  <a:pt x="50" y="34"/>
                  <a:pt x="50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40"/>
                  <a:pt x="33" y="40"/>
                  <a:pt x="33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6" y="40"/>
                  <a:pt x="36" y="40"/>
                  <a:pt x="37" y="40"/>
                </a:cubicBezTo>
                <a:cubicBezTo>
                  <a:pt x="37" y="40"/>
                  <a:pt x="37" y="41"/>
                  <a:pt x="37" y="43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57"/>
                  <a:pt x="37" y="58"/>
                  <a:pt x="37" y="58"/>
                </a:cubicBezTo>
                <a:cubicBezTo>
                  <a:pt x="36" y="59"/>
                  <a:pt x="36" y="59"/>
                  <a:pt x="34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8"/>
                  <a:pt x="50" y="57"/>
                  <a:pt x="50" y="5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59" name="Freeform 98"/>
          <p:cNvSpPr>
            <a:spLocks noEditPoints="1"/>
          </p:cNvSpPr>
          <p:nvPr/>
        </p:nvSpPr>
        <p:spPr bwMode="auto">
          <a:xfrm>
            <a:off x="8328025" y="512763"/>
            <a:ext cx="430213" cy="304800"/>
          </a:xfrm>
          <a:custGeom>
            <a:avLst/>
            <a:gdLst>
              <a:gd name="T0" fmla="*/ 0 w 86"/>
              <a:gd name="T1" fmla="*/ 2147483646 h 74"/>
              <a:gd name="T2" fmla="*/ 2147483646 w 86"/>
              <a:gd name="T3" fmla="*/ 2147483646 h 74"/>
              <a:gd name="T4" fmla="*/ 2147483646 w 86"/>
              <a:gd name="T5" fmla="*/ 2147483646 h 74"/>
              <a:gd name="T6" fmla="*/ 2147483646 w 86"/>
              <a:gd name="T7" fmla="*/ 2147483646 h 74"/>
              <a:gd name="T8" fmla="*/ 2147483646 w 86"/>
              <a:gd name="T9" fmla="*/ 2147483646 h 74"/>
              <a:gd name="T10" fmla="*/ 2147483646 w 86"/>
              <a:gd name="T11" fmla="*/ 2147483646 h 74"/>
              <a:gd name="T12" fmla="*/ 2147483646 w 86"/>
              <a:gd name="T13" fmla="*/ 0 h 74"/>
              <a:gd name="T14" fmla="*/ 2147483646 w 86"/>
              <a:gd name="T15" fmla="*/ 0 h 74"/>
              <a:gd name="T16" fmla="*/ 2147483646 w 86"/>
              <a:gd name="T17" fmla="*/ 2147483646 h 74"/>
              <a:gd name="T18" fmla="*/ 2147483646 w 86"/>
              <a:gd name="T19" fmla="*/ 2147483646 h 74"/>
              <a:gd name="T20" fmla="*/ 2147483646 w 86"/>
              <a:gd name="T21" fmla="*/ 2147483646 h 74"/>
              <a:gd name="T22" fmla="*/ 2147483646 w 86"/>
              <a:gd name="T23" fmla="*/ 2147483646 h 74"/>
              <a:gd name="T24" fmla="*/ 2147483646 w 86"/>
              <a:gd name="T25" fmla="*/ 2147483646 h 74"/>
              <a:gd name="T26" fmla="*/ 0 w 86"/>
              <a:gd name="T27" fmla="*/ 2147483646 h 74"/>
              <a:gd name="T28" fmla="*/ 0 w 86"/>
              <a:gd name="T29" fmla="*/ 2147483646 h 74"/>
              <a:gd name="T30" fmla="*/ 2147483646 w 86"/>
              <a:gd name="T31" fmla="*/ 2147483646 h 74"/>
              <a:gd name="T32" fmla="*/ 2147483646 w 86"/>
              <a:gd name="T33" fmla="*/ 2147483646 h 74"/>
              <a:gd name="T34" fmla="*/ 2147483646 w 86"/>
              <a:gd name="T35" fmla="*/ 2147483646 h 74"/>
              <a:gd name="T36" fmla="*/ 2147483646 w 86"/>
              <a:gd name="T37" fmla="*/ 2147483646 h 74"/>
              <a:gd name="T38" fmla="*/ 2147483646 w 86"/>
              <a:gd name="T39" fmla="*/ 2147483646 h 74"/>
              <a:gd name="T40" fmla="*/ 2147483646 w 86"/>
              <a:gd name="T41" fmla="*/ 2147483646 h 74"/>
              <a:gd name="T42" fmla="*/ 2147483646 w 86"/>
              <a:gd name="T43" fmla="*/ 2147483646 h 74"/>
              <a:gd name="T44" fmla="*/ 2147483646 w 86"/>
              <a:gd name="T45" fmla="*/ 2147483646 h 74"/>
              <a:gd name="T46" fmla="*/ 2147483646 w 86"/>
              <a:gd name="T47" fmla="*/ 2147483646 h 74"/>
              <a:gd name="T48" fmla="*/ 2147483646 w 86"/>
              <a:gd name="T49" fmla="*/ 2147483646 h 74"/>
              <a:gd name="T50" fmla="*/ 2147483646 w 86"/>
              <a:gd name="T51" fmla="*/ 2147483646 h 74"/>
              <a:gd name="T52" fmla="*/ 2147483646 w 86"/>
              <a:gd name="T53" fmla="*/ 2147483646 h 74"/>
              <a:gd name="T54" fmla="*/ 2147483646 w 86"/>
              <a:gd name="T55" fmla="*/ 2147483646 h 74"/>
              <a:gd name="T56" fmla="*/ 2147483646 w 86"/>
              <a:gd name="T57" fmla="*/ 2147483646 h 74"/>
              <a:gd name="T58" fmla="*/ 2147483646 w 86"/>
              <a:gd name="T59" fmla="*/ 2147483646 h 74"/>
              <a:gd name="T60" fmla="*/ 2147483646 w 86"/>
              <a:gd name="T61" fmla="*/ 2147483646 h 74"/>
              <a:gd name="T62" fmla="*/ 2147483646 w 86"/>
              <a:gd name="T63" fmla="*/ 2147483646 h 74"/>
              <a:gd name="T64" fmla="*/ 2147483646 w 86"/>
              <a:gd name="T65" fmla="*/ 2147483646 h 74"/>
              <a:gd name="T66" fmla="*/ 2147483646 w 86"/>
              <a:gd name="T67" fmla="*/ 2147483646 h 74"/>
              <a:gd name="T68" fmla="*/ 2147483646 w 86"/>
              <a:gd name="T69" fmla="*/ 2147483646 h 74"/>
              <a:gd name="T70" fmla="*/ 2147483646 w 86"/>
              <a:gd name="T71" fmla="*/ 2147483646 h 74"/>
              <a:gd name="T72" fmla="*/ 2147483646 w 86"/>
              <a:gd name="T73" fmla="*/ 2147483646 h 74"/>
              <a:gd name="T74" fmla="*/ 2147483646 w 86"/>
              <a:gd name="T75" fmla="*/ 2147483646 h 74"/>
              <a:gd name="T76" fmla="*/ 2147483646 w 86"/>
              <a:gd name="T77" fmla="*/ 2147483646 h 74"/>
              <a:gd name="T78" fmla="*/ 2147483646 w 86"/>
              <a:gd name="T79" fmla="*/ 2147483646 h 7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"/>
              <a:gd name="T121" fmla="*/ 0 h 74"/>
              <a:gd name="T122" fmla="*/ 86 w 86"/>
              <a:gd name="T123" fmla="*/ 74 h 7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" h="74">
                <a:moveTo>
                  <a:pt x="0" y="17"/>
                </a:move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9"/>
                  <a:pt x="24" y="6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8" y="1"/>
                  <a:pt x="31" y="0"/>
                  <a:pt x="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5" y="0"/>
                  <a:pt x="58" y="1"/>
                  <a:pt x="60" y="4"/>
                </a:cubicBezTo>
                <a:cubicBezTo>
                  <a:pt x="62" y="6"/>
                  <a:pt x="64" y="9"/>
                  <a:pt x="64" y="12"/>
                </a:cubicBezTo>
                <a:cubicBezTo>
                  <a:pt x="64" y="17"/>
                  <a:pt x="64" y="17"/>
                  <a:pt x="64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74"/>
                  <a:pt x="86" y="74"/>
                  <a:pt x="86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17"/>
                  <a:pt x="0" y="17"/>
                  <a:pt x="0" y="17"/>
                </a:cubicBezTo>
                <a:close/>
                <a:moveTo>
                  <a:pt x="15" y="31"/>
                </a:moveTo>
                <a:cubicBezTo>
                  <a:pt x="15" y="34"/>
                  <a:pt x="15" y="34"/>
                  <a:pt x="15" y="3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1"/>
                  <a:pt x="71" y="31"/>
                  <a:pt x="71" y="31"/>
                </a:cubicBezTo>
                <a:cubicBezTo>
                  <a:pt x="15" y="31"/>
                  <a:pt x="15" y="31"/>
                  <a:pt x="15" y="31"/>
                </a:cubicBezTo>
                <a:close/>
                <a:moveTo>
                  <a:pt x="15" y="57"/>
                </a:moveTo>
                <a:cubicBezTo>
                  <a:pt x="15" y="61"/>
                  <a:pt x="15" y="61"/>
                  <a:pt x="15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57"/>
                  <a:pt x="71" y="57"/>
                  <a:pt x="71" y="57"/>
                </a:cubicBezTo>
                <a:cubicBezTo>
                  <a:pt x="15" y="57"/>
                  <a:pt x="15" y="57"/>
                  <a:pt x="15" y="57"/>
                </a:cubicBezTo>
                <a:close/>
                <a:moveTo>
                  <a:pt x="15" y="43"/>
                </a:moveTo>
                <a:cubicBezTo>
                  <a:pt x="15" y="47"/>
                  <a:pt x="15" y="47"/>
                  <a:pt x="15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71" y="43"/>
                  <a:pt x="71" y="43"/>
                  <a:pt x="71" y="43"/>
                </a:cubicBezTo>
                <a:cubicBezTo>
                  <a:pt x="15" y="43"/>
                  <a:pt x="15" y="43"/>
                  <a:pt x="15" y="43"/>
                </a:cubicBezTo>
                <a:close/>
                <a:moveTo>
                  <a:pt x="30" y="17"/>
                </a:moveTo>
                <a:cubicBezTo>
                  <a:pt x="56" y="17"/>
                  <a:pt x="56" y="17"/>
                  <a:pt x="56" y="17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1"/>
                  <a:pt x="56" y="9"/>
                  <a:pt x="55" y="9"/>
                </a:cubicBezTo>
                <a:cubicBezTo>
                  <a:pt x="54" y="8"/>
                  <a:pt x="53" y="7"/>
                  <a:pt x="52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2" y="8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0" y="9"/>
                  <a:pt x="30" y="11"/>
                  <a:pt x="30" y="12"/>
                </a:cubicBezTo>
                <a:lnTo>
                  <a:pt x="30" y="1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0" name="Freeform 99"/>
          <p:cNvSpPr>
            <a:spLocks noEditPoints="1"/>
          </p:cNvSpPr>
          <p:nvPr/>
        </p:nvSpPr>
        <p:spPr bwMode="auto">
          <a:xfrm>
            <a:off x="4643438" y="512763"/>
            <a:ext cx="444500" cy="377825"/>
          </a:xfrm>
          <a:custGeom>
            <a:avLst/>
            <a:gdLst>
              <a:gd name="T0" fmla="*/ 2147483646 w 89"/>
              <a:gd name="T1" fmla="*/ 2147483646 h 92"/>
              <a:gd name="T2" fmla="*/ 2147483646 w 89"/>
              <a:gd name="T3" fmla="*/ 2147483646 h 92"/>
              <a:gd name="T4" fmla="*/ 2147483646 w 89"/>
              <a:gd name="T5" fmla="*/ 2147483646 h 92"/>
              <a:gd name="T6" fmla="*/ 2147483646 w 89"/>
              <a:gd name="T7" fmla="*/ 2147483646 h 92"/>
              <a:gd name="T8" fmla="*/ 2147483646 w 89"/>
              <a:gd name="T9" fmla="*/ 2147483646 h 92"/>
              <a:gd name="T10" fmla="*/ 2147483646 w 89"/>
              <a:gd name="T11" fmla="*/ 2147483646 h 92"/>
              <a:gd name="T12" fmla="*/ 2147483646 w 89"/>
              <a:gd name="T13" fmla="*/ 2147483646 h 92"/>
              <a:gd name="T14" fmla="*/ 2147483646 w 89"/>
              <a:gd name="T15" fmla="*/ 2147483646 h 92"/>
              <a:gd name="T16" fmla="*/ 2147483646 w 89"/>
              <a:gd name="T17" fmla="*/ 2147483646 h 92"/>
              <a:gd name="T18" fmla="*/ 2147483646 w 89"/>
              <a:gd name="T19" fmla="*/ 2147483646 h 92"/>
              <a:gd name="T20" fmla="*/ 2147483646 w 89"/>
              <a:gd name="T21" fmla="*/ 2147483646 h 92"/>
              <a:gd name="T22" fmla="*/ 2147483646 w 89"/>
              <a:gd name="T23" fmla="*/ 2147483646 h 92"/>
              <a:gd name="T24" fmla="*/ 2147483646 w 89"/>
              <a:gd name="T25" fmla="*/ 2147483646 h 92"/>
              <a:gd name="T26" fmla="*/ 2147483646 w 89"/>
              <a:gd name="T27" fmla="*/ 2147483646 h 92"/>
              <a:gd name="T28" fmla="*/ 2147483646 w 89"/>
              <a:gd name="T29" fmla="*/ 2147483646 h 92"/>
              <a:gd name="T30" fmla="*/ 2147483646 w 89"/>
              <a:gd name="T31" fmla="*/ 2147483646 h 92"/>
              <a:gd name="T32" fmla="*/ 2147483646 w 89"/>
              <a:gd name="T33" fmla="*/ 2147483646 h 92"/>
              <a:gd name="T34" fmla="*/ 2147483646 w 89"/>
              <a:gd name="T35" fmla="*/ 2147483646 h 92"/>
              <a:gd name="T36" fmla="*/ 2147483646 w 89"/>
              <a:gd name="T37" fmla="*/ 2147483646 h 92"/>
              <a:gd name="T38" fmla="*/ 2147483646 w 89"/>
              <a:gd name="T39" fmla="*/ 2147483646 h 92"/>
              <a:gd name="T40" fmla="*/ 2147483646 w 89"/>
              <a:gd name="T41" fmla="*/ 2147483646 h 92"/>
              <a:gd name="T42" fmla="*/ 2147483646 w 89"/>
              <a:gd name="T43" fmla="*/ 2147483646 h 92"/>
              <a:gd name="T44" fmla="*/ 2147483646 w 89"/>
              <a:gd name="T45" fmla="*/ 2147483646 h 92"/>
              <a:gd name="T46" fmla="*/ 2147483646 w 89"/>
              <a:gd name="T47" fmla="*/ 2147483646 h 92"/>
              <a:gd name="T48" fmla="*/ 2147483646 w 89"/>
              <a:gd name="T49" fmla="*/ 2147483646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2147483646 w 89"/>
              <a:gd name="T67" fmla="*/ 2147483646 h 92"/>
              <a:gd name="T68" fmla="*/ 2147483646 w 89"/>
              <a:gd name="T69" fmla="*/ 2147483646 h 92"/>
              <a:gd name="T70" fmla="*/ 2147483646 w 89"/>
              <a:gd name="T71" fmla="*/ 2147483646 h 92"/>
              <a:gd name="T72" fmla="*/ 2147483646 w 89"/>
              <a:gd name="T73" fmla="*/ 2147483646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9"/>
              <a:gd name="T112" fmla="*/ 0 h 92"/>
              <a:gd name="T113" fmla="*/ 89 w 89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1" name="Freeform 8"/>
          <p:cNvSpPr>
            <a:spLocks noEditPoints="1"/>
          </p:cNvSpPr>
          <p:nvPr/>
        </p:nvSpPr>
        <p:spPr bwMode="auto">
          <a:xfrm>
            <a:off x="10059988" y="4238625"/>
            <a:ext cx="539750" cy="439738"/>
          </a:xfrm>
          <a:custGeom>
            <a:avLst/>
            <a:gdLst>
              <a:gd name="T0" fmla="*/ 2147483646 w 108"/>
              <a:gd name="T1" fmla="*/ 2147483646 h 107"/>
              <a:gd name="T2" fmla="*/ 2147483646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2147483646 w 108"/>
              <a:gd name="T9" fmla="*/ 2147483646 h 107"/>
              <a:gd name="T10" fmla="*/ 2147483646 w 108"/>
              <a:gd name="T11" fmla="*/ 2147483646 h 107"/>
              <a:gd name="T12" fmla="*/ 2147483646 w 108"/>
              <a:gd name="T13" fmla="*/ 2147483646 h 107"/>
              <a:gd name="T14" fmla="*/ 2147483646 w 108"/>
              <a:gd name="T15" fmla="*/ 2147483646 h 107"/>
              <a:gd name="T16" fmla="*/ 2147483646 w 108"/>
              <a:gd name="T17" fmla="*/ 2147483646 h 107"/>
              <a:gd name="T18" fmla="*/ 2147483646 w 108"/>
              <a:gd name="T19" fmla="*/ 2147483646 h 107"/>
              <a:gd name="T20" fmla="*/ 2147483646 w 108"/>
              <a:gd name="T21" fmla="*/ 2147483646 h 107"/>
              <a:gd name="T22" fmla="*/ 2147483646 w 108"/>
              <a:gd name="T23" fmla="*/ 2147483646 h 107"/>
              <a:gd name="T24" fmla="*/ 2147483646 w 108"/>
              <a:gd name="T25" fmla="*/ 2147483646 h 107"/>
              <a:gd name="T26" fmla="*/ 2147483646 w 108"/>
              <a:gd name="T27" fmla="*/ 2147483646 h 107"/>
              <a:gd name="T28" fmla="*/ 2147483646 w 108"/>
              <a:gd name="T29" fmla="*/ 2147483646 h 107"/>
              <a:gd name="T30" fmla="*/ 2147483646 w 108"/>
              <a:gd name="T31" fmla="*/ 2147483646 h 107"/>
              <a:gd name="T32" fmla="*/ 2147483646 w 108"/>
              <a:gd name="T33" fmla="*/ 2147483646 h 107"/>
              <a:gd name="T34" fmla="*/ 2147483646 w 108"/>
              <a:gd name="T35" fmla="*/ 2147483646 h 107"/>
              <a:gd name="T36" fmla="*/ 2147483646 w 108"/>
              <a:gd name="T37" fmla="*/ 2147483646 h 107"/>
              <a:gd name="T38" fmla="*/ 2147483646 w 108"/>
              <a:gd name="T39" fmla="*/ 2147483646 h 107"/>
              <a:gd name="T40" fmla="*/ 2147483646 w 108"/>
              <a:gd name="T41" fmla="*/ 2147483646 h 107"/>
              <a:gd name="T42" fmla="*/ 2147483646 w 108"/>
              <a:gd name="T43" fmla="*/ 2147483646 h 107"/>
              <a:gd name="T44" fmla="*/ 2147483646 w 108"/>
              <a:gd name="T45" fmla="*/ 2147483646 h 107"/>
              <a:gd name="T46" fmla="*/ 2147483646 w 108"/>
              <a:gd name="T47" fmla="*/ 2147483646 h 107"/>
              <a:gd name="T48" fmla="*/ 2147483646 w 108"/>
              <a:gd name="T49" fmla="*/ 2147483646 h 107"/>
              <a:gd name="T50" fmla="*/ 2147483646 w 108"/>
              <a:gd name="T51" fmla="*/ 2147483646 h 107"/>
              <a:gd name="T52" fmla="*/ 2147483646 w 108"/>
              <a:gd name="T53" fmla="*/ 2147483646 h 107"/>
              <a:gd name="T54" fmla="*/ 2147483646 w 108"/>
              <a:gd name="T55" fmla="*/ 2147483646 h 107"/>
              <a:gd name="T56" fmla="*/ 2147483646 w 108"/>
              <a:gd name="T57" fmla="*/ 2147483646 h 107"/>
              <a:gd name="T58" fmla="*/ 2147483646 w 108"/>
              <a:gd name="T59" fmla="*/ 2147483646 h 107"/>
              <a:gd name="T60" fmla="*/ 2147483646 w 108"/>
              <a:gd name="T61" fmla="*/ 2147483646 h 107"/>
              <a:gd name="T62" fmla="*/ 2147483646 w 108"/>
              <a:gd name="T63" fmla="*/ 2147483646 h 107"/>
              <a:gd name="T64" fmla="*/ 2147483646 w 108"/>
              <a:gd name="T65" fmla="*/ 2147483646 h 107"/>
              <a:gd name="T66" fmla="*/ 2147483646 w 108"/>
              <a:gd name="T67" fmla="*/ 2147483646 h 107"/>
              <a:gd name="T68" fmla="*/ 2147483646 w 108"/>
              <a:gd name="T69" fmla="*/ 2147483646 h 107"/>
              <a:gd name="T70" fmla="*/ 2147483646 w 108"/>
              <a:gd name="T71" fmla="*/ 2147483646 h 107"/>
              <a:gd name="T72" fmla="*/ 2147483646 w 108"/>
              <a:gd name="T73" fmla="*/ 2147483646 h 107"/>
              <a:gd name="T74" fmla="*/ 2147483646 w 108"/>
              <a:gd name="T75" fmla="*/ 2147483646 h 107"/>
              <a:gd name="T76" fmla="*/ 2147483646 w 108"/>
              <a:gd name="T77" fmla="*/ 2147483646 h 107"/>
              <a:gd name="T78" fmla="*/ 2147483646 w 108"/>
              <a:gd name="T79" fmla="*/ 2147483646 h 107"/>
              <a:gd name="T80" fmla="*/ 2147483646 w 108"/>
              <a:gd name="T81" fmla="*/ 2147483646 h 107"/>
              <a:gd name="T82" fmla="*/ 2147483646 w 108"/>
              <a:gd name="T83" fmla="*/ 2147483646 h 107"/>
              <a:gd name="T84" fmla="*/ 2147483646 w 108"/>
              <a:gd name="T85" fmla="*/ 2147483646 h 107"/>
              <a:gd name="T86" fmla="*/ 2147483646 w 108"/>
              <a:gd name="T87" fmla="*/ 2147483646 h 107"/>
              <a:gd name="T88" fmla="*/ 2147483646 w 108"/>
              <a:gd name="T89" fmla="*/ 2147483646 h 107"/>
              <a:gd name="T90" fmla="*/ 2147483646 w 108"/>
              <a:gd name="T91" fmla="*/ 2147483646 h 107"/>
              <a:gd name="T92" fmla="*/ 2147483646 w 108"/>
              <a:gd name="T93" fmla="*/ 2147483646 h 107"/>
              <a:gd name="T94" fmla="*/ 2147483646 w 108"/>
              <a:gd name="T95" fmla="*/ 2147483646 h 107"/>
              <a:gd name="T96" fmla="*/ 2147483646 w 108"/>
              <a:gd name="T97" fmla="*/ 2147483646 h 107"/>
              <a:gd name="T98" fmla="*/ 2147483646 w 108"/>
              <a:gd name="T99" fmla="*/ 2147483646 h 10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08"/>
              <a:gd name="T151" fmla="*/ 0 h 107"/>
              <a:gd name="T152" fmla="*/ 108 w 108"/>
              <a:gd name="T153" fmla="*/ 107 h 10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08" h="107">
                <a:moveTo>
                  <a:pt x="39" y="4"/>
                </a:move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53" y="0"/>
                  <a:pt x="67" y="2"/>
                  <a:pt x="78" y="8"/>
                </a:cubicBezTo>
                <a:cubicBezTo>
                  <a:pt x="90" y="14"/>
                  <a:pt x="99" y="24"/>
                  <a:pt x="103" y="38"/>
                </a:cubicBezTo>
                <a:cubicBezTo>
                  <a:pt x="104" y="38"/>
                  <a:pt x="104" y="38"/>
                  <a:pt x="104" y="38"/>
                </a:cubicBezTo>
                <a:cubicBezTo>
                  <a:pt x="104" y="38"/>
                  <a:pt x="104" y="38"/>
                  <a:pt x="104" y="38"/>
                </a:cubicBezTo>
                <a:cubicBezTo>
                  <a:pt x="108" y="52"/>
                  <a:pt x="106" y="66"/>
                  <a:pt x="100" y="78"/>
                </a:cubicBezTo>
                <a:cubicBezTo>
                  <a:pt x="94" y="89"/>
                  <a:pt x="83" y="99"/>
                  <a:pt x="70" y="103"/>
                </a:cubicBezTo>
                <a:cubicBezTo>
                  <a:pt x="70" y="103"/>
                  <a:pt x="70" y="103"/>
                  <a:pt x="70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56" y="107"/>
                  <a:pt x="42" y="106"/>
                  <a:pt x="30" y="99"/>
                </a:cubicBezTo>
                <a:cubicBezTo>
                  <a:pt x="18" y="93"/>
                  <a:pt x="9" y="83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0" y="55"/>
                  <a:pt x="2" y="41"/>
                  <a:pt x="8" y="29"/>
                </a:cubicBezTo>
                <a:cubicBezTo>
                  <a:pt x="15" y="18"/>
                  <a:pt x="25" y="8"/>
                  <a:pt x="39" y="4"/>
                </a:cubicBezTo>
                <a:close/>
                <a:moveTo>
                  <a:pt x="95" y="61"/>
                </a:moveTo>
                <a:cubicBezTo>
                  <a:pt x="92" y="54"/>
                  <a:pt x="92" y="54"/>
                  <a:pt x="92" y="54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5"/>
                  <a:pt x="90" y="45"/>
                  <a:pt x="90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79" y="43"/>
                  <a:pt x="79" y="42"/>
                </a:cubicBezTo>
                <a:cubicBezTo>
                  <a:pt x="79" y="41"/>
                  <a:pt x="77" y="40"/>
                  <a:pt x="77" y="40"/>
                </a:cubicBezTo>
                <a:cubicBezTo>
                  <a:pt x="75" y="38"/>
                  <a:pt x="75" y="38"/>
                  <a:pt x="75" y="38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27"/>
                  <a:pt x="75" y="27"/>
                  <a:pt x="75" y="27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8" y="25"/>
                  <a:pt x="78" y="25"/>
                </a:cubicBezTo>
                <a:cubicBezTo>
                  <a:pt x="79" y="25"/>
                  <a:pt x="79" y="23"/>
                  <a:pt x="79" y="23"/>
                </a:cubicBezTo>
                <a:cubicBezTo>
                  <a:pt x="79" y="23"/>
                  <a:pt x="77" y="23"/>
                  <a:pt x="76" y="23"/>
                </a:cubicBezTo>
                <a:cubicBezTo>
                  <a:pt x="75" y="23"/>
                  <a:pt x="73" y="24"/>
                  <a:pt x="72" y="24"/>
                </a:cubicBezTo>
                <a:cubicBezTo>
                  <a:pt x="71" y="25"/>
                  <a:pt x="73" y="27"/>
                  <a:pt x="73" y="2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5"/>
                  <a:pt x="66" y="25"/>
                  <a:pt x="66" y="25"/>
                </a:cubicBezTo>
                <a:cubicBezTo>
                  <a:pt x="67" y="21"/>
                  <a:pt x="67" y="21"/>
                  <a:pt x="67" y="21"/>
                </a:cubicBezTo>
                <a:cubicBezTo>
                  <a:pt x="64" y="18"/>
                  <a:pt x="64" y="18"/>
                  <a:pt x="64" y="18"/>
                </a:cubicBezTo>
                <a:cubicBezTo>
                  <a:pt x="65" y="15"/>
                  <a:pt x="65" y="15"/>
                  <a:pt x="65" y="15"/>
                </a:cubicBezTo>
                <a:cubicBezTo>
                  <a:pt x="58" y="17"/>
                  <a:pt x="58" y="17"/>
                  <a:pt x="58" y="17"/>
                </a:cubicBezTo>
                <a:cubicBezTo>
                  <a:pt x="56" y="16"/>
                  <a:pt x="56" y="16"/>
                  <a:pt x="56" y="16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2"/>
                  <a:pt x="58" y="12"/>
                  <a:pt x="58" y="12"/>
                </a:cubicBezTo>
                <a:cubicBezTo>
                  <a:pt x="54" y="12"/>
                  <a:pt x="49" y="12"/>
                  <a:pt x="44" y="14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21"/>
                  <a:pt x="45" y="21"/>
                </a:cubicBezTo>
                <a:cubicBezTo>
                  <a:pt x="45" y="22"/>
                  <a:pt x="43" y="22"/>
                  <a:pt x="43" y="22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6" y="20"/>
                  <a:pt x="36" y="20"/>
                  <a:pt x="36" y="2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8"/>
                  <a:pt x="34" y="28"/>
                  <a:pt x="34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36"/>
                  <a:pt x="28" y="36"/>
                  <a:pt x="28" y="36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9" y="31"/>
                  <a:pt x="29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34" y="29"/>
                  <a:pt x="34" y="29"/>
                  <a:pt x="34" y="29"/>
                </a:cubicBezTo>
                <a:cubicBezTo>
                  <a:pt x="36" y="31"/>
                  <a:pt x="36" y="31"/>
                  <a:pt x="36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40" y="35"/>
                  <a:pt x="39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8" y="39"/>
                  <a:pt x="36" y="39"/>
                </a:cubicBezTo>
                <a:cubicBezTo>
                  <a:pt x="33" y="40"/>
                  <a:pt x="33" y="40"/>
                  <a:pt x="33" y="40"/>
                </a:cubicBezTo>
                <a:cubicBezTo>
                  <a:pt x="31" y="44"/>
                  <a:pt x="31" y="44"/>
                  <a:pt x="31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32" y="46"/>
                  <a:pt x="32" y="46"/>
                  <a:pt x="32" y="46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51"/>
                  <a:pt x="32" y="52"/>
                </a:cubicBezTo>
                <a:cubicBezTo>
                  <a:pt x="32" y="52"/>
                  <a:pt x="31" y="52"/>
                  <a:pt x="30" y="52"/>
                </a:cubicBezTo>
                <a:cubicBezTo>
                  <a:pt x="29" y="53"/>
                  <a:pt x="28" y="49"/>
                  <a:pt x="28" y="49"/>
                </a:cubicBezTo>
                <a:cubicBezTo>
                  <a:pt x="26" y="51"/>
                  <a:pt x="26" y="51"/>
                  <a:pt x="26" y="51"/>
                </a:cubicBezTo>
                <a:cubicBezTo>
                  <a:pt x="22" y="52"/>
                  <a:pt x="22" y="52"/>
                  <a:pt x="22" y="52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57"/>
                  <a:pt x="24" y="57"/>
                  <a:pt x="24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4"/>
                  <a:pt x="32" y="64"/>
                  <a:pt x="32" y="64"/>
                </a:cubicBezTo>
                <a:cubicBezTo>
                  <a:pt x="34" y="66"/>
                  <a:pt x="34" y="66"/>
                  <a:pt x="34" y="66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7"/>
                  <a:pt x="38" y="66"/>
                  <a:pt x="38" y="66"/>
                </a:cubicBezTo>
                <a:cubicBezTo>
                  <a:pt x="39" y="65"/>
                  <a:pt x="38" y="65"/>
                  <a:pt x="40" y="64"/>
                </a:cubicBezTo>
                <a:cubicBezTo>
                  <a:pt x="41" y="63"/>
                  <a:pt x="44" y="62"/>
                  <a:pt x="44" y="62"/>
                </a:cubicBezTo>
                <a:cubicBezTo>
                  <a:pt x="45" y="62"/>
                  <a:pt x="45" y="62"/>
                  <a:pt x="46" y="62"/>
                </a:cubicBezTo>
                <a:cubicBezTo>
                  <a:pt x="47" y="62"/>
                  <a:pt x="48" y="62"/>
                  <a:pt x="48" y="62"/>
                </a:cubicBezTo>
                <a:cubicBezTo>
                  <a:pt x="49" y="62"/>
                  <a:pt x="50" y="61"/>
                  <a:pt x="51" y="62"/>
                </a:cubicBezTo>
                <a:cubicBezTo>
                  <a:pt x="52" y="62"/>
                  <a:pt x="55" y="62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58" y="64"/>
                  <a:pt x="58" y="64"/>
                  <a:pt x="59" y="65"/>
                </a:cubicBezTo>
                <a:cubicBezTo>
                  <a:pt x="61" y="65"/>
                  <a:pt x="61" y="66"/>
                  <a:pt x="62" y="66"/>
                </a:cubicBezTo>
                <a:cubicBezTo>
                  <a:pt x="64" y="66"/>
                  <a:pt x="65" y="66"/>
                  <a:pt x="66" y="66"/>
                </a:cubicBezTo>
                <a:cubicBezTo>
                  <a:pt x="67" y="66"/>
                  <a:pt x="68" y="66"/>
                  <a:pt x="69" y="66"/>
                </a:cubicBezTo>
                <a:cubicBezTo>
                  <a:pt x="69" y="66"/>
                  <a:pt x="71" y="66"/>
                  <a:pt x="71" y="66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1" y="70"/>
                  <a:pt x="71" y="71"/>
                </a:cubicBezTo>
                <a:cubicBezTo>
                  <a:pt x="72" y="72"/>
                  <a:pt x="72" y="72"/>
                  <a:pt x="72" y="73"/>
                </a:cubicBezTo>
                <a:cubicBezTo>
                  <a:pt x="72" y="74"/>
                  <a:pt x="73" y="75"/>
                  <a:pt x="72" y="76"/>
                </a:cubicBezTo>
                <a:cubicBezTo>
                  <a:pt x="71" y="76"/>
                  <a:pt x="71" y="77"/>
                  <a:pt x="70" y="77"/>
                </a:cubicBezTo>
                <a:cubicBezTo>
                  <a:pt x="70" y="78"/>
                  <a:pt x="70" y="77"/>
                  <a:pt x="69" y="79"/>
                </a:cubicBezTo>
                <a:cubicBezTo>
                  <a:pt x="69" y="80"/>
                  <a:pt x="68" y="81"/>
                  <a:pt x="68" y="81"/>
                </a:cubicBezTo>
                <a:cubicBezTo>
                  <a:pt x="68" y="81"/>
                  <a:pt x="68" y="81"/>
                  <a:pt x="68" y="82"/>
                </a:cubicBezTo>
                <a:cubicBezTo>
                  <a:pt x="68" y="84"/>
                  <a:pt x="69" y="84"/>
                  <a:pt x="68" y="85"/>
                </a:cubicBezTo>
                <a:cubicBezTo>
                  <a:pt x="67" y="86"/>
                  <a:pt x="68" y="87"/>
                  <a:pt x="67" y="88"/>
                </a:cubicBezTo>
                <a:cubicBezTo>
                  <a:pt x="66" y="88"/>
                  <a:pt x="64" y="89"/>
                  <a:pt x="64" y="89"/>
                </a:cubicBezTo>
                <a:cubicBezTo>
                  <a:pt x="64" y="89"/>
                  <a:pt x="64" y="89"/>
                  <a:pt x="64" y="90"/>
                </a:cubicBezTo>
                <a:cubicBezTo>
                  <a:pt x="64" y="91"/>
                  <a:pt x="65" y="91"/>
                  <a:pt x="63" y="92"/>
                </a:cubicBezTo>
                <a:cubicBezTo>
                  <a:pt x="62" y="93"/>
                  <a:pt x="60" y="93"/>
                  <a:pt x="60" y="93"/>
                </a:cubicBezTo>
                <a:cubicBezTo>
                  <a:pt x="60" y="93"/>
                  <a:pt x="61" y="94"/>
                  <a:pt x="61" y="94"/>
                </a:cubicBezTo>
                <a:cubicBezTo>
                  <a:pt x="63" y="94"/>
                  <a:pt x="64" y="94"/>
                  <a:pt x="66" y="93"/>
                </a:cubicBezTo>
                <a:cubicBezTo>
                  <a:pt x="66" y="93"/>
                  <a:pt x="66" y="93"/>
                  <a:pt x="66" y="93"/>
                </a:cubicBezTo>
                <a:cubicBezTo>
                  <a:pt x="77" y="90"/>
                  <a:pt x="86" y="82"/>
                  <a:pt x="91" y="73"/>
                </a:cubicBezTo>
                <a:cubicBezTo>
                  <a:pt x="93" y="69"/>
                  <a:pt x="94" y="65"/>
                  <a:pt x="95" y="61"/>
                </a:cubicBezTo>
                <a:close/>
                <a:moveTo>
                  <a:pt x="53" y="95"/>
                </a:moveTo>
                <a:cubicBezTo>
                  <a:pt x="53" y="94"/>
                  <a:pt x="52" y="94"/>
                  <a:pt x="52" y="94"/>
                </a:cubicBezTo>
                <a:cubicBezTo>
                  <a:pt x="52" y="94"/>
                  <a:pt x="52" y="90"/>
                  <a:pt x="52" y="89"/>
                </a:cubicBezTo>
                <a:cubicBezTo>
                  <a:pt x="52" y="88"/>
                  <a:pt x="49" y="84"/>
                  <a:pt x="49" y="84"/>
                </a:cubicBezTo>
                <a:cubicBezTo>
                  <a:pt x="45" y="84"/>
                  <a:pt x="45" y="84"/>
                  <a:pt x="45" y="84"/>
                </a:cubicBezTo>
                <a:cubicBezTo>
                  <a:pt x="45" y="84"/>
                  <a:pt x="44" y="84"/>
                  <a:pt x="44" y="84"/>
                </a:cubicBezTo>
                <a:cubicBezTo>
                  <a:pt x="44" y="83"/>
                  <a:pt x="41" y="82"/>
                  <a:pt x="41" y="82"/>
                </a:cubicBezTo>
                <a:cubicBezTo>
                  <a:pt x="41" y="82"/>
                  <a:pt x="41" y="81"/>
                  <a:pt x="41" y="80"/>
                </a:cubicBezTo>
                <a:cubicBezTo>
                  <a:pt x="40" y="79"/>
                  <a:pt x="40" y="79"/>
                  <a:pt x="39" y="79"/>
                </a:cubicBezTo>
                <a:cubicBezTo>
                  <a:pt x="38" y="78"/>
                  <a:pt x="38" y="78"/>
                  <a:pt x="37" y="77"/>
                </a:cubicBezTo>
                <a:cubicBezTo>
                  <a:pt x="37" y="76"/>
                  <a:pt x="37" y="76"/>
                  <a:pt x="36" y="75"/>
                </a:cubicBezTo>
                <a:cubicBezTo>
                  <a:pt x="36" y="74"/>
                  <a:pt x="38" y="71"/>
                  <a:pt x="38" y="70"/>
                </a:cubicBezTo>
                <a:cubicBezTo>
                  <a:pt x="38" y="70"/>
                  <a:pt x="37" y="68"/>
                  <a:pt x="37" y="68"/>
                </a:cubicBezTo>
                <a:cubicBezTo>
                  <a:pt x="37" y="68"/>
                  <a:pt x="37" y="68"/>
                  <a:pt x="38" y="67"/>
                </a:cubicBezTo>
                <a:cubicBezTo>
                  <a:pt x="34" y="68"/>
                  <a:pt x="34" y="68"/>
                  <a:pt x="34" y="68"/>
                </a:cubicBezTo>
                <a:cubicBezTo>
                  <a:pt x="31" y="66"/>
                  <a:pt x="31" y="66"/>
                  <a:pt x="31" y="66"/>
                </a:cubicBezTo>
                <a:cubicBezTo>
                  <a:pt x="29" y="64"/>
                  <a:pt x="29" y="64"/>
                  <a:pt x="29" y="64"/>
                </a:cubicBezTo>
                <a:cubicBezTo>
                  <a:pt x="25" y="63"/>
                  <a:pt x="25" y="63"/>
                  <a:pt x="25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3"/>
                  <a:pt x="21" y="62"/>
                  <a:pt x="20" y="62"/>
                </a:cubicBezTo>
                <a:cubicBezTo>
                  <a:pt x="20" y="61"/>
                  <a:pt x="19" y="61"/>
                  <a:pt x="17" y="60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9"/>
                  <a:pt x="14" y="62"/>
                  <a:pt x="15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8" y="77"/>
                  <a:pt x="25" y="85"/>
                  <a:pt x="35" y="90"/>
                </a:cubicBezTo>
                <a:cubicBezTo>
                  <a:pt x="40" y="93"/>
                  <a:pt x="47" y="95"/>
                  <a:pt x="53" y="9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2" name="Freeform 10"/>
          <p:cNvSpPr>
            <a:spLocks noEditPoints="1"/>
          </p:cNvSpPr>
          <p:nvPr/>
        </p:nvSpPr>
        <p:spPr bwMode="auto">
          <a:xfrm>
            <a:off x="10129838" y="3548063"/>
            <a:ext cx="444500" cy="333375"/>
          </a:xfrm>
          <a:custGeom>
            <a:avLst/>
            <a:gdLst>
              <a:gd name="T0" fmla="*/ 2147483646 w 210"/>
              <a:gd name="T1" fmla="*/ 0 h 192"/>
              <a:gd name="T2" fmla="*/ 2147483646 w 210"/>
              <a:gd name="T3" fmla="*/ 2147483646 h 192"/>
              <a:gd name="T4" fmla="*/ 2147483646 w 210"/>
              <a:gd name="T5" fmla="*/ 2147483646 h 192"/>
              <a:gd name="T6" fmla="*/ 2147483646 w 210"/>
              <a:gd name="T7" fmla="*/ 2147483646 h 192"/>
              <a:gd name="T8" fmla="*/ 2147483646 w 210"/>
              <a:gd name="T9" fmla="*/ 2147483646 h 192"/>
              <a:gd name="T10" fmla="*/ 2147483646 w 210"/>
              <a:gd name="T11" fmla="*/ 2147483646 h 192"/>
              <a:gd name="T12" fmla="*/ 2147483646 w 210"/>
              <a:gd name="T13" fmla="*/ 2147483646 h 192"/>
              <a:gd name="T14" fmla="*/ 2147483646 w 210"/>
              <a:gd name="T15" fmla="*/ 2147483646 h 192"/>
              <a:gd name="T16" fmla="*/ 2147483646 w 210"/>
              <a:gd name="T17" fmla="*/ 2147483646 h 192"/>
              <a:gd name="T18" fmla="*/ 2147483646 w 210"/>
              <a:gd name="T19" fmla="*/ 2147483646 h 192"/>
              <a:gd name="T20" fmla="*/ 2147483646 w 210"/>
              <a:gd name="T21" fmla="*/ 2147483646 h 192"/>
              <a:gd name="T22" fmla="*/ 2147483646 w 210"/>
              <a:gd name="T23" fmla="*/ 2147483646 h 192"/>
              <a:gd name="T24" fmla="*/ 2147483646 w 210"/>
              <a:gd name="T25" fmla="*/ 2147483646 h 192"/>
              <a:gd name="T26" fmla="*/ 2147483646 w 210"/>
              <a:gd name="T27" fmla="*/ 2147483646 h 192"/>
              <a:gd name="T28" fmla="*/ 2147483646 w 210"/>
              <a:gd name="T29" fmla="*/ 2147483646 h 192"/>
              <a:gd name="T30" fmla="*/ 2147483646 w 210"/>
              <a:gd name="T31" fmla="*/ 2147483646 h 192"/>
              <a:gd name="T32" fmla="*/ 2147483646 w 210"/>
              <a:gd name="T33" fmla="*/ 2147483646 h 192"/>
              <a:gd name="T34" fmla="*/ 2147483646 w 210"/>
              <a:gd name="T35" fmla="*/ 2147483646 h 192"/>
              <a:gd name="T36" fmla="*/ 2147483646 w 210"/>
              <a:gd name="T37" fmla="*/ 2147483646 h 192"/>
              <a:gd name="T38" fmla="*/ 2147483646 w 210"/>
              <a:gd name="T39" fmla="*/ 2147483646 h 192"/>
              <a:gd name="T40" fmla="*/ 2147483646 w 210"/>
              <a:gd name="T41" fmla="*/ 2147483646 h 192"/>
              <a:gd name="T42" fmla="*/ 2147483646 w 210"/>
              <a:gd name="T43" fmla="*/ 2147483646 h 192"/>
              <a:gd name="T44" fmla="*/ 2147483646 w 210"/>
              <a:gd name="T45" fmla="*/ 2147483646 h 192"/>
              <a:gd name="T46" fmla="*/ 2147483646 w 210"/>
              <a:gd name="T47" fmla="*/ 2147483646 h 192"/>
              <a:gd name="T48" fmla="*/ 2147483646 w 210"/>
              <a:gd name="T49" fmla="*/ 2147483646 h 192"/>
              <a:gd name="T50" fmla="*/ 0 w 210"/>
              <a:gd name="T51" fmla="*/ 2147483646 h 192"/>
              <a:gd name="T52" fmla="*/ 2147483646 w 210"/>
              <a:gd name="T53" fmla="*/ 2147483646 h 192"/>
              <a:gd name="T54" fmla="*/ 0 w 210"/>
              <a:gd name="T55" fmla="*/ 2147483646 h 192"/>
              <a:gd name="T56" fmla="*/ 2147483646 w 210"/>
              <a:gd name="T57" fmla="*/ 2147483646 h 192"/>
              <a:gd name="T58" fmla="*/ 0 w 210"/>
              <a:gd name="T59" fmla="*/ 2147483646 h 192"/>
              <a:gd name="T60" fmla="*/ 2147483646 w 210"/>
              <a:gd name="T61" fmla="*/ 2147483646 h 192"/>
              <a:gd name="T62" fmla="*/ 0 w 210"/>
              <a:gd name="T63" fmla="*/ 2147483646 h 192"/>
              <a:gd name="T64" fmla="*/ 2147483646 w 210"/>
              <a:gd name="T65" fmla="*/ 2147483646 h 192"/>
              <a:gd name="T66" fmla="*/ 0 w 210"/>
              <a:gd name="T67" fmla="*/ 2147483646 h 192"/>
              <a:gd name="T68" fmla="*/ 2147483646 w 210"/>
              <a:gd name="T69" fmla="*/ 2147483646 h 192"/>
              <a:gd name="T70" fmla="*/ 2147483646 w 210"/>
              <a:gd name="T71" fmla="*/ 0 h 192"/>
              <a:gd name="T72" fmla="*/ 2147483646 w 210"/>
              <a:gd name="T73" fmla="*/ 2147483646 h 192"/>
              <a:gd name="T74" fmla="*/ 2147483646 w 210"/>
              <a:gd name="T75" fmla="*/ 2147483646 h 192"/>
              <a:gd name="T76" fmla="*/ 2147483646 w 210"/>
              <a:gd name="T77" fmla="*/ 2147483646 h 192"/>
              <a:gd name="T78" fmla="*/ 2147483646 w 210"/>
              <a:gd name="T79" fmla="*/ 2147483646 h 192"/>
              <a:gd name="T80" fmla="*/ 2147483646 w 210"/>
              <a:gd name="T81" fmla="*/ 2147483646 h 192"/>
              <a:gd name="T82" fmla="*/ 2147483646 w 210"/>
              <a:gd name="T83" fmla="*/ 2147483646 h 192"/>
              <a:gd name="T84" fmla="*/ 2147483646 w 210"/>
              <a:gd name="T85" fmla="*/ 2147483646 h 192"/>
              <a:gd name="T86" fmla="*/ 2147483646 w 210"/>
              <a:gd name="T87" fmla="*/ 2147483646 h 192"/>
              <a:gd name="T88" fmla="*/ 2147483646 w 210"/>
              <a:gd name="T89" fmla="*/ 2147483646 h 192"/>
              <a:gd name="T90" fmla="*/ 2147483646 w 210"/>
              <a:gd name="T91" fmla="*/ 2147483646 h 192"/>
              <a:gd name="T92" fmla="*/ 2147483646 w 210"/>
              <a:gd name="T93" fmla="*/ 2147483646 h 192"/>
              <a:gd name="T94" fmla="*/ 2147483646 w 210"/>
              <a:gd name="T95" fmla="*/ 2147483646 h 192"/>
              <a:gd name="T96" fmla="*/ 2147483646 w 210"/>
              <a:gd name="T97" fmla="*/ 2147483646 h 192"/>
              <a:gd name="T98" fmla="*/ 2147483646 w 210"/>
              <a:gd name="T99" fmla="*/ 2147483646 h 192"/>
              <a:gd name="T100" fmla="*/ 2147483646 w 210"/>
              <a:gd name="T101" fmla="*/ 2147483646 h 192"/>
              <a:gd name="T102" fmla="*/ 2147483646 w 210"/>
              <a:gd name="T103" fmla="*/ 2147483646 h 192"/>
              <a:gd name="T104" fmla="*/ 2147483646 w 210"/>
              <a:gd name="T105" fmla="*/ 2147483646 h 192"/>
              <a:gd name="T106" fmla="*/ 2147483646 w 210"/>
              <a:gd name="T107" fmla="*/ 2147483646 h 192"/>
              <a:gd name="T108" fmla="*/ 2147483646 w 210"/>
              <a:gd name="T109" fmla="*/ 2147483646 h 19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0"/>
              <a:gd name="T166" fmla="*/ 0 h 192"/>
              <a:gd name="T167" fmla="*/ 210 w 210"/>
              <a:gd name="T168" fmla="*/ 192 h 19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0" h="192">
                <a:moveTo>
                  <a:pt x="30" y="0"/>
                </a:moveTo>
                <a:lnTo>
                  <a:pt x="163" y="0"/>
                </a:lnTo>
                <a:lnTo>
                  <a:pt x="172" y="0"/>
                </a:lnTo>
                <a:lnTo>
                  <a:pt x="172" y="10"/>
                </a:lnTo>
                <a:lnTo>
                  <a:pt x="172" y="41"/>
                </a:lnTo>
                <a:lnTo>
                  <a:pt x="156" y="55"/>
                </a:lnTo>
                <a:lnTo>
                  <a:pt x="156" y="17"/>
                </a:lnTo>
                <a:lnTo>
                  <a:pt x="37" y="17"/>
                </a:lnTo>
                <a:lnTo>
                  <a:pt x="37" y="29"/>
                </a:lnTo>
                <a:lnTo>
                  <a:pt x="45" y="24"/>
                </a:lnTo>
                <a:lnTo>
                  <a:pt x="54" y="22"/>
                </a:lnTo>
                <a:lnTo>
                  <a:pt x="59" y="36"/>
                </a:lnTo>
                <a:lnTo>
                  <a:pt x="52" y="41"/>
                </a:lnTo>
                <a:lnTo>
                  <a:pt x="37" y="45"/>
                </a:lnTo>
                <a:lnTo>
                  <a:pt x="37" y="55"/>
                </a:lnTo>
                <a:lnTo>
                  <a:pt x="45" y="52"/>
                </a:lnTo>
                <a:lnTo>
                  <a:pt x="54" y="48"/>
                </a:lnTo>
                <a:lnTo>
                  <a:pt x="59" y="64"/>
                </a:lnTo>
                <a:lnTo>
                  <a:pt x="52" y="67"/>
                </a:lnTo>
                <a:lnTo>
                  <a:pt x="37" y="74"/>
                </a:lnTo>
                <a:lnTo>
                  <a:pt x="37" y="83"/>
                </a:lnTo>
                <a:lnTo>
                  <a:pt x="45" y="78"/>
                </a:lnTo>
                <a:lnTo>
                  <a:pt x="54" y="76"/>
                </a:lnTo>
                <a:lnTo>
                  <a:pt x="59" y="90"/>
                </a:lnTo>
                <a:lnTo>
                  <a:pt x="52" y="95"/>
                </a:lnTo>
                <a:lnTo>
                  <a:pt x="37" y="100"/>
                </a:lnTo>
                <a:lnTo>
                  <a:pt x="37" y="109"/>
                </a:lnTo>
                <a:lnTo>
                  <a:pt x="45" y="104"/>
                </a:lnTo>
                <a:lnTo>
                  <a:pt x="54" y="102"/>
                </a:lnTo>
                <a:lnTo>
                  <a:pt x="59" y="116"/>
                </a:lnTo>
                <a:lnTo>
                  <a:pt x="52" y="121"/>
                </a:lnTo>
                <a:lnTo>
                  <a:pt x="37" y="128"/>
                </a:lnTo>
                <a:lnTo>
                  <a:pt x="37" y="137"/>
                </a:lnTo>
                <a:lnTo>
                  <a:pt x="45" y="135"/>
                </a:lnTo>
                <a:lnTo>
                  <a:pt x="54" y="130"/>
                </a:lnTo>
                <a:lnTo>
                  <a:pt x="59" y="147"/>
                </a:lnTo>
                <a:lnTo>
                  <a:pt x="52" y="149"/>
                </a:lnTo>
                <a:lnTo>
                  <a:pt x="37" y="156"/>
                </a:lnTo>
                <a:lnTo>
                  <a:pt x="37" y="170"/>
                </a:lnTo>
                <a:lnTo>
                  <a:pt x="37" y="175"/>
                </a:lnTo>
                <a:lnTo>
                  <a:pt x="156" y="175"/>
                </a:lnTo>
                <a:lnTo>
                  <a:pt x="156" y="137"/>
                </a:lnTo>
                <a:lnTo>
                  <a:pt x="172" y="123"/>
                </a:lnTo>
                <a:lnTo>
                  <a:pt x="172" y="182"/>
                </a:lnTo>
                <a:lnTo>
                  <a:pt x="172" y="192"/>
                </a:lnTo>
                <a:lnTo>
                  <a:pt x="163" y="192"/>
                </a:lnTo>
                <a:lnTo>
                  <a:pt x="30" y="192"/>
                </a:lnTo>
                <a:lnTo>
                  <a:pt x="21" y="192"/>
                </a:lnTo>
                <a:lnTo>
                  <a:pt x="21" y="182"/>
                </a:lnTo>
                <a:lnTo>
                  <a:pt x="21" y="170"/>
                </a:lnTo>
                <a:lnTo>
                  <a:pt x="4" y="170"/>
                </a:lnTo>
                <a:lnTo>
                  <a:pt x="0" y="154"/>
                </a:lnTo>
                <a:lnTo>
                  <a:pt x="21" y="144"/>
                </a:lnTo>
                <a:lnTo>
                  <a:pt x="21" y="140"/>
                </a:lnTo>
                <a:lnTo>
                  <a:pt x="4" y="140"/>
                </a:lnTo>
                <a:lnTo>
                  <a:pt x="0" y="126"/>
                </a:lnTo>
                <a:lnTo>
                  <a:pt x="21" y="116"/>
                </a:lnTo>
                <a:lnTo>
                  <a:pt x="21" y="114"/>
                </a:lnTo>
                <a:lnTo>
                  <a:pt x="4" y="114"/>
                </a:lnTo>
                <a:lnTo>
                  <a:pt x="0" y="97"/>
                </a:lnTo>
                <a:lnTo>
                  <a:pt x="21" y="90"/>
                </a:lnTo>
                <a:lnTo>
                  <a:pt x="21" y="88"/>
                </a:lnTo>
                <a:lnTo>
                  <a:pt x="4" y="88"/>
                </a:lnTo>
                <a:lnTo>
                  <a:pt x="0" y="71"/>
                </a:lnTo>
                <a:lnTo>
                  <a:pt x="21" y="62"/>
                </a:lnTo>
                <a:lnTo>
                  <a:pt x="21" y="59"/>
                </a:lnTo>
                <a:lnTo>
                  <a:pt x="4" y="59"/>
                </a:lnTo>
                <a:lnTo>
                  <a:pt x="0" y="45"/>
                </a:lnTo>
                <a:lnTo>
                  <a:pt x="21" y="36"/>
                </a:lnTo>
                <a:lnTo>
                  <a:pt x="21" y="10"/>
                </a:lnTo>
                <a:lnTo>
                  <a:pt x="21" y="0"/>
                </a:lnTo>
                <a:lnTo>
                  <a:pt x="30" y="0"/>
                </a:lnTo>
                <a:close/>
                <a:moveTo>
                  <a:pt x="73" y="92"/>
                </a:moveTo>
                <a:lnTo>
                  <a:pt x="73" y="102"/>
                </a:lnTo>
                <a:lnTo>
                  <a:pt x="96" y="102"/>
                </a:lnTo>
                <a:lnTo>
                  <a:pt x="96" y="92"/>
                </a:lnTo>
                <a:lnTo>
                  <a:pt x="73" y="92"/>
                </a:lnTo>
                <a:close/>
                <a:moveTo>
                  <a:pt x="73" y="71"/>
                </a:moveTo>
                <a:lnTo>
                  <a:pt x="73" y="81"/>
                </a:lnTo>
                <a:lnTo>
                  <a:pt x="115" y="81"/>
                </a:lnTo>
                <a:lnTo>
                  <a:pt x="115" y="71"/>
                </a:lnTo>
                <a:lnTo>
                  <a:pt x="73" y="71"/>
                </a:lnTo>
                <a:close/>
                <a:moveTo>
                  <a:pt x="73" y="52"/>
                </a:moveTo>
                <a:lnTo>
                  <a:pt x="73" y="62"/>
                </a:lnTo>
                <a:lnTo>
                  <a:pt x="134" y="62"/>
                </a:lnTo>
                <a:lnTo>
                  <a:pt x="134" y="52"/>
                </a:lnTo>
                <a:lnTo>
                  <a:pt x="73" y="52"/>
                </a:lnTo>
                <a:close/>
                <a:moveTo>
                  <a:pt x="73" y="33"/>
                </a:moveTo>
                <a:lnTo>
                  <a:pt x="73" y="41"/>
                </a:lnTo>
                <a:lnTo>
                  <a:pt x="134" y="41"/>
                </a:lnTo>
                <a:lnTo>
                  <a:pt x="134" y="33"/>
                </a:lnTo>
                <a:lnTo>
                  <a:pt x="73" y="33"/>
                </a:lnTo>
                <a:close/>
                <a:moveTo>
                  <a:pt x="96" y="152"/>
                </a:moveTo>
                <a:lnTo>
                  <a:pt x="111" y="152"/>
                </a:lnTo>
                <a:lnTo>
                  <a:pt x="122" y="152"/>
                </a:lnTo>
                <a:lnTo>
                  <a:pt x="111" y="137"/>
                </a:lnTo>
                <a:lnTo>
                  <a:pt x="99" y="126"/>
                </a:lnTo>
                <a:lnTo>
                  <a:pt x="99" y="140"/>
                </a:lnTo>
                <a:lnTo>
                  <a:pt x="96" y="152"/>
                </a:lnTo>
                <a:close/>
                <a:moveTo>
                  <a:pt x="186" y="43"/>
                </a:moveTo>
                <a:lnTo>
                  <a:pt x="111" y="116"/>
                </a:lnTo>
                <a:lnTo>
                  <a:pt x="134" y="140"/>
                </a:lnTo>
                <a:lnTo>
                  <a:pt x="210" y="67"/>
                </a:lnTo>
                <a:lnTo>
                  <a:pt x="186" y="4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3" name="Freeform 11"/>
          <p:cNvSpPr>
            <a:spLocks noEditPoints="1"/>
          </p:cNvSpPr>
          <p:nvPr/>
        </p:nvSpPr>
        <p:spPr bwMode="auto">
          <a:xfrm>
            <a:off x="10134600" y="2751138"/>
            <a:ext cx="388938" cy="377825"/>
          </a:xfrm>
          <a:custGeom>
            <a:avLst/>
            <a:gdLst>
              <a:gd name="T0" fmla="*/ 0 w 78"/>
              <a:gd name="T1" fmla="*/ 2147483646 h 92"/>
              <a:gd name="T2" fmla="*/ 2147483646 w 78"/>
              <a:gd name="T3" fmla="*/ 2147483646 h 92"/>
              <a:gd name="T4" fmla="*/ 2147483646 w 78"/>
              <a:gd name="T5" fmla="*/ 2147483646 h 92"/>
              <a:gd name="T6" fmla="*/ 2147483646 w 78"/>
              <a:gd name="T7" fmla="*/ 2147483646 h 92"/>
              <a:gd name="T8" fmla="*/ 2147483646 w 78"/>
              <a:gd name="T9" fmla="*/ 2147483646 h 92"/>
              <a:gd name="T10" fmla="*/ 2147483646 w 78"/>
              <a:gd name="T11" fmla="*/ 2147483646 h 92"/>
              <a:gd name="T12" fmla="*/ 2147483646 w 78"/>
              <a:gd name="T13" fmla="*/ 2147483646 h 92"/>
              <a:gd name="T14" fmla="*/ 2147483646 w 78"/>
              <a:gd name="T15" fmla="*/ 2147483646 h 92"/>
              <a:gd name="T16" fmla="*/ 2147483646 w 78"/>
              <a:gd name="T17" fmla="*/ 2147483646 h 92"/>
              <a:gd name="T18" fmla="*/ 2147483646 w 78"/>
              <a:gd name="T19" fmla="*/ 2147483646 h 92"/>
              <a:gd name="T20" fmla="*/ 2147483646 w 78"/>
              <a:gd name="T21" fmla="*/ 2147483646 h 92"/>
              <a:gd name="T22" fmla="*/ 2147483646 w 78"/>
              <a:gd name="T23" fmla="*/ 2147483646 h 92"/>
              <a:gd name="T24" fmla="*/ 2147483646 w 78"/>
              <a:gd name="T25" fmla="*/ 2147483646 h 92"/>
              <a:gd name="T26" fmla="*/ 2147483646 w 78"/>
              <a:gd name="T27" fmla="*/ 2147483646 h 92"/>
              <a:gd name="T28" fmla="*/ 2147483646 w 78"/>
              <a:gd name="T29" fmla="*/ 2147483646 h 92"/>
              <a:gd name="T30" fmla="*/ 2147483646 w 78"/>
              <a:gd name="T31" fmla="*/ 2147483646 h 92"/>
              <a:gd name="T32" fmla="*/ 2147483646 w 78"/>
              <a:gd name="T33" fmla="*/ 2147483646 h 92"/>
              <a:gd name="T34" fmla="*/ 2147483646 w 78"/>
              <a:gd name="T35" fmla="*/ 2147483646 h 92"/>
              <a:gd name="T36" fmla="*/ 2147483646 w 78"/>
              <a:gd name="T37" fmla="*/ 2147483646 h 92"/>
              <a:gd name="T38" fmla="*/ 2147483646 w 78"/>
              <a:gd name="T39" fmla="*/ 2147483646 h 92"/>
              <a:gd name="T40" fmla="*/ 2147483646 w 78"/>
              <a:gd name="T41" fmla="*/ 2147483646 h 92"/>
              <a:gd name="T42" fmla="*/ 2147483646 w 78"/>
              <a:gd name="T43" fmla="*/ 2147483646 h 92"/>
              <a:gd name="T44" fmla="*/ 2147483646 w 78"/>
              <a:gd name="T45" fmla="*/ 2147483646 h 92"/>
              <a:gd name="T46" fmla="*/ 2147483646 w 78"/>
              <a:gd name="T47" fmla="*/ 2147483646 h 92"/>
              <a:gd name="T48" fmla="*/ 2147483646 w 78"/>
              <a:gd name="T49" fmla="*/ 2147483646 h 92"/>
              <a:gd name="T50" fmla="*/ 2147483646 w 78"/>
              <a:gd name="T51" fmla="*/ 2147483646 h 92"/>
              <a:gd name="T52" fmla="*/ 2147483646 w 78"/>
              <a:gd name="T53" fmla="*/ 2147483646 h 92"/>
              <a:gd name="T54" fmla="*/ 2147483646 w 78"/>
              <a:gd name="T55" fmla="*/ 2147483646 h 92"/>
              <a:gd name="T56" fmla="*/ 2147483646 w 78"/>
              <a:gd name="T57" fmla="*/ 2147483646 h 92"/>
              <a:gd name="T58" fmla="*/ 2147483646 w 78"/>
              <a:gd name="T59" fmla="*/ 2147483646 h 92"/>
              <a:gd name="T60" fmla="*/ 2147483646 w 78"/>
              <a:gd name="T61" fmla="*/ 2147483646 h 92"/>
              <a:gd name="T62" fmla="*/ 2147483646 w 78"/>
              <a:gd name="T63" fmla="*/ 2147483646 h 92"/>
              <a:gd name="T64" fmla="*/ 2147483646 w 78"/>
              <a:gd name="T65" fmla="*/ 2147483646 h 92"/>
              <a:gd name="T66" fmla="*/ 2147483646 w 78"/>
              <a:gd name="T67" fmla="*/ 2147483646 h 92"/>
              <a:gd name="T68" fmla="*/ 2147483646 w 78"/>
              <a:gd name="T69" fmla="*/ 2147483646 h 92"/>
              <a:gd name="T70" fmla="*/ 2147483646 w 78"/>
              <a:gd name="T71" fmla="*/ 2147483646 h 92"/>
              <a:gd name="T72" fmla="*/ 2147483646 w 78"/>
              <a:gd name="T73" fmla="*/ 0 h 92"/>
              <a:gd name="T74" fmla="*/ 2147483646 w 78"/>
              <a:gd name="T75" fmla="*/ 2147483646 h 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78"/>
              <a:gd name="T115" fmla="*/ 0 h 92"/>
              <a:gd name="T116" fmla="*/ 78 w 78"/>
              <a:gd name="T117" fmla="*/ 92 h 9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78" h="92">
                <a:moveTo>
                  <a:pt x="3" y="87"/>
                </a:moveTo>
                <a:cubicBezTo>
                  <a:pt x="2" y="86"/>
                  <a:pt x="1" y="85"/>
                  <a:pt x="0" y="84"/>
                </a:cubicBezTo>
                <a:cubicBezTo>
                  <a:pt x="0" y="71"/>
                  <a:pt x="0" y="58"/>
                  <a:pt x="1" y="44"/>
                </a:cubicBezTo>
                <a:cubicBezTo>
                  <a:pt x="12" y="40"/>
                  <a:pt x="22" y="31"/>
                  <a:pt x="30" y="19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5"/>
                  <a:pt x="51" y="35"/>
                  <a:pt x="51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42"/>
                  <a:pt x="62" y="42"/>
                  <a:pt x="62" y="42"/>
                </a:cubicBezTo>
                <a:cubicBezTo>
                  <a:pt x="54" y="54"/>
                  <a:pt x="49" y="66"/>
                  <a:pt x="49" y="78"/>
                </a:cubicBezTo>
                <a:cubicBezTo>
                  <a:pt x="36" y="83"/>
                  <a:pt x="24" y="87"/>
                  <a:pt x="11" y="92"/>
                </a:cubicBezTo>
                <a:cubicBezTo>
                  <a:pt x="10" y="91"/>
                  <a:pt x="9" y="91"/>
                  <a:pt x="8" y="90"/>
                </a:cubicBezTo>
                <a:cubicBezTo>
                  <a:pt x="24" y="67"/>
                  <a:pt x="24" y="67"/>
                  <a:pt x="24" y="67"/>
                </a:cubicBezTo>
                <a:cubicBezTo>
                  <a:pt x="28" y="68"/>
                  <a:pt x="32" y="67"/>
                  <a:pt x="35" y="63"/>
                </a:cubicBezTo>
                <a:cubicBezTo>
                  <a:pt x="38" y="59"/>
                  <a:pt x="37" y="53"/>
                  <a:pt x="33" y="50"/>
                </a:cubicBezTo>
                <a:cubicBezTo>
                  <a:pt x="28" y="47"/>
                  <a:pt x="22" y="48"/>
                  <a:pt x="19" y="52"/>
                </a:cubicBezTo>
                <a:cubicBezTo>
                  <a:pt x="16" y="56"/>
                  <a:pt x="17" y="61"/>
                  <a:pt x="20" y="64"/>
                </a:cubicBezTo>
                <a:cubicBezTo>
                  <a:pt x="3" y="87"/>
                  <a:pt x="3" y="87"/>
                  <a:pt x="3" y="87"/>
                </a:cubicBezTo>
                <a:close/>
                <a:moveTo>
                  <a:pt x="27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4" y="82"/>
                  <a:pt x="74" y="82"/>
                  <a:pt x="74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27" y="92"/>
                  <a:pt x="27" y="92"/>
                  <a:pt x="27" y="92"/>
                </a:cubicBezTo>
                <a:close/>
                <a:moveTo>
                  <a:pt x="69" y="42"/>
                </a:moveTo>
                <a:cubicBezTo>
                  <a:pt x="78" y="30"/>
                  <a:pt x="78" y="30"/>
                  <a:pt x="78" y="3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11"/>
                  <a:pt x="26" y="11"/>
                  <a:pt x="26" y="11"/>
                </a:cubicBezTo>
                <a:lnTo>
                  <a:pt x="69" y="4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4" name="Freeform 15"/>
          <p:cNvSpPr>
            <a:spLocks noEditPoints="1"/>
          </p:cNvSpPr>
          <p:nvPr/>
        </p:nvSpPr>
        <p:spPr bwMode="auto">
          <a:xfrm>
            <a:off x="9144000" y="2016125"/>
            <a:ext cx="539750" cy="361950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2147483646 h 88"/>
              <a:gd name="T10" fmla="*/ 2147483646 w 108"/>
              <a:gd name="T11" fmla="*/ 2147483646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2147483646 w 108"/>
              <a:gd name="T17" fmla="*/ 2147483646 h 88"/>
              <a:gd name="T18" fmla="*/ 0 w 108"/>
              <a:gd name="T19" fmla="*/ 2147483646 h 88"/>
              <a:gd name="T20" fmla="*/ 2147483646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2147483646 h 88"/>
              <a:gd name="T26" fmla="*/ 2147483646 w 108"/>
              <a:gd name="T27" fmla="*/ 2147483646 h 88"/>
              <a:gd name="T28" fmla="*/ 2147483646 w 108"/>
              <a:gd name="T29" fmla="*/ 2147483646 h 88"/>
              <a:gd name="T30" fmla="*/ 2147483646 w 108"/>
              <a:gd name="T31" fmla="*/ 2147483646 h 88"/>
              <a:gd name="T32" fmla="*/ 2147483646 w 108"/>
              <a:gd name="T33" fmla="*/ 0 h 88"/>
              <a:gd name="T34" fmla="*/ 2147483646 w 108"/>
              <a:gd name="T35" fmla="*/ 2147483646 h 88"/>
              <a:gd name="T36" fmla="*/ 2147483646 w 108"/>
              <a:gd name="T37" fmla="*/ 2147483646 h 88"/>
              <a:gd name="T38" fmla="*/ 2147483646 w 108"/>
              <a:gd name="T39" fmla="*/ 2147483646 h 88"/>
              <a:gd name="T40" fmla="*/ 2147483646 w 108"/>
              <a:gd name="T41" fmla="*/ 2147483646 h 88"/>
              <a:gd name="T42" fmla="*/ 2147483646 w 108"/>
              <a:gd name="T43" fmla="*/ 2147483646 h 88"/>
              <a:gd name="T44" fmla="*/ 2147483646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8"/>
              <a:gd name="T103" fmla="*/ 0 h 88"/>
              <a:gd name="T104" fmla="*/ 108 w 108"/>
              <a:gd name="T105" fmla="*/ 88 h 8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5" name="Freeform 16"/>
          <p:cNvSpPr>
            <a:spLocks noEditPoints="1"/>
          </p:cNvSpPr>
          <p:nvPr/>
        </p:nvSpPr>
        <p:spPr bwMode="auto">
          <a:xfrm>
            <a:off x="10093325" y="2027238"/>
            <a:ext cx="520700" cy="325437"/>
          </a:xfrm>
          <a:custGeom>
            <a:avLst/>
            <a:gdLst>
              <a:gd name="T0" fmla="*/ 2147483646 w 104"/>
              <a:gd name="T1" fmla="*/ 2147483646 h 79"/>
              <a:gd name="T2" fmla="*/ 2147483646 w 104"/>
              <a:gd name="T3" fmla="*/ 2147483646 h 79"/>
              <a:gd name="T4" fmla="*/ 0 w 104"/>
              <a:gd name="T5" fmla="*/ 2147483646 h 79"/>
              <a:gd name="T6" fmla="*/ 2147483646 w 104"/>
              <a:gd name="T7" fmla="*/ 2147483646 h 79"/>
              <a:gd name="T8" fmla="*/ 2147483646 w 104"/>
              <a:gd name="T9" fmla="*/ 2147483646 h 79"/>
              <a:gd name="T10" fmla="*/ 2147483646 w 104"/>
              <a:gd name="T11" fmla="*/ 2147483646 h 79"/>
              <a:gd name="T12" fmla="*/ 2147483646 w 104"/>
              <a:gd name="T13" fmla="*/ 2147483646 h 79"/>
              <a:gd name="T14" fmla="*/ 2147483646 w 104"/>
              <a:gd name="T15" fmla="*/ 2147483646 h 79"/>
              <a:gd name="T16" fmla="*/ 2147483646 w 104"/>
              <a:gd name="T17" fmla="*/ 2147483646 h 79"/>
              <a:gd name="T18" fmla="*/ 2147483646 w 104"/>
              <a:gd name="T19" fmla="*/ 2147483646 h 79"/>
              <a:gd name="T20" fmla="*/ 2147483646 w 104"/>
              <a:gd name="T21" fmla="*/ 2147483646 h 79"/>
              <a:gd name="T22" fmla="*/ 2147483646 w 104"/>
              <a:gd name="T23" fmla="*/ 2147483646 h 79"/>
              <a:gd name="T24" fmla="*/ 2147483646 w 104"/>
              <a:gd name="T25" fmla="*/ 2147483646 h 79"/>
              <a:gd name="T26" fmla="*/ 2147483646 w 104"/>
              <a:gd name="T27" fmla="*/ 2147483646 h 79"/>
              <a:gd name="T28" fmla="*/ 2147483646 w 104"/>
              <a:gd name="T29" fmla="*/ 2147483646 h 79"/>
              <a:gd name="T30" fmla="*/ 2147483646 w 104"/>
              <a:gd name="T31" fmla="*/ 2147483646 h 79"/>
              <a:gd name="T32" fmla="*/ 2147483646 w 104"/>
              <a:gd name="T33" fmla="*/ 2147483646 h 79"/>
              <a:gd name="T34" fmla="*/ 2147483646 w 104"/>
              <a:gd name="T35" fmla="*/ 2147483646 h 79"/>
              <a:gd name="T36" fmla="*/ 2147483646 w 104"/>
              <a:gd name="T37" fmla="*/ 2147483646 h 79"/>
              <a:gd name="T38" fmla="*/ 2147483646 w 104"/>
              <a:gd name="T39" fmla="*/ 2147483646 h 79"/>
              <a:gd name="T40" fmla="*/ 2147483646 w 104"/>
              <a:gd name="T41" fmla="*/ 2147483646 h 79"/>
              <a:gd name="T42" fmla="*/ 2147483646 w 104"/>
              <a:gd name="T43" fmla="*/ 2147483646 h 79"/>
              <a:gd name="T44" fmla="*/ 2147483646 w 104"/>
              <a:gd name="T45" fmla="*/ 2147483646 h 79"/>
              <a:gd name="T46" fmla="*/ 2147483646 w 104"/>
              <a:gd name="T47" fmla="*/ 2147483646 h 79"/>
              <a:gd name="T48" fmla="*/ 2147483646 w 104"/>
              <a:gd name="T49" fmla="*/ 2147483646 h 79"/>
              <a:gd name="T50" fmla="*/ 2147483646 w 104"/>
              <a:gd name="T51" fmla="*/ 2147483646 h 79"/>
              <a:gd name="T52" fmla="*/ 2147483646 w 104"/>
              <a:gd name="T53" fmla="*/ 2147483646 h 79"/>
              <a:gd name="T54" fmla="*/ 2147483646 w 104"/>
              <a:gd name="T55" fmla="*/ 2147483646 h 79"/>
              <a:gd name="T56" fmla="*/ 2147483646 w 104"/>
              <a:gd name="T57" fmla="*/ 2147483646 h 79"/>
              <a:gd name="T58" fmla="*/ 2147483646 w 104"/>
              <a:gd name="T59" fmla="*/ 2147483646 h 79"/>
              <a:gd name="T60" fmla="*/ 2147483646 w 104"/>
              <a:gd name="T61" fmla="*/ 2147483646 h 79"/>
              <a:gd name="T62" fmla="*/ 2147483646 w 104"/>
              <a:gd name="T63" fmla="*/ 2147483646 h 79"/>
              <a:gd name="T64" fmla="*/ 2147483646 w 104"/>
              <a:gd name="T65" fmla="*/ 2147483646 h 79"/>
              <a:gd name="T66" fmla="*/ 2147483646 w 104"/>
              <a:gd name="T67" fmla="*/ 2147483646 h 79"/>
              <a:gd name="T68" fmla="*/ 2147483646 w 104"/>
              <a:gd name="T69" fmla="*/ 2147483646 h 79"/>
              <a:gd name="T70" fmla="*/ 2147483646 w 104"/>
              <a:gd name="T71" fmla="*/ 2147483646 h 79"/>
              <a:gd name="T72" fmla="*/ 2147483646 w 104"/>
              <a:gd name="T73" fmla="*/ 2147483646 h 79"/>
              <a:gd name="T74" fmla="*/ 2147483646 w 104"/>
              <a:gd name="T75" fmla="*/ 2147483646 h 7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4"/>
              <a:gd name="T115" fmla="*/ 0 h 79"/>
              <a:gd name="T116" fmla="*/ 104 w 104"/>
              <a:gd name="T117" fmla="*/ 79 h 7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4" h="79">
                <a:moveTo>
                  <a:pt x="6" y="57"/>
                </a:moveTo>
                <a:cubicBezTo>
                  <a:pt x="49" y="57"/>
                  <a:pt x="49" y="57"/>
                  <a:pt x="49" y="57"/>
                </a:cubicBezTo>
                <a:cubicBezTo>
                  <a:pt x="49" y="65"/>
                  <a:pt x="49" y="65"/>
                  <a:pt x="49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79"/>
                  <a:pt x="54" y="79"/>
                  <a:pt x="54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5"/>
                  <a:pt x="0" y="65"/>
                  <a:pt x="0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57"/>
                  <a:pt x="6" y="57"/>
                  <a:pt x="6" y="57"/>
                </a:cubicBezTo>
                <a:close/>
                <a:moveTo>
                  <a:pt x="104" y="39"/>
                </a:moveTo>
                <a:cubicBezTo>
                  <a:pt x="102" y="14"/>
                  <a:pt x="102" y="14"/>
                  <a:pt x="102" y="14"/>
                </a:cubicBezTo>
                <a:cubicBezTo>
                  <a:pt x="87" y="29"/>
                  <a:pt x="87" y="29"/>
                  <a:pt x="87" y="29"/>
                </a:cubicBezTo>
                <a:cubicBezTo>
                  <a:pt x="70" y="31"/>
                  <a:pt x="70" y="31"/>
                  <a:pt x="70" y="31"/>
                </a:cubicBezTo>
                <a:cubicBezTo>
                  <a:pt x="65" y="34"/>
                  <a:pt x="65" y="34"/>
                  <a:pt x="65" y="34"/>
                </a:cubicBezTo>
                <a:cubicBezTo>
                  <a:pt x="69" y="36"/>
                  <a:pt x="69" y="36"/>
                  <a:pt x="69" y="36"/>
                </a:cubicBezTo>
                <a:cubicBezTo>
                  <a:pt x="68" y="37"/>
                  <a:pt x="68" y="37"/>
                  <a:pt x="68" y="37"/>
                </a:cubicBezTo>
                <a:cubicBezTo>
                  <a:pt x="60" y="34"/>
                  <a:pt x="60" y="34"/>
                  <a:pt x="60" y="34"/>
                </a:cubicBezTo>
                <a:cubicBezTo>
                  <a:pt x="61" y="32"/>
                  <a:pt x="61" y="32"/>
                  <a:pt x="61" y="32"/>
                </a:cubicBezTo>
                <a:cubicBezTo>
                  <a:pt x="55" y="29"/>
                  <a:pt x="55" y="29"/>
                  <a:pt x="55" y="29"/>
                </a:cubicBezTo>
                <a:cubicBezTo>
                  <a:pt x="54" y="31"/>
                  <a:pt x="54" y="31"/>
                  <a:pt x="54" y="31"/>
                </a:cubicBezTo>
                <a:cubicBezTo>
                  <a:pt x="51" y="30"/>
                  <a:pt x="51" y="30"/>
                  <a:pt x="51" y="30"/>
                </a:cubicBezTo>
                <a:cubicBezTo>
                  <a:pt x="52" y="26"/>
                  <a:pt x="52" y="26"/>
                  <a:pt x="52" y="26"/>
                </a:cubicBezTo>
                <a:cubicBezTo>
                  <a:pt x="47" y="23"/>
                  <a:pt x="47" y="23"/>
                  <a:pt x="47" y="23"/>
                </a:cubicBezTo>
                <a:cubicBezTo>
                  <a:pt x="51" y="15"/>
                  <a:pt x="51" y="15"/>
                  <a:pt x="51" y="15"/>
                </a:cubicBezTo>
                <a:cubicBezTo>
                  <a:pt x="53" y="17"/>
                  <a:pt x="53" y="17"/>
                  <a:pt x="53" y="17"/>
                </a:cubicBezTo>
                <a:cubicBezTo>
                  <a:pt x="55" y="12"/>
                  <a:pt x="55" y="12"/>
                  <a:pt x="55" y="12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4"/>
                  <a:pt x="27" y="4"/>
                  <a:pt x="27" y="4"/>
                </a:cubicBezTo>
                <a:cubicBezTo>
                  <a:pt x="30" y="6"/>
                  <a:pt x="30" y="6"/>
                  <a:pt x="30" y="6"/>
                </a:cubicBezTo>
                <a:cubicBezTo>
                  <a:pt x="25" y="16"/>
                  <a:pt x="25" y="16"/>
                  <a:pt x="25" y="16"/>
                </a:cubicBezTo>
                <a:cubicBezTo>
                  <a:pt x="23" y="15"/>
                  <a:pt x="23" y="15"/>
                  <a:pt x="23" y="15"/>
                </a:cubicBezTo>
                <a:cubicBezTo>
                  <a:pt x="18" y="24"/>
                  <a:pt x="18" y="24"/>
                  <a:pt x="18" y="24"/>
                </a:cubicBezTo>
                <a:cubicBezTo>
                  <a:pt x="21" y="25"/>
                  <a:pt x="21" y="25"/>
                  <a:pt x="21" y="25"/>
                </a:cubicBezTo>
                <a:cubicBezTo>
                  <a:pt x="14" y="38"/>
                  <a:pt x="14" y="38"/>
                  <a:pt x="14" y="38"/>
                </a:cubicBezTo>
                <a:cubicBezTo>
                  <a:pt x="12" y="37"/>
                  <a:pt x="12" y="37"/>
                  <a:pt x="12" y="37"/>
                </a:cubicBezTo>
                <a:cubicBezTo>
                  <a:pt x="10" y="42"/>
                  <a:pt x="10" y="42"/>
                  <a:pt x="10" y="42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49"/>
                  <a:pt x="38" y="49"/>
                  <a:pt x="38" y="49"/>
                </a:cubicBezTo>
                <a:cubicBezTo>
                  <a:pt x="35" y="48"/>
                  <a:pt x="35" y="48"/>
                  <a:pt x="35" y="48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2"/>
                  <a:pt x="45" y="42"/>
                  <a:pt x="45" y="42"/>
                </a:cubicBezTo>
                <a:cubicBezTo>
                  <a:pt x="47" y="38"/>
                  <a:pt x="47" y="38"/>
                  <a:pt x="47" y="38"/>
                </a:cubicBezTo>
                <a:cubicBezTo>
                  <a:pt x="50" y="39"/>
                  <a:pt x="50" y="39"/>
                  <a:pt x="50" y="39"/>
                </a:cubicBezTo>
                <a:cubicBezTo>
                  <a:pt x="49" y="41"/>
                  <a:pt x="49" y="41"/>
                  <a:pt x="49" y="41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2"/>
                  <a:pt x="56" y="42"/>
                  <a:pt x="56" y="42"/>
                </a:cubicBezTo>
                <a:cubicBezTo>
                  <a:pt x="64" y="46"/>
                  <a:pt x="64" y="46"/>
                  <a:pt x="64" y="46"/>
                </a:cubicBezTo>
                <a:cubicBezTo>
                  <a:pt x="62" y="49"/>
                  <a:pt x="62" y="49"/>
                  <a:pt x="62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65" y="55"/>
                  <a:pt x="65" y="55"/>
                  <a:pt x="65" y="55"/>
                </a:cubicBezTo>
                <a:cubicBezTo>
                  <a:pt x="67" y="54"/>
                  <a:pt x="67" y="54"/>
                  <a:pt x="67" y="54"/>
                </a:cubicBezTo>
                <a:cubicBezTo>
                  <a:pt x="67" y="57"/>
                  <a:pt x="67" y="57"/>
                  <a:pt x="67" y="57"/>
                </a:cubicBezTo>
                <a:cubicBezTo>
                  <a:pt x="72" y="59"/>
                  <a:pt x="72" y="59"/>
                  <a:pt x="72" y="59"/>
                </a:cubicBezTo>
                <a:cubicBezTo>
                  <a:pt x="74" y="55"/>
                  <a:pt x="74" y="55"/>
                  <a:pt x="74" y="55"/>
                </a:cubicBezTo>
                <a:cubicBezTo>
                  <a:pt x="74" y="59"/>
                  <a:pt x="74" y="59"/>
                  <a:pt x="74" y="59"/>
                </a:cubicBezTo>
                <a:cubicBezTo>
                  <a:pt x="79" y="61"/>
                  <a:pt x="79" y="61"/>
                  <a:pt x="79" y="61"/>
                </a:cubicBezTo>
                <a:cubicBezTo>
                  <a:pt x="81" y="58"/>
                  <a:pt x="81" y="58"/>
                  <a:pt x="81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61"/>
                  <a:pt x="82" y="61"/>
                  <a:pt x="82" y="61"/>
                </a:cubicBezTo>
                <a:cubicBezTo>
                  <a:pt x="87" y="63"/>
                  <a:pt x="87" y="63"/>
                  <a:pt x="87" y="63"/>
                </a:cubicBezTo>
                <a:cubicBezTo>
                  <a:pt x="89" y="62"/>
                  <a:pt x="89" y="62"/>
                  <a:pt x="89" y="62"/>
                </a:cubicBezTo>
                <a:cubicBezTo>
                  <a:pt x="91" y="60"/>
                  <a:pt x="91" y="60"/>
                  <a:pt x="91" y="60"/>
                </a:cubicBezTo>
                <a:cubicBezTo>
                  <a:pt x="97" y="63"/>
                  <a:pt x="97" y="63"/>
                  <a:pt x="97" y="63"/>
                </a:cubicBezTo>
                <a:cubicBezTo>
                  <a:pt x="100" y="60"/>
                  <a:pt x="102" y="57"/>
                  <a:pt x="102" y="52"/>
                </a:cubicBezTo>
                <a:cubicBezTo>
                  <a:pt x="99" y="51"/>
                  <a:pt x="99" y="51"/>
                  <a:pt x="99" y="51"/>
                </a:cubicBezTo>
                <a:cubicBezTo>
                  <a:pt x="99" y="51"/>
                  <a:pt x="99" y="51"/>
                  <a:pt x="99" y="51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4" y="39"/>
                  <a:pt x="104" y="39"/>
                  <a:pt x="104" y="39"/>
                </a:cubicBezTo>
                <a:close/>
                <a:moveTo>
                  <a:pt x="26" y="29"/>
                </a:moveTo>
                <a:cubicBezTo>
                  <a:pt x="24" y="32"/>
                  <a:pt x="24" y="32"/>
                  <a:pt x="24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17" y="39"/>
                  <a:pt x="17" y="39"/>
                  <a:pt x="17" y="39"/>
                </a:cubicBezTo>
                <a:cubicBezTo>
                  <a:pt x="21" y="30"/>
                  <a:pt x="21" y="30"/>
                  <a:pt x="21" y="30"/>
                </a:cubicBezTo>
                <a:cubicBezTo>
                  <a:pt x="22" y="27"/>
                  <a:pt x="22" y="27"/>
                  <a:pt x="22" y="27"/>
                </a:cubicBezTo>
                <a:cubicBezTo>
                  <a:pt x="32" y="7"/>
                  <a:pt x="32" y="7"/>
                  <a:pt x="32" y="7"/>
                </a:cubicBezTo>
                <a:cubicBezTo>
                  <a:pt x="35" y="9"/>
                  <a:pt x="35" y="9"/>
                  <a:pt x="35" y="9"/>
                </a:cubicBezTo>
                <a:lnTo>
                  <a:pt x="26" y="2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6" name="Freeform 17"/>
          <p:cNvSpPr>
            <a:spLocks noEditPoints="1"/>
          </p:cNvSpPr>
          <p:nvPr/>
        </p:nvSpPr>
        <p:spPr bwMode="auto">
          <a:xfrm>
            <a:off x="10098088" y="1296988"/>
            <a:ext cx="465137" cy="357187"/>
          </a:xfrm>
          <a:custGeom>
            <a:avLst/>
            <a:gdLst>
              <a:gd name="T0" fmla="*/ 2147483646 w 93"/>
              <a:gd name="T1" fmla="*/ 0 h 87"/>
              <a:gd name="T2" fmla="*/ 2147483646 w 93"/>
              <a:gd name="T3" fmla="*/ 2147483646 h 87"/>
              <a:gd name="T4" fmla="*/ 2147483646 w 93"/>
              <a:gd name="T5" fmla="*/ 2147483646 h 87"/>
              <a:gd name="T6" fmla="*/ 2147483646 w 93"/>
              <a:gd name="T7" fmla="*/ 2147483646 h 87"/>
              <a:gd name="T8" fmla="*/ 2147483646 w 93"/>
              <a:gd name="T9" fmla="*/ 2147483646 h 87"/>
              <a:gd name="T10" fmla="*/ 2147483646 w 93"/>
              <a:gd name="T11" fmla="*/ 2147483646 h 87"/>
              <a:gd name="T12" fmla="*/ 2147483646 w 93"/>
              <a:gd name="T13" fmla="*/ 2147483646 h 87"/>
              <a:gd name="T14" fmla="*/ 2147483646 w 93"/>
              <a:gd name="T15" fmla="*/ 2147483646 h 87"/>
              <a:gd name="T16" fmla="*/ 2147483646 w 93"/>
              <a:gd name="T17" fmla="*/ 2147483646 h 87"/>
              <a:gd name="T18" fmla="*/ 0 w 93"/>
              <a:gd name="T19" fmla="*/ 2147483646 h 87"/>
              <a:gd name="T20" fmla="*/ 0 w 93"/>
              <a:gd name="T21" fmla="*/ 0 h 87"/>
              <a:gd name="T22" fmla="*/ 2147483646 w 93"/>
              <a:gd name="T23" fmla="*/ 2147483646 h 87"/>
              <a:gd name="T24" fmla="*/ 2147483646 w 93"/>
              <a:gd name="T25" fmla="*/ 2147483646 h 87"/>
              <a:gd name="T26" fmla="*/ 2147483646 w 93"/>
              <a:gd name="T27" fmla="*/ 2147483646 h 87"/>
              <a:gd name="T28" fmla="*/ 2147483646 w 93"/>
              <a:gd name="T29" fmla="*/ 2147483646 h 87"/>
              <a:gd name="T30" fmla="*/ 2147483646 w 93"/>
              <a:gd name="T31" fmla="*/ 2147483646 h 87"/>
              <a:gd name="T32" fmla="*/ 2147483646 w 93"/>
              <a:gd name="T33" fmla="*/ 2147483646 h 87"/>
              <a:gd name="T34" fmla="*/ 2147483646 w 93"/>
              <a:gd name="T35" fmla="*/ 2147483646 h 87"/>
              <a:gd name="T36" fmla="*/ 2147483646 w 93"/>
              <a:gd name="T37" fmla="*/ 2147483646 h 87"/>
              <a:gd name="T38" fmla="*/ 2147483646 w 93"/>
              <a:gd name="T39" fmla="*/ 2147483646 h 87"/>
              <a:gd name="T40" fmla="*/ 2147483646 w 93"/>
              <a:gd name="T41" fmla="*/ 2147483646 h 87"/>
              <a:gd name="T42" fmla="*/ 2147483646 w 93"/>
              <a:gd name="T43" fmla="*/ 2147483646 h 87"/>
              <a:gd name="T44" fmla="*/ 2147483646 w 93"/>
              <a:gd name="T45" fmla="*/ 2147483646 h 87"/>
              <a:gd name="T46" fmla="*/ 2147483646 w 93"/>
              <a:gd name="T47" fmla="*/ 2147483646 h 87"/>
              <a:gd name="T48" fmla="*/ 2147483646 w 93"/>
              <a:gd name="T49" fmla="*/ 2147483646 h 87"/>
              <a:gd name="T50" fmla="*/ 2147483646 w 93"/>
              <a:gd name="T51" fmla="*/ 2147483646 h 87"/>
              <a:gd name="T52" fmla="*/ 2147483646 w 93"/>
              <a:gd name="T53" fmla="*/ 2147483646 h 87"/>
              <a:gd name="T54" fmla="*/ 2147483646 w 93"/>
              <a:gd name="T55" fmla="*/ 2147483646 h 87"/>
              <a:gd name="T56" fmla="*/ 2147483646 w 93"/>
              <a:gd name="T57" fmla="*/ 2147483646 h 87"/>
              <a:gd name="T58" fmla="*/ 2147483646 w 93"/>
              <a:gd name="T59" fmla="*/ 2147483646 h 87"/>
              <a:gd name="T60" fmla="*/ 2147483646 w 93"/>
              <a:gd name="T61" fmla="*/ 2147483646 h 87"/>
              <a:gd name="T62" fmla="*/ 2147483646 w 93"/>
              <a:gd name="T63" fmla="*/ 2147483646 h 87"/>
              <a:gd name="T64" fmla="*/ 2147483646 w 93"/>
              <a:gd name="T65" fmla="*/ 2147483646 h 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3"/>
              <a:gd name="T100" fmla="*/ 0 h 87"/>
              <a:gd name="T101" fmla="*/ 93 w 93"/>
              <a:gd name="T102" fmla="*/ 87 h 8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3" h="87">
                <a:moveTo>
                  <a:pt x="4" y="0"/>
                </a:moveTo>
                <a:cubicBezTo>
                  <a:pt x="88" y="0"/>
                  <a:pt x="88" y="0"/>
                  <a:pt x="88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"/>
                  <a:pt x="93" y="4"/>
                  <a:pt x="93" y="4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3"/>
                  <a:pt x="93" y="73"/>
                  <a:pt x="93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79" y="71"/>
                  <a:pt x="79" y="71"/>
                  <a:pt x="79" y="71"/>
                </a:cubicBezTo>
                <a:cubicBezTo>
                  <a:pt x="81" y="69"/>
                  <a:pt x="81" y="66"/>
                  <a:pt x="82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9"/>
                  <a:pt x="83" y="9"/>
                  <a:pt x="83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64"/>
                  <a:pt x="9" y="64"/>
                  <a:pt x="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6" y="66"/>
                  <a:pt x="46" y="69"/>
                  <a:pt x="48" y="71"/>
                </a:cubicBezTo>
                <a:cubicBezTo>
                  <a:pt x="47" y="73"/>
                  <a:pt x="47" y="73"/>
                  <a:pt x="47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lose/>
                <a:moveTo>
                  <a:pt x="64" y="50"/>
                </a:moveTo>
                <a:cubicBezTo>
                  <a:pt x="57" y="50"/>
                  <a:pt x="51" y="55"/>
                  <a:pt x="51" y="62"/>
                </a:cubicBezTo>
                <a:cubicBezTo>
                  <a:pt x="51" y="65"/>
                  <a:pt x="52" y="68"/>
                  <a:pt x="54" y="70"/>
                </a:cubicBezTo>
                <a:cubicBezTo>
                  <a:pt x="50" y="81"/>
                  <a:pt x="50" y="81"/>
                  <a:pt x="50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60" y="86"/>
                  <a:pt x="60" y="86"/>
                  <a:pt x="60" y="86"/>
                </a:cubicBezTo>
                <a:cubicBezTo>
                  <a:pt x="64" y="77"/>
                  <a:pt x="64" y="77"/>
                  <a:pt x="64" y="77"/>
                </a:cubicBezTo>
                <a:cubicBezTo>
                  <a:pt x="67" y="87"/>
                  <a:pt x="67" y="87"/>
                  <a:pt x="67" y="87"/>
                </a:cubicBezTo>
                <a:cubicBezTo>
                  <a:pt x="72" y="83"/>
                  <a:pt x="72" y="83"/>
                  <a:pt x="72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73" y="70"/>
                  <a:pt x="73" y="70"/>
                  <a:pt x="73" y="70"/>
                </a:cubicBezTo>
                <a:cubicBezTo>
                  <a:pt x="75" y="68"/>
                  <a:pt x="76" y="65"/>
                  <a:pt x="76" y="62"/>
                </a:cubicBezTo>
                <a:cubicBezTo>
                  <a:pt x="76" y="55"/>
                  <a:pt x="70" y="50"/>
                  <a:pt x="64" y="50"/>
                </a:cubicBezTo>
                <a:close/>
                <a:moveTo>
                  <a:pt x="71" y="66"/>
                </a:moveTo>
                <a:cubicBezTo>
                  <a:pt x="69" y="67"/>
                  <a:pt x="66" y="68"/>
                  <a:pt x="64" y="68"/>
                </a:cubicBezTo>
                <a:cubicBezTo>
                  <a:pt x="61" y="68"/>
                  <a:pt x="58" y="67"/>
                  <a:pt x="56" y="66"/>
                </a:cubicBezTo>
                <a:cubicBezTo>
                  <a:pt x="57" y="69"/>
                  <a:pt x="60" y="71"/>
                  <a:pt x="64" y="71"/>
                </a:cubicBezTo>
                <a:cubicBezTo>
                  <a:pt x="67" y="71"/>
                  <a:pt x="69" y="69"/>
                  <a:pt x="71" y="66"/>
                </a:cubicBezTo>
                <a:close/>
                <a:moveTo>
                  <a:pt x="62" y="54"/>
                </a:moveTo>
                <a:cubicBezTo>
                  <a:pt x="64" y="54"/>
                  <a:pt x="66" y="55"/>
                  <a:pt x="67" y="57"/>
                </a:cubicBezTo>
                <a:cubicBezTo>
                  <a:pt x="69" y="59"/>
                  <a:pt x="70" y="61"/>
                  <a:pt x="71" y="64"/>
                </a:cubicBezTo>
                <a:cubicBezTo>
                  <a:pt x="72" y="61"/>
                  <a:pt x="72" y="58"/>
                  <a:pt x="69" y="55"/>
                </a:cubicBezTo>
                <a:cubicBezTo>
                  <a:pt x="67" y="53"/>
                  <a:pt x="64" y="53"/>
                  <a:pt x="62" y="54"/>
                </a:cubicBezTo>
                <a:close/>
                <a:moveTo>
                  <a:pt x="17" y="40"/>
                </a:moveTo>
                <a:cubicBezTo>
                  <a:pt x="17" y="45"/>
                  <a:pt x="17" y="45"/>
                  <a:pt x="17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0"/>
                  <a:pt x="76" y="40"/>
                  <a:pt x="7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46" y="28"/>
                </a:moveTo>
                <a:cubicBezTo>
                  <a:pt x="46" y="33"/>
                  <a:pt x="46" y="33"/>
                  <a:pt x="4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28"/>
                  <a:pt x="76" y="28"/>
                  <a:pt x="76" y="28"/>
                </a:cubicBezTo>
                <a:cubicBezTo>
                  <a:pt x="46" y="28"/>
                  <a:pt x="46" y="28"/>
                  <a:pt x="46" y="28"/>
                </a:cubicBezTo>
                <a:close/>
                <a:moveTo>
                  <a:pt x="46" y="16"/>
                </a:moveTo>
                <a:cubicBezTo>
                  <a:pt x="46" y="21"/>
                  <a:pt x="46" y="21"/>
                  <a:pt x="46" y="21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16"/>
                  <a:pt x="76" y="16"/>
                  <a:pt x="7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17" y="16"/>
                </a:moveTo>
                <a:cubicBezTo>
                  <a:pt x="17" y="34"/>
                  <a:pt x="17" y="34"/>
                  <a:pt x="17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16"/>
                  <a:pt x="39" y="16"/>
                  <a:pt x="39" y="16"/>
                </a:cubicBezTo>
                <a:lnTo>
                  <a:pt x="17" y="1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7" name="Freeform 19"/>
          <p:cNvSpPr>
            <a:spLocks noEditPoints="1"/>
          </p:cNvSpPr>
          <p:nvPr/>
        </p:nvSpPr>
        <p:spPr bwMode="auto">
          <a:xfrm>
            <a:off x="9169400" y="3495675"/>
            <a:ext cx="469900" cy="406400"/>
          </a:xfrm>
          <a:custGeom>
            <a:avLst/>
            <a:gdLst>
              <a:gd name="T0" fmla="*/ 2147483646 w 222"/>
              <a:gd name="T1" fmla="*/ 2147483646 h 234"/>
              <a:gd name="T2" fmla="*/ 2147483646 w 222"/>
              <a:gd name="T3" fmla="*/ 2147483646 h 234"/>
              <a:gd name="T4" fmla="*/ 2147483646 w 222"/>
              <a:gd name="T5" fmla="*/ 2147483646 h 234"/>
              <a:gd name="T6" fmla="*/ 2147483646 w 222"/>
              <a:gd name="T7" fmla="*/ 2147483646 h 234"/>
              <a:gd name="T8" fmla="*/ 2147483646 w 222"/>
              <a:gd name="T9" fmla="*/ 2147483646 h 234"/>
              <a:gd name="T10" fmla="*/ 2147483646 w 222"/>
              <a:gd name="T11" fmla="*/ 2147483646 h 234"/>
              <a:gd name="T12" fmla="*/ 2147483646 w 222"/>
              <a:gd name="T13" fmla="*/ 2147483646 h 234"/>
              <a:gd name="T14" fmla="*/ 2147483646 w 222"/>
              <a:gd name="T15" fmla="*/ 2147483646 h 234"/>
              <a:gd name="T16" fmla="*/ 2147483646 w 222"/>
              <a:gd name="T17" fmla="*/ 2147483646 h 234"/>
              <a:gd name="T18" fmla="*/ 2147483646 w 222"/>
              <a:gd name="T19" fmla="*/ 2147483646 h 234"/>
              <a:gd name="T20" fmla="*/ 2147483646 w 222"/>
              <a:gd name="T21" fmla="*/ 2147483646 h 234"/>
              <a:gd name="T22" fmla="*/ 2147483646 w 222"/>
              <a:gd name="T23" fmla="*/ 2147483646 h 234"/>
              <a:gd name="T24" fmla="*/ 2147483646 w 222"/>
              <a:gd name="T25" fmla="*/ 2147483646 h 234"/>
              <a:gd name="T26" fmla="*/ 2147483646 w 222"/>
              <a:gd name="T27" fmla="*/ 0 h 234"/>
              <a:gd name="T28" fmla="*/ 2147483646 w 222"/>
              <a:gd name="T29" fmla="*/ 0 h 234"/>
              <a:gd name="T30" fmla="*/ 2147483646 w 222"/>
              <a:gd name="T31" fmla="*/ 2147483646 h 234"/>
              <a:gd name="T32" fmla="*/ 2147483646 w 222"/>
              <a:gd name="T33" fmla="*/ 2147483646 h 234"/>
              <a:gd name="T34" fmla="*/ 2147483646 w 222"/>
              <a:gd name="T35" fmla="*/ 2147483646 h 234"/>
              <a:gd name="T36" fmla="*/ 2147483646 w 222"/>
              <a:gd name="T37" fmla="*/ 2147483646 h 234"/>
              <a:gd name="T38" fmla="*/ 2147483646 w 222"/>
              <a:gd name="T39" fmla="*/ 2147483646 h 234"/>
              <a:gd name="T40" fmla="*/ 2147483646 w 222"/>
              <a:gd name="T41" fmla="*/ 2147483646 h 234"/>
              <a:gd name="T42" fmla="*/ 2147483646 w 222"/>
              <a:gd name="T43" fmla="*/ 2147483646 h 234"/>
              <a:gd name="T44" fmla="*/ 0 w 222"/>
              <a:gd name="T45" fmla="*/ 2147483646 h 234"/>
              <a:gd name="T46" fmla="*/ 0 w 222"/>
              <a:gd name="T47" fmla="*/ 2147483646 h 234"/>
              <a:gd name="T48" fmla="*/ 2147483646 w 222"/>
              <a:gd name="T49" fmla="*/ 2147483646 h 234"/>
              <a:gd name="T50" fmla="*/ 2147483646 w 222"/>
              <a:gd name="T51" fmla="*/ 2147483646 h 234"/>
              <a:gd name="T52" fmla="*/ 2147483646 w 222"/>
              <a:gd name="T53" fmla="*/ 2147483646 h 234"/>
              <a:gd name="T54" fmla="*/ 2147483646 w 222"/>
              <a:gd name="T55" fmla="*/ 2147483646 h 234"/>
              <a:gd name="T56" fmla="*/ 2147483646 w 222"/>
              <a:gd name="T57" fmla="*/ 2147483646 h 234"/>
              <a:gd name="T58" fmla="*/ 2147483646 w 222"/>
              <a:gd name="T59" fmla="*/ 2147483646 h 234"/>
              <a:gd name="T60" fmla="*/ 2147483646 w 222"/>
              <a:gd name="T61" fmla="*/ 2147483646 h 234"/>
              <a:gd name="T62" fmla="*/ 2147483646 w 222"/>
              <a:gd name="T63" fmla="*/ 2147483646 h 234"/>
              <a:gd name="T64" fmla="*/ 2147483646 w 222"/>
              <a:gd name="T65" fmla="*/ 2147483646 h 234"/>
              <a:gd name="T66" fmla="*/ 2147483646 w 222"/>
              <a:gd name="T67" fmla="*/ 2147483646 h 234"/>
              <a:gd name="T68" fmla="*/ 2147483646 w 222"/>
              <a:gd name="T69" fmla="*/ 2147483646 h 234"/>
              <a:gd name="T70" fmla="*/ 2147483646 w 222"/>
              <a:gd name="T71" fmla="*/ 2147483646 h 234"/>
              <a:gd name="T72" fmla="*/ 2147483646 w 222"/>
              <a:gd name="T73" fmla="*/ 2147483646 h 234"/>
              <a:gd name="T74" fmla="*/ 2147483646 w 222"/>
              <a:gd name="T75" fmla="*/ 2147483646 h 234"/>
              <a:gd name="T76" fmla="*/ 2147483646 w 222"/>
              <a:gd name="T77" fmla="*/ 2147483646 h 234"/>
              <a:gd name="T78" fmla="*/ 2147483646 w 222"/>
              <a:gd name="T79" fmla="*/ 2147483646 h 234"/>
              <a:gd name="T80" fmla="*/ 2147483646 w 222"/>
              <a:gd name="T81" fmla="*/ 2147483646 h 23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234"/>
              <a:gd name="T125" fmla="*/ 222 w 222"/>
              <a:gd name="T126" fmla="*/ 234 h 23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8" name="Freeform 21"/>
          <p:cNvSpPr>
            <a:spLocks noEditPoints="1"/>
          </p:cNvSpPr>
          <p:nvPr/>
        </p:nvSpPr>
        <p:spPr bwMode="auto">
          <a:xfrm>
            <a:off x="9253538" y="2771775"/>
            <a:ext cx="315912" cy="354013"/>
          </a:xfrm>
          <a:custGeom>
            <a:avLst/>
            <a:gdLst>
              <a:gd name="T0" fmla="*/ 2147483646 w 63"/>
              <a:gd name="T1" fmla="*/ 2147483646 h 86"/>
              <a:gd name="T2" fmla="*/ 0 w 63"/>
              <a:gd name="T3" fmla="*/ 2147483646 h 86"/>
              <a:gd name="T4" fmla="*/ 2147483646 w 63"/>
              <a:gd name="T5" fmla="*/ 2147483646 h 86"/>
              <a:gd name="T6" fmla="*/ 2147483646 w 63"/>
              <a:gd name="T7" fmla="*/ 2147483646 h 86"/>
              <a:gd name="T8" fmla="*/ 2147483646 w 63"/>
              <a:gd name="T9" fmla="*/ 2147483646 h 86"/>
              <a:gd name="T10" fmla="*/ 2147483646 w 63"/>
              <a:gd name="T11" fmla="*/ 2147483646 h 86"/>
              <a:gd name="T12" fmla="*/ 2147483646 w 63"/>
              <a:gd name="T13" fmla="*/ 2147483646 h 86"/>
              <a:gd name="T14" fmla="*/ 2147483646 w 63"/>
              <a:gd name="T15" fmla="*/ 2147483646 h 86"/>
              <a:gd name="T16" fmla="*/ 2147483646 w 63"/>
              <a:gd name="T17" fmla="*/ 2147483646 h 86"/>
              <a:gd name="T18" fmla="*/ 2147483646 w 63"/>
              <a:gd name="T19" fmla="*/ 2147483646 h 86"/>
              <a:gd name="T20" fmla="*/ 2147483646 w 63"/>
              <a:gd name="T21" fmla="*/ 2147483646 h 86"/>
              <a:gd name="T22" fmla="*/ 2147483646 w 63"/>
              <a:gd name="T23" fmla="*/ 2147483646 h 86"/>
              <a:gd name="T24" fmla="*/ 2147483646 w 63"/>
              <a:gd name="T25" fmla="*/ 2147483646 h 86"/>
              <a:gd name="T26" fmla="*/ 2147483646 w 63"/>
              <a:gd name="T27" fmla="*/ 2147483646 h 86"/>
              <a:gd name="T28" fmla="*/ 2147483646 w 63"/>
              <a:gd name="T29" fmla="*/ 2147483646 h 86"/>
              <a:gd name="T30" fmla="*/ 2147483646 w 63"/>
              <a:gd name="T31" fmla="*/ 2147483646 h 86"/>
              <a:gd name="T32" fmla="*/ 2147483646 w 63"/>
              <a:gd name="T33" fmla="*/ 2147483646 h 86"/>
              <a:gd name="T34" fmla="*/ 2147483646 w 63"/>
              <a:gd name="T35" fmla="*/ 2147483646 h 86"/>
              <a:gd name="T36" fmla="*/ 2147483646 w 63"/>
              <a:gd name="T37" fmla="*/ 2147483646 h 86"/>
              <a:gd name="T38" fmla="*/ 2147483646 w 63"/>
              <a:gd name="T39" fmla="*/ 2147483646 h 86"/>
              <a:gd name="T40" fmla="*/ 2147483646 w 63"/>
              <a:gd name="T41" fmla="*/ 2147483646 h 86"/>
              <a:gd name="T42" fmla="*/ 2147483646 w 63"/>
              <a:gd name="T43" fmla="*/ 2147483646 h 86"/>
              <a:gd name="T44" fmla="*/ 2147483646 w 63"/>
              <a:gd name="T45" fmla="*/ 2147483646 h 86"/>
              <a:gd name="T46" fmla="*/ 2147483646 w 63"/>
              <a:gd name="T47" fmla="*/ 2147483646 h 86"/>
              <a:gd name="T48" fmla="*/ 2147483646 w 63"/>
              <a:gd name="T49" fmla="*/ 2147483646 h 86"/>
              <a:gd name="T50" fmla="*/ 2147483646 w 63"/>
              <a:gd name="T51" fmla="*/ 2147483646 h 86"/>
              <a:gd name="T52" fmla="*/ 2147483646 w 63"/>
              <a:gd name="T53" fmla="*/ 2147483646 h 86"/>
              <a:gd name="T54" fmla="*/ 2147483646 w 63"/>
              <a:gd name="T55" fmla="*/ 2147483646 h 86"/>
              <a:gd name="T56" fmla="*/ 2147483646 w 63"/>
              <a:gd name="T57" fmla="*/ 2147483646 h 86"/>
              <a:gd name="T58" fmla="*/ 2147483646 w 63"/>
              <a:gd name="T59" fmla="*/ 2147483646 h 86"/>
              <a:gd name="T60" fmla="*/ 2147483646 w 63"/>
              <a:gd name="T61" fmla="*/ 2147483646 h 86"/>
              <a:gd name="T62" fmla="*/ 2147483646 w 63"/>
              <a:gd name="T63" fmla="*/ 2147483646 h 86"/>
              <a:gd name="T64" fmla="*/ 2147483646 w 63"/>
              <a:gd name="T65" fmla="*/ 2147483646 h 86"/>
              <a:gd name="T66" fmla="*/ 2147483646 w 63"/>
              <a:gd name="T67" fmla="*/ 2147483646 h 86"/>
              <a:gd name="T68" fmla="*/ 2147483646 w 63"/>
              <a:gd name="T69" fmla="*/ 2147483646 h 8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3"/>
              <a:gd name="T106" fmla="*/ 0 h 86"/>
              <a:gd name="T107" fmla="*/ 63 w 63"/>
              <a:gd name="T108" fmla="*/ 86 h 8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3" h="86">
                <a:moveTo>
                  <a:pt x="0" y="8"/>
                </a:moveTo>
                <a:cubicBezTo>
                  <a:pt x="21" y="0"/>
                  <a:pt x="42" y="1"/>
                  <a:pt x="63" y="8"/>
                </a:cubicBezTo>
                <a:cubicBezTo>
                  <a:pt x="63" y="34"/>
                  <a:pt x="63" y="60"/>
                  <a:pt x="63" y="86"/>
                </a:cubicBezTo>
                <a:cubicBezTo>
                  <a:pt x="42" y="86"/>
                  <a:pt x="21" y="86"/>
                  <a:pt x="0" y="86"/>
                </a:cubicBezTo>
                <a:cubicBezTo>
                  <a:pt x="0" y="60"/>
                  <a:pt x="0" y="34"/>
                  <a:pt x="0" y="8"/>
                </a:cubicBezTo>
                <a:close/>
                <a:moveTo>
                  <a:pt x="8" y="15"/>
                </a:moveTo>
                <a:cubicBezTo>
                  <a:pt x="8" y="30"/>
                  <a:pt x="8" y="30"/>
                  <a:pt x="8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15"/>
                  <a:pt x="54" y="15"/>
                  <a:pt x="54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13" y="37"/>
                </a:moveTo>
                <a:cubicBezTo>
                  <a:pt x="11" y="37"/>
                  <a:pt x="9" y="39"/>
                  <a:pt x="9" y="41"/>
                </a:cubicBezTo>
                <a:cubicBezTo>
                  <a:pt x="9" y="44"/>
                  <a:pt x="11" y="46"/>
                  <a:pt x="13" y="46"/>
                </a:cubicBezTo>
                <a:cubicBezTo>
                  <a:pt x="16" y="46"/>
                  <a:pt x="18" y="44"/>
                  <a:pt x="18" y="41"/>
                </a:cubicBezTo>
                <a:cubicBezTo>
                  <a:pt x="18" y="39"/>
                  <a:pt x="16" y="37"/>
                  <a:pt x="13" y="37"/>
                </a:cubicBezTo>
                <a:close/>
                <a:moveTo>
                  <a:pt x="50" y="64"/>
                </a:moveTo>
                <a:cubicBezTo>
                  <a:pt x="47" y="64"/>
                  <a:pt x="45" y="66"/>
                  <a:pt x="45" y="69"/>
                </a:cubicBezTo>
                <a:cubicBezTo>
                  <a:pt x="45" y="72"/>
                  <a:pt x="47" y="74"/>
                  <a:pt x="50" y="74"/>
                </a:cubicBezTo>
                <a:cubicBezTo>
                  <a:pt x="53" y="74"/>
                  <a:pt x="55" y="72"/>
                  <a:pt x="55" y="69"/>
                </a:cubicBezTo>
                <a:cubicBezTo>
                  <a:pt x="55" y="66"/>
                  <a:pt x="53" y="64"/>
                  <a:pt x="50" y="64"/>
                </a:cubicBezTo>
                <a:close/>
                <a:moveTo>
                  <a:pt x="37" y="64"/>
                </a:moveTo>
                <a:cubicBezTo>
                  <a:pt x="35" y="64"/>
                  <a:pt x="33" y="66"/>
                  <a:pt x="33" y="69"/>
                </a:cubicBezTo>
                <a:cubicBezTo>
                  <a:pt x="33" y="72"/>
                  <a:pt x="35" y="74"/>
                  <a:pt x="37" y="74"/>
                </a:cubicBezTo>
                <a:cubicBezTo>
                  <a:pt x="40" y="74"/>
                  <a:pt x="42" y="72"/>
                  <a:pt x="42" y="69"/>
                </a:cubicBezTo>
                <a:cubicBezTo>
                  <a:pt x="42" y="66"/>
                  <a:pt x="40" y="64"/>
                  <a:pt x="37" y="64"/>
                </a:cubicBezTo>
                <a:close/>
                <a:moveTo>
                  <a:pt x="26" y="64"/>
                </a:moveTo>
                <a:cubicBezTo>
                  <a:pt x="23" y="64"/>
                  <a:pt x="21" y="66"/>
                  <a:pt x="21" y="69"/>
                </a:cubicBezTo>
                <a:cubicBezTo>
                  <a:pt x="21" y="72"/>
                  <a:pt x="23" y="74"/>
                  <a:pt x="26" y="74"/>
                </a:cubicBezTo>
                <a:cubicBezTo>
                  <a:pt x="28" y="74"/>
                  <a:pt x="30" y="72"/>
                  <a:pt x="30" y="69"/>
                </a:cubicBezTo>
                <a:cubicBezTo>
                  <a:pt x="30" y="66"/>
                  <a:pt x="28" y="64"/>
                  <a:pt x="26" y="64"/>
                </a:cubicBezTo>
                <a:close/>
                <a:moveTo>
                  <a:pt x="13" y="64"/>
                </a:moveTo>
                <a:cubicBezTo>
                  <a:pt x="11" y="64"/>
                  <a:pt x="9" y="66"/>
                  <a:pt x="9" y="69"/>
                </a:cubicBezTo>
                <a:cubicBezTo>
                  <a:pt x="9" y="72"/>
                  <a:pt x="11" y="74"/>
                  <a:pt x="13" y="74"/>
                </a:cubicBezTo>
                <a:cubicBezTo>
                  <a:pt x="16" y="74"/>
                  <a:pt x="18" y="72"/>
                  <a:pt x="18" y="69"/>
                </a:cubicBezTo>
                <a:cubicBezTo>
                  <a:pt x="18" y="66"/>
                  <a:pt x="16" y="64"/>
                  <a:pt x="13" y="64"/>
                </a:cubicBezTo>
                <a:close/>
                <a:moveTo>
                  <a:pt x="50" y="50"/>
                </a:moveTo>
                <a:cubicBezTo>
                  <a:pt x="47" y="50"/>
                  <a:pt x="45" y="52"/>
                  <a:pt x="45" y="55"/>
                </a:cubicBezTo>
                <a:cubicBezTo>
                  <a:pt x="45" y="58"/>
                  <a:pt x="47" y="60"/>
                  <a:pt x="50" y="60"/>
                </a:cubicBezTo>
                <a:cubicBezTo>
                  <a:pt x="53" y="60"/>
                  <a:pt x="55" y="58"/>
                  <a:pt x="55" y="55"/>
                </a:cubicBezTo>
                <a:cubicBezTo>
                  <a:pt x="55" y="52"/>
                  <a:pt x="53" y="50"/>
                  <a:pt x="50" y="50"/>
                </a:cubicBezTo>
                <a:close/>
                <a:moveTo>
                  <a:pt x="37" y="50"/>
                </a:moveTo>
                <a:cubicBezTo>
                  <a:pt x="35" y="50"/>
                  <a:pt x="33" y="52"/>
                  <a:pt x="33" y="55"/>
                </a:cubicBezTo>
                <a:cubicBezTo>
                  <a:pt x="33" y="58"/>
                  <a:pt x="35" y="60"/>
                  <a:pt x="37" y="60"/>
                </a:cubicBezTo>
                <a:cubicBezTo>
                  <a:pt x="40" y="60"/>
                  <a:pt x="42" y="58"/>
                  <a:pt x="42" y="55"/>
                </a:cubicBezTo>
                <a:cubicBezTo>
                  <a:pt x="42" y="52"/>
                  <a:pt x="40" y="50"/>
                  <a:pt x="37" y="50"/>
                </a:cubicBezTo>
                <a:close/>
                <a:moveTo>
                  <a:pt x="26" y="50"/>
                </a:moveTo>
                <a:cubicBezTo>
                  <a:pt x="23" y="50"/>
                  <a:pt x="21" y="52"/>
                  <a:pt x="21" y="55"/>
                </a:cubicBezTo>
                <a:cubicBezTo>
                  <a:pt x="21" y="58"/>
                  <a:pt x="23" y="60"/>
                  <a:pt x="26" y="60"/>
                </a:cubicBezTo>
                <a:cubicBezTo>
                  <a:pt x="28" y="60"/>
                  <a:pt x="30" y="58"/>
                  <a:pt x="30" y="55"/>
                </a:cubicBezTo>
                <a:cubicBezTo>
                  <a:pt x="30" y="52"/>
                  <a:pt x="28" y="50"/>
                  <a:pt x="26" y="50"/>
                </a:cubicBezTo>
                <a:close/>
                <a:moveTo>
                  <a:pt x="13" y="50"/>
                </a:moveTo>
                <a:cubicBezTo>
                  <a:pt x="11" y="50"/>
                  <a:pt x="9" y="52"/>
                  <a:pt x="9" y="55"/>
                </a:cubicBezTo>
                <a:cubicBezTo>
                  <a:pt x="9" y="58"/>
                  <a:pt x="11" y="60"/>
                  <a:pt x="13" y="60"/>
                </a:cubicBezTo>
                <a:cubicBezTo>
                  <a:pt x="16" y="60"/>
                  <a:pt x="18" y="58"/>
                  <a:pt x="18" y="55"/>
                </a:cubicBezTo>
                <a:cubicBezTo>
                  <a:pt x="18" y="52"/>
                  <a:pt x="16" y="50"/>
                  <a:pt x="13" y="50"/>
                </a:cubicBezTo>
                <a:close/>
                <a:moveTo>
                  <a:pt x="50" y="37"/>
                </a:moveTo>
                <a:cubicBezTo>
                  <a:pt x="47" y="37"/>
                  <a:pt x="45" y="39"/>
                  <a:pt x="45" y="41"/>
                </a:cubicBezTo>
                <a:cubicBezTo>
                  <a:pt x="45" y="44"/>
                  <a:pt x="47" y="46"/>
                  <a:pt x="50" y="46"/>
                </a:cubicBezTo>
                <a:cubicBezTo>
                  <a:pt x="53" y="46"/>
                  <a:pt x="55" y="44"/>
                  <a:pt x="55" y="41"/>
                </a:cubicBezTo>
                <a:cubicBezTo>
                  <a:pt x="55" y="39"/>
                  <a:pt x="53" y="37"/>
                  <a:pt x="50" y="37"/>
                </a:cubicBezTo>
                <a:close/>
                <a:moveTo>
                  <a:pt x="37" y="37"/>
                </a:moveTo>
                <a:cubicBezTo>
                  <a:pt x="35" y="37"/>
                  <a:pt x="33" y="39"/>
                  <a:pt x="33" y="41"/>
                </a:cubicBezTo>
                <a:cubicBezTo>
                  <a:pt x="33" y="44"/>
                  <a:pt x="35" y="46"/>
                  <a:pt x="37" y="46"/>
                </a:cubicBezTo>
                <a:cubicBezTo>
                  <a:pt x="40" y="46"/>
                  <a:pt x="42" y="44"/>
                  <a:pt x="42" y="41"/>
                </a:cubicBezTo>
                <a:cubicBezTo>
                  <a:pt x="42" y="39"/>
                  <a:pt x="40" y="37"/>
                  <a:pt x="37" y="37"/>
                </a:cubicBezTo>
                <a:close/>
                <a:moveTo>
                  <a:pt x="26" y="37"/>
                </a:moveTo>
                <a:cubicBezTo>
                  <a:pt x="23" y="37"/>
                  <a:pt x="21" y="39"/>
                  <a:pt x="21" y="41"/>
                </a:cubicBezTo>
                <a:cubicBezTo>
                  <a:pt x="21" y="44"/>
                  <a:pt x="23" y="46"/>
                  <a:pt x="26" y="46"/>
                </a:cubicBezTo>
                <a:cubicBezTo>
                  <a:pt x="28" y="46"/>
                  <a:pt x="30" y="44"/>
                  <a:pt x="30" y="41"/>
                </a:cubicBezTo>
                <a:cubicBezTo>
                  <a:pt x="30" y="39"/>
                  <a:pt x="28" y="37"/>
                  <a:pt x="26" y="3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69" name="Freeform 30"/>
          <p:cNvSpPr>
            <a:spLocks noEditPoints="1"/>
          </p:cNvSpPr>
          <p:nvPr/>
        </p:nvSpPr>
        <p:spPr bwMode="auto">
          <a:xfrm>
            <a:off x="9190038" y="1263650"/>
            <a:ext cx="449262" cy="382588"/>
          </a:xfrm>
          <a:custGeom>
            <a:avLst/>
            <a:gdLst>
              <a:gd name="T0" fmla="*/ 2147483646 w 90"/>
              <a:gd name="T1" fmla="*/ 2147483646 h 93"/>
              <a:gd name="T2" fmla="*/ 2147483646 w 90"/>
              <a:gd name="T3" fmla="*/ 2147483646 h 93"/>
              <a:gd name="T4" fmla="*/ 2147483646 w 90"/>
              <a:gd name="T5" fmla="*/ 2147483646 h 93"/>
              <a:gd name="T6" fmla="*/ 2147483646 w 90"/>
              <a:gd name="T7" fmla="*/ 2147483646 h 93"/>
              <a:gd name="T8" fmla="*/ 2147483646 w 90"/>
              <a:gd name="T9" fmla="*/ 2147483646 h 93"/>
              <a:gd name="T10" fmla="*/ 0 w 90"/>
              <a:gd name="T11" fmla="*/ 2147483646 h 93"/>
              <a:gd name="T12" fmla="*/ 0 w 90"/>
              <a:gd name="T13" fmla="*/ 2147483646 h 93"/>
              <a:gd name="T14" fmla="*/ 2147483646 w 90"/>
              <a:gd name="T15" fmla="*/ 2147483646 h 93"/>
              <a:gd name="T16" fmla="*/ 2147483646 w 90"/>
              <a:gd name="T17" fmla="*/ 2147483646 h 93"/>
              <a:gd name="T18" fmla="*/ 2147483646 w 90"/>
              <a:gd name="T19" fmla="*/ 2147483646 h 93"/>
              <a:gd name="T20" fmla="*/ 2147483646 w 90"/>
              <a:gd name="T21" fmla="*/ 2147483646 h 93"/>
              <a:gd name="T22" fmla="*/ 2147483646 w 90"/>
              <a:gd name="T23" fmla="*/ 2147483646 h 93"/>
              <a:gd name="T24" fmla="*/ 2147483646 w 90"/>
              <a:gd name="T25" fmla="*/ 2147483646 h 93"/>
              <a:gd name="T26" fmla="*/ 2147483646 w 90"/>
              <a:gd name="T27" fmla="*/ 2147483646 h 93"/>
              <a:gd name="T28" fmla="*/ 2147483646 w 90"/>
              <a:gd name="T29" fmla="*/ 2147483646 h 93"/>
              <a:gd name="T30" fmla="*/ 2147483646 w 90"/>
              <a:gd name="T31" fmla="*/ 2147483646 h 93"/>
              <a:gd name="T32" fmla="*/ 2147483646 w 90"/>
              <a:gd name="T33" fmla="*/ 2147483646 h 93"/>
              <a:gd name="T34" fmla="*/ 2147483646 w 90"/>
              <a:gd name="T35" fmla="*/ 2147483646 h 93"/>
              <a:gd name="T36" fmla="*/ 2147483646 w 90"/>
              <a:gd name="T37" fmla="*/ 2147483646 h 93"/>
              <a:gd name="T38" fmla="*/ 2147483646 w 90"/>
              <a:gd name="T39" fmla="*/ 2147483646 h 93"/>
              <a:gd name="T40" fmla="*/ 2147483646 w 90"/>
              <a:gd name="T41" fmla="*/ 2147483646 h 93"/>
              <a:gd name="T42" fmla="*/ 2147483646 w 90"/>
              <a:gd name="T43" fmla="*/ 2147483646 h 93"/>
              <a:gd name="T44" fmla="*/ 2147483646 w 90"/>
              <a:gd name="T45" fmla="*/ 2147483646 h 93"/>
              <a:gd name="T46" fmla="*/ 2147483646 w 90"/>
              <a:gd name="T47" fmla="*/ 2147483646 h 93"/>
              <a:gd name="T48" fmla="*/ 2147483646 w 90"/>
              <a:gd name="T49" fmla="*/ 2147483646 h 93"/>
              <a:gd name="T50" fmla="*/ 2147483646 w 90"/>
              <a:gd name="T51" fmla="*/ 2147483646 h 93"/>
              <a:gd name="T52" fmla="*/ 2147483646 w 90"/>
              <a:gd name="T53" fmla="*/ 2147483646 h 93"/>
              <a:gd name="T54" fmla="*/ 2147483646 w 90"/>
              <a:gd name="T55" fmla="*/ 2147483646 h 93"/>
              <a:gd name="T56" fmla="*/ 2147483646 w 90"/>
              <a:gd name="T57" fmla="*/ 2147483646 h 93"/>
              <a:gd name="T58" fmla="*/ 2147483646 w 90"/>
              <a:gd name="T59" fmla="*/ 2147483646 h 93"/>
              <a:gd name="T60" fmla="*/ 2147483646 w 90"/>
              <a:gd name="T61" fmla="*/ 2147483646 h 93"/>
              <a:gd name="T62" fmla="*/ 2147483646 w 90"/>
              <a:gd name="T63" fmla="*/ 2147483646 h 93"/>
              <a:gd name="T64" fmla="*/ 2147483646 w 90"/>
              <a:gd name="T65" fmla="*/ 2147483646 h 93"/>
              <a:gd name="T66" fmla="*/ 2147483646 w 90"/>
              <a:gd name="T67" fmla="*/ 2147483646 h 93"/>
              <a:gd name="T68" fmla="*/ 2147483646 w 90"/>
              <a:gd name="T69" fmla="*/ 2147483646 h 93"/>
              <a:gd name="T70" fmla="*/ 2147483646 w 90"/>
              <a:gd name="T71" fmla="*/ 2147483646 h 93"/>
              <a:gd name="T72" fmla="*/ 2147483646 w 90"/>
              <a:gd name="T73" fmla="*/ 2147483646 h 93"/>
              <a:gd name="T74" fmla="*/ 2147483646 w 90"/>
              <a:gd name="T75" fmla="*/ 2147483646 h 93"/>
              <a:gd name="T76" fmla="*/ 2147483646 w 90"/>
              <a:gd name="T77" fmla="*/ 2147483646 h 93"/>
              <a:gd name="T78" fmla="*/ 2147483646 w 90"/>
              <a:gd name="T79" fmla="*/ 2147483646 h 93"/>
              <a:gd name="T80" fmla="*/ 2147483646 w 90"/>
              <a:gd name="T81" fmla="*/ 2147483646 h 93"/>
              <a:gd name="T82" fmla="*/ 2147483646 w 90"/>
              <a:gd name="T83" fmla="*/ 2147483646 h 93"/>
              <a:gd name="T84" fmla="*/ 2147483646 w 90"/>
              <a:gd name="T85" fmla="*/ 2147483646 h 93"/>
              <a:gd name="T86" fmla="*/ 2147483646 w 90"/>
              <a:gd name="T87" fmla="*/ 2147483646 h 93"/>
              <a:gd name="T88" fmla="*/ 2147483646 w 90"/>
              <a:gd name="T89" fmla="*/ 2147483646 h 93"/>
              <a:gd name="T90" fmla="*/ 2147483646 w 90"/>
              <a:gd name="T91" fmla="*/ 2147483646 h 93"/>
              <a:gd name="T92" fmla="*/ 2147483646 w 90"/>
              <a:gd name="T93" fmla="*/ 2147483646 h 93"/>
              <a:gd name="T94" fmla="*/ 2147483646 w 90"/>
              <a:gd name="T95" fmla="*/ 2147483646 h 93"/>
              <a:gd name="T96" fmla="*/ 2147483646 w 90"/>
              <a:gd name="T97" fmla="*/ 2147483646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90"/>
              <a:gd name="T148" fmla="*/ 0 h 93"/>
              <a:gd name="T149" fmla="*/ 90 w 90"/>
              <a:gd name="T150" fmla="*/ 93 h 9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0" name="Freeform 38"/>
          <p:cNvSpPr>
            <a:spLocks noEditPoints="1"/>
          </p:cNvSpPr>
          <p:nvPr/>
        </p:nvSpPr>
        <p:spPr bwMode="auto">
          <a:xfrm>
            <a:off x="9153525" y="471488"/>
            <a:ext cx="520700" cy="409575"/>
          </a:xfrm>
          <a:custGeom>
            <a:avLst/>
            <a:gdLst>
              <a:gd name="T0" fmla="*/ 2147483646 w 104"/>
              <a:gd name="T1" fmla="*/ 2147483646 h 100"/>
              <a:gd name="T2" fmla="*/ 2147483646 w 104"/>
              <a:gd name="T3" fmla="*/ 2147483646 h 100"/>
              <a:gd name="T4" fmla="*/ 2147483646 w 104"/>
              <a:gd name="T5" fmla="*/ 2147483646 h 100"/>
              <a:gd name="T6" fmla="*/ 2147483646 w 104"/>
              <a:gd name="T7" fmla="*/ 2147483646 h 100"/>
              <a:gd name="T8" fmla="*/ 2147483646 w 104"/>
              <a:gd name="T9" fmla="*/ 2147483646 h 100"/>
              <a:gd name="T10" fmla="*/ 2147483646 w 104"/>
              <a:gd name="T11" fmla="*/ 2147483646 h 100"/>
              <a:gd name="T12" fmla="*/ 2147483646 w 104"/>
              <a:gd name="T13" fmla="*/ 2147483646 h 100"/>
              <a:gd name="T14" fmla="*/ 2147483646 w 104"/>
              <a:gd name="T15" fmla="*/ 2147483646 h 100"/>
              <a:gd name="T16" fmla="*/ 2147483646 w 104"/>
              <a:gd name="T17" fmla="*/ 2147483646 h 100"/>
              <a:gd name="T18" fmla="*/ 2147483646 w 104"/>
              <a:gd name="T19" fmla="*/ 2147483646 h 100"/>
              <a:gd name="T20" fmla="*/ 2147483646 w 104"/>
              <a:gd name="T21" fmla="*/ 2147483646 h 100"/>
              <a:gd name="T22" fmla="*/ 2147483646 w 104"/>
              <a:gd name="T23" fmla="*/ 2147483646 h 100"/>
              <a:gd name="T24" fmla="*/ 2147483646 w 104"/>
              <a:gd name="T25" fmla="*/ 2147483646 h 100"/>
              <a:gd name="T26" fmla="*/ 2147483646 w 104"/>
              <a:gd name="T27" fmla="*/ 2147483646 h 100"/>
              <a:gd name="T28" fmla="*/ 2147483646 w 104"/>
              <a:gd name="T29" fmla="*/ 2147483646 h 100"/>
              <a:gd name="T30" fmla="*/ 2147483646 w 104"/>
              <a:gd name="T31" fmla="*/ 2147483646 h 100"/>
              <a:gd name="T32" fmla="*/ 2147483646 w 104"/>
              <a:gd name="T33" fmla="*/ 2147483646 h 100"/>
              <a:gd name="T34" fmla="*/ 2147483646 w 104"/>
              <a:gd name="T35" fmla="*/ 2147483646 h 100"/>
              <a:gd name="T36" fmla="*/ 2147483646 w 104"/>
              <a:gd name="T37" fmla="*/ 2147483646 h 100"/>
              <a:gd name="T38" fmla="*/ 2147483646 w 104"/>
              <a:gd name="T39" fmla="*/ 2147483646 h 100"/>
              <a:gd name="T40" fmla="*/ 2147483646 w 104"/>
              <a:gd name="T41" fmla="*/ 2147483646 h 100"/>
              <a:gd name="T42" fmla="*/ 2147483646 w 104"/>
              <a:gd name="T43" fmla="*/ 2147483646 h 100"/>
              <a:gd name="T44" fmla="*/ 2147483646 w 104"/>
              <a:gd name="T45" fmla="*/ 2147483646 h 100"/>
              <a:gd name="T46" fmla="*/ 2147483646 w 104"/>
              <a:gd name="T47" fmla="*/ 2147483646 h 100"/>
              <a:gd name="T48" fmla="*/ 2147483646 w 104"/>
              <a:gd name="T49" fmla="*/ 2147483646 h 100"/>
              <a:gd name="T50" fmla="*/ 2147483646 w 104"/>
              <a:gd name="T51" fmla="*/ 2147483646 h 100"/>
              <a:gd name="T52" fmla="*/ 2147483646 w 104"/>
              <a:gd name="T53" fmla="*/ 2147483646 h 100"/>
              <a:gd name="T54" fmla="*/ 2147483646 w 104"/>
              <a:gd name="T55" fmla="*/ 2147483646 h 100"/>
              <a:gd name="T56" fmla="*/ 2147483646 w 104"/>
              <a:gd name="T57" fmla="*/ 2147483646 h 100"/>
              <a:gd name="T58" fmla="*/ 2147483646 w 104"/>
              <a:gd name="T59" fmla="*/ 2147483646 h 100"/>
              <a:gd name="T60" fmla="*/ 2147483646 w 104"/>
              <a:gd name="T61" fmla="*/ 2147483646 h 100"/>
              <a:gd name="T62" fmla="*/ 2147483646 w 104"/>
              <a:gd name="T63" fmla="*/ 2147483646 h 100"/>
              <a:gd name="T64" fmla="*/ 2147483646 w 104"/>
              <a:gd name="T65" fmla="*/ 2147483646 h 100"/>
              <a:gd name="T66" fmla="*/ 2147483646 w 104"/>
              <a:gd name="T67" fmla="*/ 2147483646 h 100"/>
              <a:gd name="T68" fmla="*/ 2147483646 w 104"/>
              <a:gd name="T69" fmla="*/ 2147483646 h 100"/>
              <a:gd name="T70" fmla="*/ 0 w 104"/>
              <a:gd name="T71" fmla="*/ 2147483646 h 100"/>
              <a:gd name="T72" fmla="*/ 0 w 104"/>
              <a:gd name="T73" fmla="*/ 2147483646 h 100"/>
              <a:gd name="T74" fmla="*/ 2147483646 w 104"/>
              <a:gd name="T75" fmla="*/ 2147483646 h 100"/>
              <a:gd name="T76" fmla="*/ 2147483646 w 104"/>
              <a:gd name="T77" fmla="*/ 2147483646 h 100"/>
              <a:gd name="T78" fmla="*/ 2147483646 w 104"/>
              <a:gd name="T79" fmla="*/ 2147483646 h 100"/>
              <a:gd name="T80" fmla="*/ 2147483646 w 104"/>
              <a:gd name="T81" fmla="*/ 2147483646 h 100"/>
              <a:gd name="T82" fmla="*/ 2147483646 w 104"/>
              <a:gd name="T83" fmla="*/ 2147483646 h 100"/>
              <a:gd name="T84" fmla="*/ 2147483646 w 104"/>
              <a:gd name="T85" fmla="*/ 2147483646 h 100"/>
              <a:gd name="T86" fmla="*/ 2147483646 w 104"/>
              <a:gd name="T87" fmla="*/ 2147483646 h 100"/>
              <a:gd name="T88" fmla="*/ 2147483646 w 104"/>
              <a:gd name="T89" fmla="*/ 2147483646 h 100"/>
              <a:gd name="T90" fmla="*/ 2147483646 w 104"/>
              <a:gd name="T91" fmla="*/ 2147483646 h 100"/>
              <a:gd name="T92" fmla="*/ 2147483646 w 104"/>
              <a:gd name="T93" fmla="*/ 2147483646 h 100"/>
              <a:gd name="T94" fmla="*/ 2147483646 w 104"/>
              <a:gd name="T95" fmla="*/ 2147483646 h 100"/>
              <a:gd name="T96" fmla="*/ 2147483646 w 104"/>
              <a:gd name="T97" fmla="*/ 2147483646 h 100"/>
              <a:gd name="T98" fmla="*/ 2147483646 w 104"/>
              <a:gd name="T99" fmla="*/ 2147483646 h 100"/>
              <a:gd name="T100" fmla="*/ 2147483646 w 104"/>
              <a:gd name="T101" fmla="*/ 2147483646 h 1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4"/>
              <a:gd name="T154" fmla="*/ 0 h 100"/>
              <a:gd name="T155" fmla="*/ 104 w 104"/>
              <a:gd name="T156" fmla="*/ 100 h 1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4" h="100">
                <a:moveTo>
                  <a:pt x="15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47" y="44"/>
                  <a:pt x="47" y="44"/>
                  <a:pt x="47" y="44"/>
                </a:cubicBezTo>
                <a:cubicBezTo>
                  <a:pt x="54" y="53"/>
                  <a:pt x="54" y="53"/>
                  <a:pt x="54" y="53"/>
                </a:cubicBezTo>
                <a:cubicBezTo>
                  <a:pt x="69" y="30"/>
                  <a:pt x="69" y="30"/>
                  <a:pt x="69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55"/>
                  <a:pt x="97" y="55"/>
                  <a:pt x="97" y="55"/>
                </a:cubicBezTo>
                <a:cubicBezTo>
                  <a:pt x="94" y="47"/>
                  <a:pt x="94" y="47"/>
                  <a:pt x="94" y="47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3" y="68"/>
                  <a:pt x="83" y="68"/>
                  <a:pt x="83" y="68"/>
                </a:cubicBezTo>
                <a:cubicBezTo>
                  <a:pt x="79" y="68"/>
                  <a:pt x="79" y="68"/>
                  <a:pt x="79" y="68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48"/>
                  <a:pt x="69" y="48"/>
                  <a:pt x="69" y="48"/>
                </a:cubicBezTo>
                <a:cubicBezTo>
                  <a:pt x="53" y="61"/>
                  <a:pt x="53" y="61"/>
                  <a:pt x="53" y="61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65"/>
                  <a:pt x="41" y="65"/>
                  <a:pt x="41" y="65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30" y="68"/>
                  <a:pt x="30" y="68"/>
                  <a:pt x="3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49"/>
                  <a:pt x="16" y="49"/>
                  <a:pt x="16" y="49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5"/>
                  <a:pt x="7" y="65"/>
                  <a:pt x="7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89"/>
                  <a:pt x="10" y="89"/>
                  <a:pt x="1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65"/>
                  <a:pt x="0" y="65"/>
                  <a:pt x="0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59"/>
                  <a:pt x="1" y="59"/>
                  <a:pt x="1" y="59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86" y="4"/>
                </a:moveTo>
                <a:cubicBezTo>
                  <a:pt x="80" y="0"/>
                  <a:pt x="73" y="2"/>
                  <a:pt x="70" y="8"/>
                </a:cubicBezTo>
                <a:cubicBezTo>
                  <a:pt x="67" y="13"/>
                  <a:pt x="68" y="20"/>
                  <a:pt x="74" y="24"/>
                </a:cubicBezTo>
                <a:cubicBezTo>
                  <a:pt x="79" y="27"/>
                  <a:pt x="87" y="25"/>
                  <a:pt x="90" y="20"/>
                </a:cubicBezTo>
                <a:cubicBezTo>
                  <a:pt x="93" y="14"/>
                  <a:pt x="91" y="7"/>
                  <a:pt x="86" y="4"/>
                </a:cubicBezTo>
                <a:close/>
                <a:moveTo>
                  <a:pt x="22" y="4"/>
                </a:moveTo>
                <a:cubicBezTo>
                  <a:pt x="28" y="0"/>
                  <a:pt x="35" y="2"/>
                  <a:pt x="38" y="8"/>
                </a:cubicBezTo>
                <a:cubicBezTo>
                  <a:pt x="41" y="13"/>
                  <a:pt x="40" y="20"/>
                  <a:pt x="34" y="24"/>
                </a:cubicBezTo>
                <a:cubicBezTo>
                  <a:pt x="29" y="27"/>
                  <a:pt x="21" y="25"/>
                  <a:pt x="18" y="20"/>
                </a:cubicBezTo>
                <a:cubicBezTo>
                  <a:pt x="15" y="14"/>
                  <a:pt x="17" y="7"/>
                  <a:pt x="22" y="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1" name="Freeform 41"/>
          <p:cNvSpPr>
            <a:spLocks noEditPoints="1"/>
          </p:cNvSpPr>
          <p:nvPr/>
        </p:nvSpPr>
        <p:spPr bwMode="auto">
          <a:xfrm>
            <a:off x="9144000" y="4295775"/>
            <a:ext cx="523875" cy="320675"/>
          </a:xfrm>
          <a:custGeom>
            <a:avLst/>
            <a:gdLst>
              <a:gd name="T0" fmla="*/ 2147483646 w 105"/>
              <a:gd name="T1" fmla="*/ 2147483646 h 78"/>
              <a:gd name="T2" fmla="*/ 2147483646 w 105"/>
              <a:gd name="T3" fmla="*/ 2147483646 h 78"/>
              <a:gd name="T4" fmla="*/ 2147483646 w 105"/>
              <a:gd name="T5" fmla="*/ 2147483646 h 78"/>
              <a:gd name="T6" fmla="*/ 2147483646 w 105"/>
              <a:gd name="T7" fmla="*/ 2147483646 h 78"/>
              <a:gd name="T8" fmla="*/ 2147483646 w 105"/>
              <a:gd name="T9" fmla="*/ 2147483646 h 78"/>
              <a:gd name="T10" fmla="*/ 2147483646 w 105"/>
              <a:gd name="T11" fmla="*/ 2147483646 h 78"/>
              <a:gd name="T12" fmla="*/ 2147483646 w 105"/>
              <a:gd name="T13" fmla="*/ 2147483646 h 78"/>
              <a:gd name="T14" fmla="*/ 2147483646 w 105"/>
              <a:gd name="T15" fmla="*/ 2147483646 h 78"/>
              <a:gd name="T16" fmla="*/ 2147483646 w 105"/>
              <a:gd name="T17" fmla="*/ 2147483646 h 78"/>
              <a:gd name="T18" fmla="*/ 2147483646 w 105"/>
              <a:gd name="T19" fmla="*/ 2147483646 h 78"/>
              <a:gd name="T20" fmla="*/ 2147483646 w 105"/>
              <a:gd name="T21" fmla="*/ 2147483646 h 78"/>
              <a:gd name="T22" fmla="*/ 2147483646 w 105"/>
              <a:gd name="T23" fmla="*/ 2147483646 h 78"/>
              <a:gd name="T24" fmla="*/ 2147483646 w 105"/>
              <a:gd name="T25" fmla="*/ 2147483646 h 78"/>
              <a:gd name="T26" fmla="*/ 2147483646 w 105"/>
              <a:gd name="T27" fmla="*/ 2147483646 h 78"/>
              <a:gd name="T28" fmla="*/ 2147483646 w 105"/>
              <a:gd name="T29" fmla="*/ 2147483646 h 78"/>
              <a:gd name="T30" fmla="*/ 2147483646 w 105"/>
              <a:gd name="T31" fmla="*/ 2147483646 h 78"/>
              <a:gd name="T32" fmla="*/ 2147483646 w 105"/>
              <a:gd name="T33" fmla="*/ 2147483646 h 78"/>
              <a:gd name="T34" fmla="*/ 2147483646 w 105"/>
              <a:gd name="T35" fmla="*/ 0 h 78"/>
              <a:gd name="T36" fmla="*/ 2147483646 w 105"/>
              <a:gd name="T37" fmla="*/ 2147483646 h 78"/>
              <a:gd name="T38" fmla="*/ 2147483646 w 105"/>
              <a:gd name="T39" fmla="*/ 2147483646 h 78"/>
              <a:gd name="T40" fmla="*/ 2147483646 w 105"/>
              <a:gd name="T41" fmla="*/ 2147483646 h 78"/>
              <a:gd name="T42" fmla="*/ 0 w 105"/>
              <a:gd name="T43" fmla="*/ 2147483646 h 78"/>
              <a:gd name="T44" fmla="*/ 0 w 105"/>
              <a:gd name="T45" fmla="*/ 2147483646 h 78"/>
              <a:gd name="T46" fmla="*/ 2147483646 w 105"/>
              <a:gd name="T47" fmla="*/ 2147483646 h 78"/>
              <a:gd name="T48" fmla="*/ 2147483646 w 105"/>
              <a:gd name="T49" fmla="*/ 2147483646 h 78"/>
              <a:gd name="T50" fmla="*/ 2147483646 w 105"/>
              <a:gd name="T51" fmla="*/ 2147483646 h 78"/>
              <a:gd name="T52" fmla="*/ 2147483646 w 105"/>
              <a:gd name="T53" fmla="*/ 2147483646 h 78"/>
              <a:gd name="T54" fmla="*/ 2147483646 w 105"/>
              <a:gd name="T55" fmla="*/ 2147483646 h 78"/>
              <a:gd name="T56" fmla="*/ 2147483646 w 105"/>
              <a:gd name="T57" fmla="*/ 2147483646 h 78"/>
              <a:gd name="T58" fmla="*/ 2147483646 w 105"/>
              <a:gd name="T59" fmla="*/ 2147483646 h 78"/>
              <a:gd name="T60" fmla="*/ 2147483646 w 105"/>
              <a:gd name="T61" fmla="*/ 2147483646 h 78"/>
              <a:gd name="T62" fmla="*/ 2147483646 w 105"/>
              <a:gd name="T63" fmla="*/ 2147483646 h 78"/>
              <a:gd name="T64" fmla="*/ 2147483646 w 105"/>
              <a:gd name="T65" fmla="*/ 2147483646 h 78"/>
              <a:gd name="T66" fmla="*/ 2147483646 w 105"/>
              <a:gd name="T67" fmla="*/ 2147483646 h 78"/>
              <a:gd name="T68" fmla="*/ 2147483646 w 105"/>
              <a:gd name="T69" fmla="*/ 2147483646 h 78"/>
              <a:gd name="T70" fmla="*/ 2147483646 w 105"/>
              <a:gd name="T71" fmla="*/ 2147483646 h 78"/>
              <a:gd name="T72" fmla="*/ 2147483646 w 105"/>
              <a:gd name="T73" fmla="*/ 2147483646 h 78"/>
              <a:gd name="T74" fmla="*/ 2147483646 w 105"/>
              <a:gd name="T75" fmla="*/ 0 h 7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5"/>
              <a:gd name="T115" fmla="*/ 0 h 78"/>
              <a:gd name="T116" fmla="*/ 105 w 105"/>
              <a:gd name="T117" fmla="*/ 78 h 7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5" h="78">
                <a:moveTo>
                  <a:pt x="52" y="14"/>
                </a:moveTo>
                <a:cubicBezTo>
                  <a:pt x="70" y="14"/>
                  <a:pt x="84" y="29"/>
                  <a:pt x="84" y="46"/>
                </a:cubicBezTo>
                <a:cubicBezTo>
                  <a:pt x="84" y="47"/>
                  <a:pt x="84" y="49"/>
                  <a:pt x="84" y="50"/>
                </a:cubicBezTo>
                <a:cubicBezTo>
                  <a:pt x="80" y="51"/>
                  <a:pt x="76" y="53"/>
                  <a:pt x="72" y="54"/>
                </a:cubicBezTo>
                <a:cubicBezTo>
                  <a:pt x="68" y="55"/>
                  <a:pt x="65" y="55"/>
                  <a:pt x="61" y="55"/>
                </a:cubicBezTo>
                <a:cubicBezTo>
                  <a:pt x="60" y="54"/>
                  <a:pt x="58" y="52"/>
                  <a:pt x="56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6" y="52"/>
                  <a:pt x="43" y="55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61"/>
                  <a:pt x="46" y="64"/>
                  <a:pt x="49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1" y="60"/>
                </a:cubicBezTo>
                <a:cubicBezTo>
                  <a:pt x="65" y="60"/>
                  <a:pt x="69" y="59"/>
                  <a:pt x="73" y="59"/>
                </a:cubicBezTo>
                <a:cubicBezTo>
                  <a:pt x="76" y="58"/>
                  <a:pt x="79" y="57"/>
                  <a:pt x="82" y="56"/>
                </a:cubicBezTo>
                <a:cubicBezTo>
                  <a:pt x="78" y="69"/>
                  <a:pt x="66" y="78"/>
                  <a:pt x="52" y="78"/>
                </a:cubicBezTo>
                <a:cubicBezTo>
                  <a:pt x="34" y="78"/>
                  <a:pt x="20" y="64"/>
                  <a:pt x="20" y="46"/>
                </a:cubicBezTo>
                <a:cubicBezTo>
                  <a:pt x="20" y="29"/>
                  <a:pt x="34" y="14"/>
                  <a:pt x="52" y="14"/>
                </a:cubicBezTo>
                <a:close/>
                <a:moveTo>
                  <a:pt x="52" y="0"/>
                </a:moveTo>
                <a:cubicBezTo>
                  <a:pt x="39" y="0"/>
                  <a:pt x="28" y="5"/>
                  <a:pt x="20" y="14"/>
                </a:cubicBezTo>
                <a:cubicBezTo>
                  <a:pt x="14" y="19"/>
                  <a:pt x="10" y="26"/>
                  <a:pt x="8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34"/>
                  <a:pt x="15" y="34"/>
                  <a:pt x="15" y="34"/>
                </a:cubicBezTo>
                <a:cubicBezTo>
                  <a:pt x="17" y="28"/>
                  <a:pt x="20" y="23"/>
                  <a:pt x="25" y="19"/>
                </a:cubicBezTo>
                <a:cubicBezTo>
                  <a:pt x="32" y="12"/>
                  <a:pt x="41" y="7"/>
                  <a:pt x="52" y="7"/>
                </a:cubicBezTo>
                <a:cubicBezTo>
                  <a:pt x="63" y="7"/>
                  <a:pt x="73" y="12"/>
                  <a:pt x="80" y="19"/>
                </a:cubicBezTo>
                <a:cubicBezTo>
                  <a:pt x="84" y="23"/>
                  <a:pt x="87" y="28"/>
                  <a:pt x="89" y="33"/>
                </a:cubicBezTo>
                <a:cubicBezTo>
                  <a:pt x="89" y="57"/>
                  <a:pt x="89" y="57"/>
                  <a:pt x="89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102" y="57"/>
                  <a:pt x="105" y="54"/>
                  <a:pt x="105" y="5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36"/>
                  <a:pt x="102" y="33"/>
                  <a:pt x="98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4" y="26"/>
                  <a:pt x="90" y="19"/>
                  <a:pt x="85" y="14"/>
                </a:cubicBezTo>
                <a:cubicBezTo>
                  <a:pt x="76" y="5"/>
                  <a:pt x="65" y="0"/>
                  <a:pt x="52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2" name="Freeform 44"/>
          <p:cNvSpPr>
            <a:spLocks noEditPoints="1"/>
          </p:cNvSpPr>
          <p:nvPr/>
        </p:nvSpPr>
        <p:spPr bwMode="auto">
          <a:xfrm>
            <a:off x="10123488" y="5791200"/>
            <a:ext cx="481012" cy="419100"/>
          </a:xfrm>
          <a:custGeom>
            <a:avLst/>
            <a:gdLst>
              <a:gd name="T0" fmla="*/ 2147483646 w 96"/>
              <a:gd name="T1" fmla="*/ 2147483646 h 102"/>
              <a:gd name="T2" fmla="*/ 2147483646 w 96"/>
              <a:gd name="T3" fmla="*/ 2147483646 h 102"/>
              <a:gd name="T4" fmla="*/ 2147483646 w 96"/>
              <a:gd name="T5" fmla="*/ 2147483646 h 102"/>
              <a:gd name="T6" fmla="*/ 2147483646 w 96"/>
              <a:gd name="T7" fmla="*/ 0 h 102"/>
              <a:gd name="T8" fmla="*/ 2147483646 w 96"/>
              <a:gd name="T9" fmla="*/ 2147483646 h 102"/>
              <a:gd name="T10" fmla="*/ 2147483646 w 96"/>
              <a:gd name="T11" fmla="*/ 2147483646 h 102"/>
              <a:gd name="T12" fmla="*/ 2147483646 w 96"/>
              <a:gd name="T13" fmla="*/ 2147483646 h 102"/>
              <a:gd name="T14" fmla="*/ 2147483646 w 96"/>
              <a:gd name="T15" fmla="*/ 2147483646 h 102"/>
              <a:gd name="T16" fmla="*/ 2147483646 w 96"/>
              <a:gd name="T17" fmla="*/ 2147483646 h 102"/>
              <a:gd name="T18" fmla="*/ 2147483646 w 96"/>
              <a:gd name="T19" fmla="*/ 2147483646 h 102"/>
              <a:gd name="T20" fmla="*/ 2147483646 w 96"/>
              <a:gd name="T21" fmla="*/ 2147483646 h 102"/>
              <a:gd name="T22" fmla="*/ 2147483646 w 96"/>
              <a:gd name="T23" fmla="*/ 2147483646 h 102"/>
              <a:gd name="T24" fmla="*/ 2147483646 w 96"/>
              <a:gd name="T25" fmla="*/ 0 h 102"/>
              <a:gd name="T26" fmla="*/ 2147483646 w 96"/>
              <a:gd name="T27" fmla="*/ 2147483646 h 102"/>
              <a:gd name="T28" fmla="*/ 2147483646 w 96"/>
              <a:gd name="T29" fmla="*/ 2147483646 h 102"/>
              <a:gd name="T30" fmla="*/ 2147483646 w 96"/>
              <a:gd name="T31" fmla="*/ 2147483646 h 102"/>
              <a:gd name="T32" fmla="*/ 2147483646 w 96"/>
              <a:gd name="T33" fmla="*/ 2147483646 h 102"/>
              <a:gd name="T34" fmla="*/ 2147483646 w 96"/>
              <a:gd name="T35" fmla="*/ 2147483646 h 102"/>
              <a:gd name="T36" fmla="*/ 2147483646 w 96"/>
              <a:gd name="T37" fmla="*/ 2147483646 h 102"/>
              <a:gd name="T38" fmla="*/ 2147483646 w 96"/>
              <a:gd name="T39" fmla="*/ 2147483646 h 102"/>
              <a:gd name="T40" fmla="*/ 2147483646 w 96"/>
              <a:gd name="T41" fmla="*/ 2147483646 h 102"/>
              <a:gd name="T42" fmla="*/ 2147483646 w 96"/>
              <a:gd name="T43" fmla="*/ 2147483646 h 102"/>
              <a:gd name="T44" fmla="*/ 2147483646 w 96"/>
              <a:gd name="T45" fmla="*/ 2147483646 h 102"/>
              <a:gd name="T46" fmla="*/ 2147483646 w 96"/>
              <a:gd name="T47" fmla="*/ 2147483646 h 102"/>
              <a:gd name="T48" fmla="*/ 2147483646 w 96"/>
              <a:gd name="T49" fmla="*/ 2147483646 h 102"/>
              <a:gd name="T50" fmla="*/ 2147483646 w 96"/>
              <a:gd name="T51" fmla="*/ 2147483646 h 102"/>
              <a:gd name="T52" fmla="*/ 2147483646 w 96"/>
              <a:gd name="T53" fmla="*/ 2147483646 h 102"/>
              <a:gd name="T54" fmla="*/ 2147483646 w 96"/>
              <a:gd name="T55" fmla="*/ 2147483646 h 102"/>
              <a:gd name="T56" fmla="*/ 2147483646 w 96"/>
              <a:gd name="T57" fmla="*/ 2147483646 h 102"/>
              <a:gd name="T58" fmla="*/ 2147483646 w 96"/>
              <a:gd name="T59" fmla="*/ 2147483646 h 102"/>
              <a:gd name="T60" fmla="*/ 2147483646 w 96"/>
              <a:gd name="T61" fmla="*/ 2147483646 h 102"/>
              <a:gd name="T62" fmla="*/ 2147483646 w 96"/>
              <a:gd name="T63" fmla="*/ 2147483646 h 102"/>
              <a:gd name="T64" fmla="*/ 2147483646 w 96"/>
              <a:gd name="T65" fmla="*/ 2147483646 h 102"/>
              <a:gd name="T66" fmla="*/ 2147483646 w 96"/>
              <a:gd name="T67" fmla="*/ 2147483646 h 102"/>
              <a:gd name="T68" fmla="*/ 2147483646 w 96"/>
              <a:gd name="T69" fmla="*/ 2147483646 h 102"/>
              <a:gd name="T70" fmla="*/ 2147483646 w 96"/>
              <a:gd name="T71" fmla="*/ 2147483646 h 102"/>
              <a:gd name="T72" fmla="*/ 2147483646 w 96"/>
              <a:gd name="T73" fmla="*/ 2147483646 h 102"/>
              <a:gd name="T74" fmla="*/ 2147483646 w 96"/>
              <a:gd name="T75" fmla="*/ 2147483646 h 102"/>
              <a:gd name="T76" fmla="*/ 2147483646 w 96"/>
              <a:gd name="T77" fmla="*/ 2147483646 h 102"/>
              <a:gd name="T78" fmla="*/ 2147483646 w 96"/>
              <a:gd name="T79" fmla="*/ 2147483646 h 102"/>
              <a:gd name="T80" fmla="*/ 2147483646 w 96"/>
              <a:gd name="T81" fmla="*/ 2147483646 h 102"/>
              <a:gd name="T82" fmla="*/ 2147483646 w 96"/>
              <a:gd name="T83" fmla="*/ 2147483646 h 102"/>
              <a:gd name="T84" fmla="*/ 2147483646 w 96"/>
              <a:gd name="T85" fmla="*/ 2147483646 h 102"/>
              <a:gd name="T86" fmla="*/ 2147483646 w 96"/>
              <a:gd name="T87" fmla="*/ 2147483646 h 1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6"/>
              <a:gd name="T133" fmla="*/ 0 h 102"/>
              <a:gd name="T134" fmla="*/ 96 w 96"/>
              <a:gd name="T135" fmla="*/ 102 h 1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6" h="102">
                <a:moveTo>
                  <a:pt x="16" y="17"/>
                </a:moveTo>
                <a:cubicBezTo>
                  <a:pt x="11" y="17"/>
                  <a:pt x="6" y="21"/>
                  <a:pt x="6" y="27"/>
                </a:cubicBezTo>
                <a:cubicBezTo>
                  <a:pt x="6" y="32"/>
                  <a:pt x="11" y="36"/>
                  <a:pt x="16" y="36"/>
                </a:cubicBezTo>
                <a:cubicBezTo>
                  <a:pt x="21" y="36"/>
                  <a:pt x="26" y="32"/>
                  <a:pt x="26" y="27"/>
                </a:cubicBezTo>
                <a:cubicBezTo>
                  <a:pt x="26" y="21"/>
                  <a:pt x="21" y="17"/>
                  <a:pt x="16" y="17"/>
                </a:cubicBezTo>
                <a:close/>
                <a:moveTo>
                  <a:pt x="82" y="10"/>
                </a:moveTo>
                <a:cubicBezTo>
                  <a:pt x="82" y="7"/>
                  <a:pt x="82" y="7"/>
                  <a:pt x="82" y="7"/>
                </a:cubicBezTo>
                <a:cubicBezTo>
                  <a:pt x="91" y="0"/>
                  <a:pt x="91" y="0"/>
                  <a:pt x="91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82" y="10"/>
                  <a:pt x="82" y="10"/>
                  <a:pt x="82" y="10"/>
                </a:cubicBezTo>
                <a:close/>
                <a:moveTo>
                  <a:pt x="84" y="24"/>
                </a:moveTo>
                <a:cubicBezTo>
                  <a:pt x="84" y="21"/>
                  <a:pt x="84" y="21"/>
                  <a:pt x="84" y="21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24"/>
                  <a:pt x="96" y="24"/>
                  <a:pt x="96" y="24"/>
                </a:cubicBezTo>
                <a:cubicBezTo>
                  <a:pt x="84" y="24"/>
                  <a:pt x="84" y="24"/>
                  <a:pt x="84" y="24"/>
                </a:cubicBezTo>
                <a:close/>
                <a:moveTo>
                  <a:pt x="80" y="39"/>
                </a:moveTo>
                <a:cubicBezTo>
                  <a:pt x="81" y="37"/>
                  <a:pt x="81" y="37"/>
                  <a:pt x="81" y="37"/>
                </a:cubicBezTo>
                <a:cubicBezTo>
                  <a:pt x="93" y="39"/>
                  <a:pt x="93" y="39"/>
                  <a:pt x="93" y="39"/>
                </a:cubicBezTo>
                <a:cubicBezTo>
                  <a:pt x="91" y="44"/>
                  <a:pt x="91" y="44"/>
                  <a:pt x="91" y="44"/>
                </a:cubicBezTo>
                <a:cubicBezTo>
                  <a:pt x="80" y="39"/>
                  <a:pt x="80" y="39"/>
                  <a:pt x="80" y="39"/>
                </a:cubicBezTo>
                <a:close/>
                <a:moveTo>
                  <a:pt x="39" y="39"/>
                </a:moveTo>
                <a:cubicBezTo>
                  <a:pt x="39" y="43"/>
                  <a:pt x="39" y="43"/>
                  <a:pt x="39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40"/>
                  <a:pt x="45" y="40"/>
                  <a:pt x="45" y="40"/>
                </a:cubicBezTo>
                <a:cubicBezTo>
                  <a:pt x="39" y="39"/>
                  <a:pt x="39" y="39"/>
                  <a:pt x="39" y="39"/>
                </a:cubicBezTo>
                <a:close/>
                <a:moveTo>
                  <a:pt x="64" y="0"/>
                </a:moveTo>
                <a:cubicBezTo>
                  <a:pt x="69" y="0"/>
                  <a:pt x="73" y="3"/>
                  <a:pt x="77" y="7"/>
                </a:cubicBezTo>
                <a:cubicBezTo>
                  <a:pt x="80" y="11"/>
                  <a:pt x="81" y="16"/>
                  <a:pt x="81" y="22"/>
                </a:cubicBezTo>
                <a:cubicBezTo>
                  <a:pt x="81" y="28"/>
                  <a:pt x="80" y="34"/>
                  <a:pt x="77" y="38"/>
                </a:cubicBezTo>
                <a:cubicBezTo>
                  <a:pt x="74" y="42"/>
                  <a:pt x="70" y="44"/>
                  <a:pt x="66" y="45"/>
                </a:cubicBezTo>
                <a:cubicBezTo>
                  <a:pt x="66" y="45"/>
                  <a:pt x="66" y="45"/>
                  <a:pt x="66" y="45"/>
                </a:cubicBezTo>
                <a:cubicBezTo>
                  <a:pt x="66" y="45"/>
                  <a:pt x="66" y="45"/>
                  <a:pt x="66" y="45"/>
                </a:cubicBezTo>
                <a:cubicBezTo>
                  <a:pt x="65" y="45"/>
                  <a:pt x="65" y="45"/>
                  <a:pt x="64" y="45"/>
                </a:cubicBezTo>
                <a:cubicBezTo>
                  <a:pt x="61" y="45"/>
                  <a:pt x="59" y="44"/>
                  <a:pt x="56" y="43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8"/>
                  <a:pt x="50" y="48"/>
                  <a:pt x="50" y="48"/>
                </a:cubicBezTo>
                <a:cubicBezTo>
                  <a:pt x="47" y="50"/>
                  <a:pt x="47" y="50"/>
                  <a:pt x="47" y="50"/>
                </a:cubicBezTo>
                <a:cubicBezTo>
                  <a:pt x="42" y="48"/>
                  <a:pt x="42" y="48"/>
                  <a:pt x="42" y="48"/>
                </a:cubicBezTo>
                <a:cubicBezTo>
                  <a:pt x="33" y="54"/>
                  <a:pt x="33" y="54"/>
                  <a:pt x="33" y="54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68"/>
                  <a:pt x="27" y="68"/>
                  <a:pt x="27" y="68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18" y="74"/>
                  <a:pt x="18" y="74"/>
                  <a:pt x="18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6" y="68"/>
                  <a:pt x="6" y="68"/>
                  <a:pt x="6" y="68"/>
                </a:cubicBezTo>
                <a:cubicBezTo>
                  <a:pt x="0" y="64"/>
                  <a:pt x="0" y="64"/>
                  <a:pt x="0" y="64"/>
                </a:cubicBezTo>
                <a:cubicBezTo>
                  <a:pt x="4" y="39"/>
                  <a:pt x="4" y="39"/>
                  <a:pt x="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40"/>
                  <a:pt x="14" y="40"/>
                  <a:pt x="14" y="40"/>
                </a:cubicBezTo>
                <a:cubicBezTo>
                  <a:pt x="15" y="42"/>
                  <a:pt x="15" y="42"/>
                  <a:pt x="15" y="42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20" y="58"/>
                  <a:pt x="20" y="58"/>
                  <a:pt x="20" y="58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9"/>
                  <a:pt x="18" y="39"/>
                  <a:pt x="18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32" y="46"/>
                  <a:pt x="32" y="46"/>
                  <a:pt x="32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38"/>
                  <a:pt x="35" y="38"/>
                  <a:pt x="35" y="38"/>
                </a:cubicBezTo>
                <a:cubicBezTo>
                  <a:pt x="28" y="36"/>
                  <a:pt x="28" y="36"/>
                  <a:pt x="28" y="36"/>
                </a:cubicBezTo>
                <a:cubicBezTo>
                  <a:pt x="25" y="35"/>
                  <a:pt x="24" y="32"/>
                  <a:pt x="28" y="29"/>
                </a:cubicBezTo>
                <a:cubicBezTo>
                  <a:pt x="37" y="20"/>
                  <a:pt x="43" y="15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5" y="2"/>
                  <a:pt x="59" y="0"/>
                  <a:pt x="64" y="0"/>
                </a:cubicBezTo>
                <a:close/>
                <a:moveTo>
                  <a:pt x="72" y="11"/>
                </a:moveTo>
                <a:cubicBezTo>
                  <a:pt x="70" y="8"/>
                  <a:pt x="67" y="6"/>
                  <a:pt x="64" y="6"/>
                </a:cubicBezTo>
                <a:cubicBezTo>
                  <a:pt x="61" y="6"/>
                  <a:pt x="58" y="8"/>
                  <a:pt x="56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9"/>
                  <a:pt x="73" y="24"/>
                  <a:pt x="71" y="29"/>
                </a:cubicBezTo>
                <a:cubicBezTo>
                  <a:pt x="58" y="36"/>
                  <a:pt x="58" y="36"/>
                  <a:pt x="58" y="36"/>
                </a:cubicBezTo>
                <a:cubicBezTo>
                  <a:pt x="60" y="38"/>
                  <a:pt x="62" y="39"/>
                  <a:pt x="64" y="39"/>
                </a:cubicBezTo>
                <a:cubicBezTo>
                  <a:pt x="67" y="39"/>
                  <a:pt x="70" y="37"/>
                  <a:pt x="72" y="34"/>
                </a:cubicBezTo>
                <a:cubicBezTo>
                  <a:pt x="74" y="31"/>
                  <a:pt x="75" y="27"/>
                  <a:pt x="75" y="22"/>
                </a:cubicBezTo>
                <a:cubicBezTo>
                  <a:pt x="75" y="18"/>
                  <a:pt x="74" y="14"/>
                  <a:pt x="72" y="11"/>
                </a:cubicBezTo>
                <a:close/>
                <a:moveTo>
                  <a:pt x="56" y="16"/>
                </a:moveTo>
                <a:cubicBezTo>
                  <a:pt x="55" y="18"/>
                  <a:pt x="55" y="19"/>
                  <a:pt x="55" y="21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19"/>
                  <a:pt x="66" y="19"/>
                  <a:pt x="66" y="19"/>
                </a:cubicBezTo>
                <a:cubicBezTo>
                  <a:pt x="62" y="18"/>
                  <a:pt x="59" y="17"/>
                  <a:pt x="56" y="1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3" name="Freeform 46"/>
          <p:cNvSpPr>
            <a:spLocks noEditPoints="1"/>
          </p:cNvSpPr>
          <p:nvPr/>
        </p:nvSpPr>
        <p:spPr bwMode="auto">
          <a:xfrm>
            <a:off x="9169400" y="5811838"/>
            <a:ext cx="484188" cy="374650"/>
          </a:xfrm>
          <a:custGeom>
            <a:avLst/>
            <a:gdLst>
              <a:gd name="T0" fmla="*/ 2147483646 w 97"/>
              <a:gd name="T1" fmla="*/ 2147483646 h 91"/>
              <a:gd name="T2" fmla="*/ 2147483646 w 97"/>
              <a:gd name="T3" fmla="*/ 2147483646 h 91"/>
              <a:gd name="T4" fmla="*/ 2147483646 w 97"/>
              <a:gd name="T5" fmla="*/ 2147483646 h 91"/>
              <a:gd name="T6" fmla="*/ 2147483646 w 97"/>
              <a:gd name="T7" fmla="*/ 2147483646 h 91"/>
              <a:gd name="T8" fmla="*/ 2147483646 w 97"/>
              <a:gd name="T9" fmla="*/ 2147483646 h 91"/>
              <a:gd name="T10" fmla="*/ 2147483646 w 97"/>
              <a:gd name="T11" fmla="*/ 2147483646 h 91"/>
              <a:gd name="T12" fmla="*/ 2147483646 w 97"/>
              <a:gd name="T13" fmla="*/ 2147483646 h 91"/>
              <a:gd name="T14" fmla="*/ 2147483646 w 97"/>
              <a:gd name="T15" fmla="*/ 2147483646 h 91"/>
              <a:gd name="T16" fmla="*/ 2147483646 w 97"/>
              <a:gd name="T17" fmla="*/ 2147483646 h 91"/>
              <a:gd name="T18" fmla="*/ 2147483646 w 97"/>
              <a:gd name="T19" fmla="*/ 2147483646 h 91"/>
              <a:gd name="T20" fmla="*/ 2147483646 w 97"/>
              <a:gd name="T21" fmla="*/ 2147483646 h 91"/>
              <a:gd name="T22" fmla="*/ 2147483646 w 97"/>
              <a:gd name="T23" fmla="*/ 2147483646 h 91"/>
              <a:gd name="T24" fmla="*/ 2147483646 w 97"/>
              <a:gd name="T25" fmla="*/ 2147483646 h 91"/>
              <a:gd name="T26" fmla="*/ 2147483646 w 97"/>
              <a:gd name="T27" fmla="*/ 2147483646 h 91"/>
              <a:gd name="T28" fmla="*/ 2147483646 w 97"/>
              <a:gd name="T29" fmla="*/ 2147483646 h 91"/>
              <a:gd name="T30" fmla="*/ 2147483646 w 97"/>
              <a:gd name="T31" fmla="*/ 2147483646 h 91"/>
              <a:gd name="T32" fmla="*/ 2147483646 w 97"/>
              <a:gd name="T33" fmla="*/ 2147483646 h 91"/>
              <a:gd name="T34" fmla="*/ 2147483646 w 97"/>
              <a:gd name="T35" fmla="*/ 2147483646 h 91"/>
              <a:gd name="T36" fmla="*/ 2147483646 w 97"/>
              <a:gd name="T37" fmla="*/ 2147483646 h 91"/>
              <a:gd name="T38" fmla="*/ 2147483646 w 97"/>
              <a:gd name="T39" fmla="*/ 2147483646 h 91"/>
              <a:gd name="T40" fmla="*/ 2147483646 w 97"/>
              <a:gd name="T41" fmla="*/ 2147483646 h 91"/>
              <a:gd name="T42" fmla="*/ 2147483646 w 97"/>
              <a:gd name="T43" fmla="*/ 2147483646 h 91"/>
              <a:gd name="T44" fmla="*/ 2147483646 w 97"/>
              <a:gd name="T45" fmla="*/ 2147483646 h 91"/>
              <a:gd name="T46" fmla="*/ 2147483646 w 97"/>
              <a:gd name="T47" fmla="*/ 2147483646 h 91"/>
              <a:gd name="T48" fmla="*/ 2147483646 w 97"/>
              <a:gd name="T49" fmla="*/ 2147483646 h 91"/>
              <a:gd name="T50" fmla="*/ 2147483646 w 97"/>
              <a:gd name="T51" fmla="*/ 2147483646 h 91"/>
              <a:gd name="T52" fmla="*/ 2147483646 w 97"/>
              <a:gd name="T53" fmla="*/ 2147483646 h 91"/>
              <a:gd name="T54" fmla="*/ 2147483646 w 97"/>
              <a:gd name="T55" fmla="*/ 2147483646 h 91"/>
              <a:gd name="T56" fmla="*/ 2147483646 w 97"/>
              <a:gd name="T57" fmla="*/ 2147483646 h 91"/>
              <a:gd name="T58" fmla="*/ 2147483646 w 97"/>
              <a:gd name="T59" fmla="*/ 2147483646 h 91"/>
              <a:gd name="T60" fmla="*/ 2147483646 w 97"/>
              <a:gd name="T61" fmla="*/ 2147483646 h 91"/>
              <a:gd name="T62" fmla="*/ 2147483646 w 97"/>
              <a:gd name="T63" fmla="*/ 2147483646 h 91"/>
              <a:gd name="T64" fmla="*/ 2147483646 w 97"/>
              <a:gd name="T65" fmla="*/ 2147483646 h 91"/>
              <a:gd name="T66" fmla="*/ 2147483646 w 97"/>
              <a:gd name="T67" fmla="*/ 2147483646 h 91"/>
              <a:gd name="T68" fmla="*/ 2147483646 w 97"/>
              <a:gd name="T69" fmla="*/ 2147483646 h 91"/>
              <a:gd name="T70" fmla="*/ 2147483646 w 97"/>
              <a:gd name="T71" fmla="*/ 2147483646 h 91"/>
              <a:gd name="T72" fmla="*/ 2147483646 w 97"/>
              <a:gd name="T73" fmla="*/ 2147483646 h 91"/>
              <a:gd name="T74" fmla="*/ 0 w 97"/>
              <a:gd name="T75" fmla="*/ 2147483646 h 9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97"/>
              <a:gd name="T115" fmla="*/ 0 h 91"/>
              <a:gd name="T116" fmla="*/ 97 w 97"/>
              <a:gd name="T117" fmla="*/ 91 h 9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97" h="91">
                <a:moveTo>
                  <a:pt x="18" y="0"/>
                </a:moveTo>
                <a:cubicBezTo>
                  <a:pt x="12" y="0"/>
                  <a:pt x="8" y="4"/>
                  <a:pt x="8" y="10"/>
                </a:cubicBezTo>
                <a:cubicBezTo>
                  <a:pt x="8" y="16"/>
                  <a:pt x="12" y="20"/>
                  <a:pt x="18" y="20"/>
                </a:cubicBezTo>
                <a:cubicBezTo>
                  <a:pt x="24" y="20"/>
                  <a:pt x="28" y="16"/>
                  <a:pt x="28" y="10"/>
                </a:cubicBezTo>
                <a:cubicBezTo>
                  <a:pt x="28" y="4"/>
                  <a:pt x="24" y="0"/>
                  <a:pt x="18" y="0"/>
                </a:cubicBezTo>
                <a:close/>
                <a:moveTo>
                  <a:pt x="41" y="45"/>
                </a:move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2"/>
                  <a:pt x="52" y="42"/>
                  <a:pt x="52" y="42"/>
                </a:cubicBezTo>
                <a:cubicBezTo>
                  <a:pt x="59" y="46"/>
                  <a:pt x="59" y="46"/>
                  <a:pt x="59" y="46"/>
                </a:cubicBezTo>
                <a:cubicBezTo>
                  <a:pt x="65" y="29"/>
                  <a:pt x="65" y="29"/>
                  <a:pt x="65" y="29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73" y="34"/>
                  <a:pt x="73" y="34"/>
                  <a:pt x="73" y="34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3"/>
                  <a:pt x="83" y="23"/>
                  <a:pt x="83" y="23"/>
                </a:cubicBezTo>
                <a:cubicBezTo>
                  <a:pt x="75" y="38"/>
                  <a:pt x="75" y="38"/>
                  <a:pt x="75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8"/>
                  <a:pt x="72" y="38"/>
                  <a:pt x="72" y="38"/>
                </a:cubicBezTo>
                <a:cubicBezTo>
                  <a:pt x="67" y="33"/>
                  <a:pt x="67" y="33"/>
                  <a:pt x="67" y="33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5"/>
                  <a:pt x="41" y="45"/>
                  <a:pt x="41" y="45"/>
                </a:cubicBezTo>
                <a:close/>
                <a:moveTo>
                  <a:pt x="43" y="86"/>
                </a:moveTo>
                <a:cubicBezTo>
                  <a:pt x="74" y="86"/>
                  <a:pt x="74" y="86"/>
                  <a:pt x="74" y="86"/>
                </a:cubicBezTo>
                <a:cubicBezTo>
                  <a:pt x="74" y="91"/>
                  <a:pt x="74" y="91"/>
                  <a:pt x="74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63" y="68"/>
                </a:moveTo>
                <a:cubicBezTo>
                  <a:pt x="93" y="68"/>
                  <a:pt x="93" y="68"/>
                  <a:pt x="93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7" y="3"/>
                  <a:pt x="97" y="3"/>
                </a:cubicBezTo>
                <a:cubicBezTo>
                  <a:pt x="93" y="3"/>
                  <a:pt x="93" y="3"/>
                  <a:pt x="9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9"/>
                  <a:pt x="34" y="9"/>
                  <a:pt x="3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61"/>
                  <a:pt x="90" y="61"/>
                  <a:pt x="90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8"/>
                  <a:pt x="36" y="68"/>
                  <a:pt x="36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84"/>
                  <a:pt x="54" y="84"/>
                  <a:pt x="54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0" y="50"/>
                </a:moveTo>
                <a:cubicBezTo>
                  <a:pt x="7" y="55"/>
                  <a:pt x="7" y="55"/>
                  <a:pt x="7" y="55"/>
                </a:cubicBezTo>
                <a:cubicBezTo>
                  <a:pt x="5" y="91"/>
                  <a:pt x="5" y="91"/>
                  <a:pt x="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91"/>
                  <a:pt x="22" y="91"/>
                  <a:pt x="22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33"/>
                  <a:pt x="28" y="33"/>
                  <a:pt x="28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5" y="24"/>
                  <a:pt x="55" y="24"/>
                  <a:pt x="5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22" y="43"/>
                  <a:pt x="22" y="43"/>
                  <a:pt x="22" y="43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5" y="23"/>
                  <a:pt x="5" y="23"/>
                  <a:pt x="5" y="23"/>
                </a:cubicBezTo>
                <a:lnTo>
                  <a:pt x="0" y="5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4" name="Freeform 54"/>
          <p:cNvSpPr>
            <a:spLocks noEditPoints="1"/>
          </p:cNvSpPr>
          <p:nvPr/>
        </p:nvSpPr>
        <p:spPr bwMode="auto">
          <a:xfrm>
            <a:off x="10059988" y="4994275"/>
            <a:ext cx="509587" cy="465138"/>
          </a:xfrm>
          <a:custGeom>
            <a:avLst/>
            <a:gdLst>
              <a:gd name="T0" fmla="*/ 2147483646 w 102"/>
              <a:gd name="T1" fmla="*/ 2147483646 h 113"/>
              <a:gd name="T2" fmla="*/ 2147483646 w 102"/>
              <a:gd name="T3" fmla="*/ 2147483646 h 113"/>
              <a:gd name="T4" fmla="*/ 2147483646 w 102"/>
              <a:gd name="T5" fmla="*/ 2147483646 h 113"/>
              <a:gd name="T6" fmla="*/ 2147483646 w 102"/>
              <a:gd name="T7" fmla="*/ 2147483646 h 113"/>
              <a:gd name="T8" fmla="*/ 2147483646 w 102"/>
              <a:gd name="T9" fmla="*/ 2147483646 h 113"/>
              <a:gd name="T10" fmla="*/ 2147483646 w 102"/>
              <a:gd name="T11" fmla="*/ 2147483646 h 113"/>
              <a:gd name="T12" fmla="*/ 2147483646 w 102"/>
              <a:gd name="T13" fmla="*/ 2147483646 h 113"/>
              <a:gd name="T14" fmla="*/ 2147483646 w 102"/>
              <a:gd name="T15" fmla="*/ 2147483646 h 113"/>
              <a:gd name="T16" fmla="*/ 2147483646 w 102"/>
              <a:gd name="T17" fmla="*/ 2147483646 h 113"/>
              <a:gd name="T18" fmla="*/ 2147483646 w 102"/>
              <a:gd name="T19" fmla="*/ 2147483646 h 113"/>
              <a:gd name="T20" fmla="*/ 2147483646 w 102"/>
              <a:gd name="T21" fmla="*/ 2147483646 h 113"/>
              <a:gd name="T22" fmla="*/ 2147483646 w 102"/>
              <a:gd name="T23" fmla="*/ 2147483646 h 113"/>
              <a:gd name="T24" fmla="*/ 2147483646 w 102"/>
              <a:gd name="T25" fmla="*/ 2147483646 h 113"/>
              <a:gd name="T26" fmla="*/ 2147483646 w 102"/>
              <a:gd name="T27" fmla="*/ 2147483646 h 113"/>
              <a:gd name="T28" fmla="*/ 2147483646 w 102"/>
              <a:gd name="T29" fmla="*/ 2147483646 h 113"/>
              <a:gd name="T30" fmla="*/ 2147483646 w 102"/>
              <a:gd name="T31" fmla="*/ 2147483646 h 113"/>
              <a:gd name="T32" fmla="*/ 2147483646 w 102"/>
              <a:gd name="T33" fmla="*/ 2147483646 h 113"/>
              <a:gd name="T34" fmla="*/ 2147483646 w 102"/>
              <a:gd name="T35" fmla="*/ 2147483646 h 113"/>
              <a:gd name="T36" fmla="*/ 2147483646 w 102"/>
              <a:gd name="T37" fmla="*/ 2147483646 h 113"/>
              <a:gd name="T38" fmla="*/ 2147483646 w 102"/>
              <a:gd name="T39" fmla="*/ 2147483646 h 113"/>
              <a:gd name="T40" fmla="*/ 2147483646 w 102"/>
              <a:gd name="T41" fmla="*/ 2147483646 h 113"/>
              <a:gd name="T42" fmla="*/ 2147483646 w 102"/>
              <a:gd name="T43" fmla="*/ 2147483646 h 113"/>
              <a:gd name="T44" fmla="*/ 2147483646 w 102"/>
              <a:gd name="T45" fmla="*/ 2147483646 h 113"/>
              <a:gd name="T46" fmla="*/ 2147483646 w 102"/>
              <a:gd name="T47" fmla="*/ 2147483646 h 113"/>
              <a:gd name="T48" fmla="*/ 2147483646 w 102"/>
              <a:gd name="T49" fmla="*/ 2147483646 h 113"/>
              <a:gd name="T50" fmla="*/ 2147483646 w 102"/>
              <a:gd name="T51" fmla="*/ 2147483646 h 113"/>
              <a:gd name="T52" fmla="*/ 2147483646 w 102"/>
              <a:gd name="T53" fmla="*/ 2147483646 h 113"/>
              <a:gd name="T54" fmla="*/ 2147483646 w 102"/>
              <a:gd name="T55" fmla="*/ 2147483646 h 113"/>
              <a:gd name="T56" fmla="*/ 2147483646 w 102"/>
              <a:gd name="T57" fmla="*/ 2147483646 h 113"/>
              <a:gd name="T58" fmla="*/ 2147483646 w 102"/>
              <a:gd name="T59" fmla="*/ 2147483646 h 113"/>
              <a:gd name="T60" fmla="*/ 2147483646 w 102"/>
              <a:gd name="T61" fmla="*/ 2147483646 h 113"/>
              <a:gd name="T62" fmla="*/ 2147483646 w 102"/>
              <a:gd name="T63" fmla="*/ 2147483646 h 113"/>
              <a:gd name="T64" fmla="*/ 2147483646 w 102"/>
              <a:gd name="T65" fmla="*/ 2147483646 h 113"/>
              <a:gd name="T66" fmla="*/ 2147483646 w 102"/>
              <a:gd name="T67" fmla="*/ 2147483646 h 113"/>
              <a:gd name="T68" fmla="*/ 2147483646 w 102"/>
              <a:gd name="T69" fmla="*/ 2147483646 h 113"/>
              <a:gd name="T70" fmla="*/ 2147483646 w 102"/>
              <a:gd name="T71" fmla="*/ 2147483646 h 113"/>
              <a:gd name="T72" fmla="*/ 2147483646 w 102"/>
              <a:gd name="T73" fmla="*/ 2147483646 h 113"/>
              <a:gd name="T74" fmla="*/ 2147483646 w 102"/>
              <a:gd name="T75" fmla="*/ 2147483646 h 113"/>
              <a:gd name="T76" fmla="*/ 2147483646 w 102"/>
              <a:gd name="T77" fmla="*/ 2147483646 h 113"/>
              <a:gd name="T78" fmla="*/ 2147483646 w 102"/>
              <a:gd name="T79" fmla="*/ 2147483646 h 113"/>
              <a:gd name="T80" fmla="*/ 2147483646 w 102"/>
              <a:gd name="T81" fmla="*/ 2147483646 h 113"/>
              <a:gd name="T82" fmla="*/ 2147483646 w 102"/>
              <a:gd name="T83" fmla="*/ 2147483646 h 113"/>
              <a:gd name="T84" fmla="*/ 2147483646 w 102"/>
              <a:gd name="T85" fmla="*/ 2147483646 h 113"/>
              <a:gd name="T86" fmla="*/ 2147483646 w 102"/>
              <a:gd name="T87" fmla="*/ 2147483646 h 113"/>
              <a:gd name="T88" fmla="*/ 2147483646 w 102"/>
              <a:gd name="T89" fmla="*/ 2147483646 h 113"/>
              <a:gd name="T90" fmla="*/ 2147483646 w 102"/>
              <a:gd name="T91" fmla="*/ 2147483646 h 113"/>
              <a:gd name="T92" fmla="*/ 2147483646 w 102"/>
              <a:gd name="T93" fmla="*/ 2147483646 h 1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02"/>
              <a:gd name="T142" fmla="*/ 0 h 113"/>
              <a:gd name="T143" fmla="*/ 102 w 102"/>
              <a:gd name="T144" fmla="*/ 113 h 11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02" h="113">
                <a:moveTo>
                  <a:pt x="53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61" y="31"/>
                  <a:pt x="61" y="31"/>
                  <a:pt x="61" y="31"/>
                </a:cubicBezTo>
                <a:cubicBezTo>
                  <a:pt x="48" y="34"/>
                  <a:pt x="48" y="34"/>
                  <a:pt x="48" y="34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0" y="55"/>
                </a:moveTo>
                <a:cubicBezTo>
                  <a:pt x="52" y="57"/>
                  <a:pt x="52" y="57"/>
                  <a:pt x="52" y="57"/>
                </a:cubicBezTo>
                <a:cubicBezTo>
                  <a:pt x="52" y="62"/>
                  <a:pt x="52" y="62"/>
                  <a:pt x="52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37" y="45"/>
                  <a:pt x="37" y="45"/>
                  <a:pt x="37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2"/>
                  <a:pt x="39" y="42"/>
                  <a:pt x="39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57"/>
                  <a:pt x="18" y="57"/>
                  <a:pt x="18" y="57"/>
                </a:cubicBezTo>
                <a:cubicBezTo>
                  <a:pt x="20" y="55"/>
                  <a:pt x="20" y="55"/>
                  <a:pt x="20" y="55"/>
                </a:cubicBezTo>
                <a:cubicBezTo>
                  <a:pt x="20" y="55"/>
                  <a:pt x="20" y="55"/>
                  <a:pt x="20" y="55"/>
                </a:cubicBezTo>
                <a:cubicBezTo>
                  <a:pt x="22" y="55"/>
                  <a:pt x="23" y="54"/>
                  <a:pt x="23" y="53"/>
                </a:cubicBezTo>
                <a:cubicBezTo>
                  <a:pt x="23" y="51"/>
                  <a:pt x="22" y="50"/>
                  <a:pt x="20" y="50"/>
                </a:cubicBezTo>
                <a:cubicBezTo>
                  <a:pt x="19" y="50"/>
                  <a:pt x="18" y="51"/>
                  <a:pt x="18" y="53"/>
                </a:cubicBezTo>
                <a:cubicBezTo>
                  <a:pt x="18" y="53"/>
                  <a:pt x="18" y="54"/>
                  <a:pt x="18" y="54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62"/>
                  <a:pt x="16" y="62"/>
                  <a:pt x="16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59"/>
                  <a:pt x="13" y="56"/>
                  <a:pt x="14" y="54"/>
                </a:cubicBezTo>
                <a:cubicBezTo>
                  <a:pt x="14" y="51"/>
                  <a:pt x="14" y="49"/>
                  <a:pt x="15" y="48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0" y="41"/>
                  <a:pt x="30" y="41"/>
                  <a:pt x="30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5" y="40"/>
                  <a:pt x="25" y="40"/>
                  <a:pt x="25" y="40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2" y="46"/>
                  <a:pt x="12" y="46"/>
                  <a:pt x="12" y="46"/>
                </a:cubicBezTo>
                <a:cubicBezTo>
                  <a:pt x="11" y="48"/>
                  <a:pt x="11" y="50"/>
                  <a:pt x="11" y="54"/>
                </a:cubicBezTo>
                <a:cubicBezTo>
                  <a:pt x="10" y="56"/>
                  <a:pt x="10" y="59"/>
                  <a:pt x="10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6"/>
                  <a:pt x="0" y="66"/>
                  <a:pt x="0" y="66"/>
                </a:cubicBezTo>
                <a:cubicBezTo>
                  <a:pt x="7" y="81"/>
                  <a:pt x="7" y="81"/>
                  <a:pt x="7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72"/>
                  <a:pt x="8" y="72"/>
                  <a:pt x="8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4"/>
                  <a:pt x="37" y="7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61" y="113"/>
                  <a:pt x="61" y="113"/>
                  <a:pt x="61" y="113"/>
                </a:cubicBezTo>
                <a:cubicBezTo>
                  <a:pt x="61" y="81"/>
                  <a:pt x="61" y="81"/>
                  <a:pt x="61" y="81"/>
                </a:cubicBezTo>
                <a:cubicBezTo>
                  <a:pt x="61" y="75"/>
                  <a:pt x="61" y="75"/>
                  <a:pt x="61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81"/>
                  <a:pt x="62" y="81"/>
                  <a:pt x="62" y="81"/>
                </a:cubicBezTo>
                <a:cubicBezTo>
                  <a:pt x="65" y="81"/>
                  <a:pt x="65" y="81"/>
                  <a:pt x="65" y="81"/>
                </a:cubicBezTo>
                <a:cubicBezTo>
                  <a:pt x="71" y="66"/>
                  <a:pt x="71" y="66"/>
                  <a:pt x="71" y="66"/>
                </a:cubicBezTo>
                <a:cubicBezTo>
                  <a:pt x="69" y="62"/>
                  <a:pt x="69" y="62"/>
                  <a:pt x="69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0"/>
                  <a:pt x="61" y="57"/>
                  <a:pt x="61" y="55"/>
                </a:cubicBezTo>
                <a:cubicBezTo>
                  <a:pt x="60" y="52"/>
                  <a:pt x="60" y="48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58" y="45"/>
                  <a:pt x="58" y="45"/>
                  <a:pt x="58" y="45"/>
                </a:cubicBezTo>
                <a:cubicBezTo>
                  <a:pt x="45" y="40"/>
                  <a:pt x="45" y="40"/>
                  <a:pt x="45" y="40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41"/>
                  <a:pt x="41" y="41"/>
                  <a:pt x="41" y="41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56" y="48"/>
                  <a:pt x="56" y="48"/>
                  <a:pt x="56" y="48"/>
                </a:cubicBezTo>
                <a:cubicBezTo>
                  <a:pt x="57" y="50"/>
                  <a:pt x="57" y="53"/>
                  <a:pt x="58" y="55"/>
                </a:cubicBezTo>
                <a:cubicBezTo>
                  <a:pt x="58" y="57"/>
                  <a:pt x="58" y="60"/>
                  <a:pt x="5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6"/>
                  <a:pt x="54" y="56"/>
                  <a:pt x="5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3"/>
                  <a:pt x="52" y="53"/>
                </a:cubicBezTo>
                <a:cubicBezTo>
                  <a:pt x="52" y="51"/>
                  <a:pt x="51" y="50"/>
                  <a:pt x="49" y="50"/>
                </a:cubicBezTo>
                <a:cubicBezTo>
                  <a:pt x="48" y="50"/>
                  <a:pt x="47" y="51"/>
                  <a:pt x="47" y="53"/>
                </a:cubicBezTo>
                <a:cubicBezTo>
                  <a:pt x="47" y="54"/>
                  <a:pt x="48" y="55"/>
                  <a:pt x="49" y="55"/>
                </a:cubicBezTo>
                <a:cubicBezTo>
                  <a:pt x="50" y="55"/>
                  <a:pt x="50" y="55"/>
                  <a:pt x="50" y="55"/>
                </a:cubicBezTo>
                <a:close/>
                <a:moveTo>
                  <a:pt x="26" y="28"/>
                </a:moveTo>
                <a:cubicBezTo>
                  <a:pt x="26" y="25"/>
                  <a:pt x="26" y="23"/>
                  <a:pt x="27" y="19"/>
                </a:cubicBezTo>
                <a:cubicBezTo>
                  <a:pt x="30" y="21"/>
                  <a:pt x="35" y="20"/>
                  <a:pt x="38" y="19"/>
                </a:cubicBezTo>
                <a:cubicBezTo>
                  <a:pt x="39" y="21"/>
                  <a:pt x="42" y="21"/>
                  <a:pt x="44" y="20"/>
                </a:cubicBezTo>
                <a:cubicBezTo>
                  <a:pt x="45" y="24"/>
                  <a:pt x="45" y="24"/>
                  <a:pt x="44" y="29"/>
                </a:cubicBezTo>
                <a:cubicBezTo>
                  <a:pt x="44" y="29"/>
                  <a:pt x="47" y="26"/>
                  <a:pt x="47" y="25"/>
                </a:cubicBezTo>
                <a:cubicBezTo>
                  <a:pt x="48" y="23"/>
                  <a:pt x="47" y="15"/>
                  <a:pt x="46" y="14"/>
                </a:cubicBezTo>
                <a:cubicBezTo>
                  <a:pt x="45" y="11"/>
                  <a:pt x="42" y="10"/>
                  <a:pt x="38" y="10"/>
                </a:cubicBezTo>
                <a:cubicBezTo>
                  <a:pt x="33" y="8"/>
                  <a:pt x="27" y="11"/>
                  <a:pt x="25" y="13"/>
                </a:cubicBezTo>
                <a:cubicBezTo>
                  <a:pt x="24" y="14"/>
                  <a:pt x="23" y="25"/>
                  <a:pt x="24" y="26"/>
                </a:cubicBezTo>
                <a:cubicBezTo>
                  <a:pt x="25" y="28"/>
                  <a:pt x="26" y="28"/>
                  <a:pt x="26" y="28"/>
                </a:cubicBezTo>
                <a:close/>
                <a:moveTo>
                  <a:pt x="59" y="6"/>
                </a:moveTo>
                <a:cubicBezTo>
                  <a:pt x="59" y="8"/>
                  <a:pt x="59" y="8"/>
                  <a:pt x="59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6"/>
                  <a:pt x="68" y="6"/>
                  <a:pt x="68" y="6"/>
                </a:cubicBezTo>
                <a:cubicBezTo>
                  <a:pt x="59" y="6"/>
                  <a:pt x="59" y="6"/>
                  <a:pt x="59" y="6"/>
                </a:cubicBezTo>
                <a:close/>
                <a:moveTo>
                  <a:pt x="98" y="20"/>
                </a:moveTo>
                <a:cubicBezTo>
                  <a:pt x="86" y="20"/>
                  <a:pt x="86" y="20"/>
                  <a:pt x="86" y="20"/>
                </a:cubicBezTo>
                <a:cubicBezTo>
                  <a:pt x="86" y="22"/>
                  <a:pt x="86" y="22"/>
                  <a:pt x="86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98" y="20"/>
                  <a:pt x="98" y="20"/>
                  <a:pt x="98" y="20"/>
                </a:cubicBezTo>
                <a:close/>
                <a:moveTo>
                  <a:pt x="83" y="20"/>
                </a:moveTo>
                <a:cubicBezTo>
                  <a:pt x="59" y="20"/>
                  <a:pt x="59" y="20"/>
                  <a:pt x="59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83" y="22"/>
                  <a:pt x="83" y="22"/>
                  <a:pt x="83" y="22"/>
                </a:cubicBezTo>
                <a:cubicBezTo>
                  <a:pt x="83" y="20"/>
                  <a:pt x="83" y="20"/>
                  <a:pt x="83" y="20"/>
                </a:cubicBezTo>
                <a:close/>
                <a:moveTo>
                  <a:pt x="76" y="13"/>
                </a:moveTo>
                <a:cubicBezTo>
                  <a:pt x="59" y="13"/>
                  <a:pt x="59" y="13"/>
                  <a:pt x="59" y="13"/>
                </a:cubicBezTo>
                <a:cubicBezTo>
                  <a:pt x="59" y="15"/>
                  <a:pt x="59" y="15"/>
                  <a:pt x="59" y="15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3"/>
                  <a:pt x="76" y="13"/>
                  <a:pt x="76" y="13"/>
                </a:cubicBezTo>
                <a:close/>
                <a:moveTo>
                  <a:pt x="85" y="13"/>
                </a:moveTo>
                <a:cubicBezTo>
                  <a:pt x="79" y="13"/>
                  <a:pt x="79" y="13"/>
                  <a:pt x="79" y="13"/>
                </a:cubicBezTo>
                <a:cubicBezTo>
                  <a:pt x="79" y="15"/>
                  <a:pt x="79" y="15"/>
                  <a:pt x="79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3"/>
                  <a:pt x="85" y="13"/>
                  <a:pt x="85" y="13"/>
                </a:cubicBezTo>
                <a:close/>
                <a:moveTo>
                  <a:pt x="98" y="13"/>
                </a:moveTo>
                <a:cubicBezTo>
                  <a:pt x="88" y="13"/>
                  <a:pt x="88" y="13"/>
                  <a:pt x="88" y="13"/>
                </a:cubicBezTo>
                <a:cubicBezTo>
                  <a:pt x="88" y="15"/>
                  <a:pt x="88" y="15"/>
                  <a:pt x="88" y="15"/>
                </a:cubicBezTo>
                <a:cubicBezTo>
                  <a:pt x="98" y="15"/>
                  <a:pt x="98" y="15"/>
                  <a:pt x="98" y="15"/>
                </a:cubicBezTo>
                <a:cubicBezTo>
                  <a:pt x="98" y="13"/>
                  <a:pt x="98" y="13"/>
                  <a:pt x="98" y="13"/>
                </a:cubicBezTo>
                <a:close/>
                <a:moveTo>
                  <a:pt x="80" y="6"/>
                </a:moveTo>
                <a:cubicBezTo>
                  <a:pt x="80" y="8"/>
                  <a:pt x="80" y="8"/>
                  <a:pt x="80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6"/>
                  <a:pt x="98" y="6"/>
                  <a:pt x="98" y="6"/>
                </a:cubicBezTo>
                <a:cubicBezTo>
                  <a:pt x="80" y="6"/>
                  <a:pt x="80" y="6"/>
                  <a:pt x="80" y="6"/>
                </a:cubicBezTo>
                <a:close/>
                <a:moveTo>
                  <a:pt x="71" y="6"/>
                </a:moveTo>
                <a:cubicBezTo>
                  <a:pt x="71" y="8"/>
                  <a:pt x="71" y="8"/>
                  <a:pt x="71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6"/>
                  <a:pt x="78" y="6"/>
                  <a:pt x="78" y="6"/>
                </a:cubicBezTo>
                <a:lnTo>
                  <a:pt x="71" y="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5" name="Freeform 55"/>
          <p:cNvSpPr>
            <a:spLocks noEditPoints="1"/>
          </p:cNvSpPr>
          <p:nvPr/>
        </p:nvSpPr>
        <p:spPr bwMode="auto">
          <a:xfrm>
            <a:off x="9223375" y="5019675"/>
            <a:ext cx="430213" cy="393700"/>
          </a:xfrm>
          <a:custGeom>
            <a:avLst/>
            <a:gdLst>
              <a:gd name="T0" fmla="*/ 0 w 86"/>
              <a:gd name="T1" fmla="*/ 2147483646 h 96"/>
              <a:gd name="T2" fmla="*/ 2147483646 w 86"/>
              <a:gd name="T3" fmla="*/ 2147483646 h 96"/>
              <a:gd name="T4" fmla="*/ 2147483646 w 86"/>
              <a:gd name="T5" fmla="*/ 2147483646 h 96"/>
              <a:gd name="T6" fmla="*/ 2147483646 w 86"/>
              <a:gd name="T7" fmla="*/ 2147483646 h 96"/>
              <a:gd name="T8" fmla="*/ 2147483646 w 86"/>
              <a:gd name="T9" fmla="*/ 2147483646 h 96"/>
              <a:gd name="T10" fmla="*/ 2147483646 w 86"/>
              <a:gd name="T11" fmla="*/ 2147483646 h 96"/>
              <a:gd name="T12" fmla="*/ 2147483646 w 86"/>
              <a:gd name="T13" fmla="*/ 2147483646 h 96"/>
              <a:gd name="T14" fmla="*/ 2147483646 w 86"/>
              <a:gd name="T15" fmla="*/ 2147483646 h 96"/>
              <a:gd name="T16" fmla="*/ 2147483646 w 86"/>
              <a:gd name="T17" fmla="*/ 2147483646 h 96"/>
              <a:gd name="T18" fmla="*/ 2147483646 w 86"/>
              <a:gd name="T19" fmla="*/ 2147483646 h 96"/>
              <a:gd name="T20" fmla="*/ 2147483646 w 86"/>
              <a:gd name="T21" fmla="*/ 2147483646 h 96"/>
              <a:gd name="T22" fmla="*/ 2147483646 w 86"/>
              <a:gd name="T23" fmla="*/ 2147483646 h 96"/>
              <a:gd name="T24" fmla="*/ 2147483646 w 86"/>
              <a:gd name="T25" fmla="*/ 2147483646 h 96"/>
              <a:gd name="T26" fmla="*/ 2147483646 w 86"/>
              <a:gd name="T27" fmla="*/ 2147483646 h 96"/>
              <a:gd name="T28" fmla="*/ 2147483646 w 86"/>
              <a:gd name="T29" fmla="*/ 2147483646 h 96"/>
              <a:gd name="T30" fmla="*/ 2147483646 w 86"/>
              <a:gd name="T31" fmla="*/ 2147483646 h 96"/>
              <a:gd name="T32" fmla="*/ 2147483646 w 86"/>
              <a:gd name="T33" fmla="*/ 2147483646 h 96"/>
              <a:gd name="T34" fmla="*/ 2147483646 w 86"/>
              <a:gd name="T35" fmla="*/ 2147483646 h 96"/>
              <a:gd name="T36" fmla="*/ 2147483646 w 86"/>
              <a:gd name="T37" fmla="*/ 2147483646 h 96"/>
              <a:gd name="T38" fmla="*/ 2147483646 w 86"/>
              <a:gd name="T39" fmla="*/ 2147483646 h 96"/>
              <a:gd name="T40" fmla="*/ 2147483646 w 86"/>
              <a:gd name="T41" fmla="*/ 2147483646 h 96"/>
              <a:gd name="T42" fmla="*/ 2147483646 w 86"/>
              <a:gd name="T43" fmla="*/ 2147483646 h 96"/>
              <a:gd name="T44" fmla="*/ 2147483646 w 86"/>
              <a:gd name="T45" fmla="*/ 2147483646 h 96"/>
              <a:gd name="T46" fmla="*/ 2147483646 w 86"/>
              <a:gd name="T47" fmla="*/ 2147483646 h 96"/>
              <a:gd name="T48" fmla="*/ 2147483646 w 86"/>
              <a:gd name="T49" fmla="*/ 2147483646 h 96"/>
              <a:gd name="T50" fmla="*/ 2147483646 w 86"/>
              <a:gd name="T51" fmla="*/ 2147483646 h 96"/>
              <a:gd name="T52" fmla="*/ 2147483646 w 86"/>
              <a:gd name="T53" fmla="*/ 2147483646 h 96"/>
              <a:gd name="T54" fmla="*/ 2147483646 w 86"/>
              <a:gd name="T55" fmla="*/ 2147483646 h 96"/>
              <a:gd name="T56" fmla="*/ 2147483646 w 86"/>
              <a:gd name="T57" fmla="*/ 2147483646 h 96"/>
              <a:gd name="T58" fmla="*/ 2147483646 w 86"/>
              <a:gd name="T59" fmla="*/ 2147483646 h 96"/>
              <a:gd name="T60" fmla="*/ 2147483646 w 86"/>
              <a:gd name="T61" fmla="*/ 0 h 96"/>
              <a:gd name="T62" fmla="*/ 2147483646 w 86"/>
              <a:gd name="T63" fmla="*/ 2147483646 h 96"/>
              <a:gd name="T64" fmla="*/ 2147483646 w 86"/>
              <a:gd name="T65" fmla="*/ 2147483646 h 96"/>
              <a:gd name="T66" fmla="*/ 2147483646 w 86"/>
              <a:gd name="T67" fmla="*/ 2147483646 h 96"/>
              <a:gd name="T68" fmla="*/ 2147483646 w 86"/>
              <a:gd name="T69" fmla="*/ 2147483646 h 96"/>
              <a:gd name="T70" fmla="*/ 2147483646 w 86"/>
              <a:gd name="T71" fmla="*/ 2147483646 h 96"/>
              <a:gd name="T72" fmla="*/ 2147483646 w 86"/>
              <a:gd name="T73" fmla="*/ 2147483646 h 96"/>
              <a:gd name="T74" fmla="*/ 2147483646 w 86"/>
              <a:gd name="T75" fmla="*/ 2147483646 h 96"/>
              <a:gd name="T76" fmla="*/ 2147483646 w 86"/>
              <a:gd name="T77" fmla="*/ 2147483646 h 96"/>
              <a:gd name="T78" fmla="*/ 2147483646 w 86"/>
              <a:gd name="T79" fmla="*/ 2147483646 h 96"/>
              <a:gd name="T80" fmla="*/ 2147483646 w 86"/>
              <a:gd name="T81" fmla="*/ 2147483646 h 96"/>
              <a:gd name="T82" fmla="*/ 2147483646 w 86"/>
              <a:gd name="T83" fmla="*/ 2147483646 h 96"/>
              <a:gd name="T84" fmla="*/ 2147483646 w 86"/>
              <a:gd name="T85" fmla="*/ 2147483646 h 96"/>
              <a:gd name="T86" fmla="*/ 2147483646 w 86"/>
              <a:gd name="T87" fmla="*/ 2147483646 h 96"/>
              <a:gd name="T88" fmla="*/ 2147483646 w 86"/>
              <a:gd name="T89" fmla="*/ 2147483646 h 96"/>
              <a:gd name="T90" fmla="*/ 2147483646 w 86"/>
              <a:gd name="T91" fmla="*/ 2147483646 h 96"/>
              <a:gd name="T92" fmla="*/ 2147483646 w 86"/>
              <a:gd name="T93" fmla="*/ 2147483646 h 96"/>
              <a:gd name="T94" fmla="*/ 2147483646 w 86"/>
              <a:gd name="T95" fmla="*/ 2147483646 h 96"/>
              <a:gd name="T96" fmla="*/ 2147483646 w 86"/>
              <a:gd name="T97" fmla="*/ 2147483646 h 96"/>
              <a:gd name="T98" fmla="*/ 2147483646 w 86"/>
              <a:gd name="T99" fmla="*/ 2147483646 h 96"/>
              <a:gd name="T100" fmla="*/ 2147483646 w 86"/>
              <a:gd name="T101" fmla="*/ 2147483646 h 9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6"/>
              <a:gd name="T154" fmla="*/ 0 h 96"/>
              <a:gd name="T155" fmla="*/ 86 w 86"/>
              <a:gd name="T156" fmla="*/ 96 h 9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6" h="96">
                <a:moveTo>
                  <a:pt x="23" y="36"/>
                </a:move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8"/>
                  <a:pt x="0" y="4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1" y="90"/>
                  <a:pt x="3" y="91"/>
                </a:cubicBezTo>
                <a:cubicBezTo>
                  <a:pt x="13" y="62"/>
                  <a:pt x="13" y="62"/>
                  <a:pt x="13" y="62"/>
                </a:cubicBezTo>
                <a:cubicBezTo>
                  <a:pt x="14" y="59"/>
                  <a:pt x="16" y="56"/>
                  <a:pt x="19" y="54"/>
                </a:cubicBezTo>
                <a:cubicBezTo>
                  <a:pt x="21" y="52"/>
                  <a:pt x="24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8"/>
                  <a:pt x="34" y="45"/>
                  <a:pt x="35" y="43"/>
                </a:cubicBezTo>
                <a:cubicBezTo>
                  <a:pt x="36" y="39"/>
                  <a:pt x="37" y="36"/>
                  <a:pt x="36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9" y="36"/>
                  <a:pt x="79" y="40"/>
                  <a:pt x="78" y="43"/>
                </a:cubicBezTo>
                <a:cubicBezTo>
                  <a:pt x="77" y="46"/>
                  <a:pt x="76" y="48"/>
                  <a:pt x="75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48"/>
                  <a:pt x="80" y="46"/>
                  <a:pt x="81" y="44"/>
                </a:cubicBezTo>
                <a:cubicBezTo>
                  <a:pt x="82" y="40"/>
                  <a:pt x="82" y="35"/>
                  <a:pt x="82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4"/>
                  <a:pt x="57" y="18"/>
                  <a:pt x="53" y="13"/>
                </a:cubicBezTo>
                <a:cubicBezTo>
                  <a:pt x="52" y="12"/>
                  <a:pt x="52" y="12"/>
                  <a:pt x="52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8"/>
                  <a:pt x="38" y="5"/>
                  <a:pt x="35" y="3"/>
                </a:cubicBezTo>
                <a:cubicBezTo>
                  <a:pt x="34" y="2"/>
                  <a:pt x="32" y="1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3"/>
                  <a:pt x="1" y="3"/>
                  <a:pt x="1" y="3"/>
                </a:cubicBezTo>
                <a:cubicBezTo>
                  <a:pt x="4" y="6"/>
                  <a:pt x="8" y="10"/>
                  <a:pt x="10" y="15"/>
                </a:cubicBezTo>
                <a:cubicBezTo>
                  <a:pt x="11" y="19"/>
                  <a:pt x="11" y="24"/>
                  <a:pt x="9" y="30"/>
                </a:cubicBezTo>
                <a:cubicBezTo>
                  <a:pt x="10" y="32"/>
                  <a:pt x="10" y="32"/>
                  <a:pt x="10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4"/>
                  <a:pt x="23" y="35"/>
                  <a:pt x="23" y="36"/>
                </a:cubicBezTo>
                <a:close/>
                <a:moveTo>
                  <a:pt x="40" y="42"/>
                </a:moveTo>
                <a:cubicBezTo>
                  <a:pt x="73" y="42"/>
                  <a:pt x="73" y="42"/>
                  <a:pt x="73" y="42"/>
                </a:cubicBezTo>
                <a:cubicBezTo>
                  <a:pt x="72" y="45"/>
                  <a:pt x="72" y="45"/>
                  <a:pt x="72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1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4" y="39"/>
                  <a:pt x="74" y="39"/>
                  <a:pt x="74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1" y="26"/>
                </a:moveTo>
                <a:cubicBezTo>
                  <a:pt x="50" y="26"/>
                  <a:pt x="50" y="26"/>
                  <a:pt x="50" y="26"/>
                </a:cubicBezTo>
                <a:cubicBezTo>
                  <a:pt x="50" y="27"/>
                  <a:pt x="50" y="27"/>
                  <a:pt x="5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1" y="26"/>
                  <a:pt x="31" y="26"/>
                  <a:pt x="31" y="26"/>
                </a:cubicBezTo>
                <a:close/>
                <a:moveTo>
                  <a:pt x="31" y="22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3"/>
                  <a:pt x="50" y="23"/>
                  <a:pt x="50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lose/>
                <a:moveTo>
                  <a:pt x="30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20"/>
                  <a:pt x="50" y="20"/>
                  <a:pt x="5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8"/>
                  <a:pt x="30" y="18"/>
                  <a:pt x="30" y="18"/>
                </a:cubicBezTo>
                <a:close/>
                <a:moveTo>
                  <a:pt x="74" y="96"/>
                </a:moveTo>
                <a:cubicBezTo>
                  <a:pt x="6" y="96"/>
                  <a:pt x="6" y="96"/>
                  <a:pt x="6" y="96"/>
                </a:cubicBezTo>
                <a:cubicBezTo>
                  <a:pt x="17" y="63"/>
                  <a:pt x="17" y="63"/>
                  <a:pt x="17" y="63"/>
                </a:cubicBezTo>
                <a:cubicBezTo>
                  <a:pt x="18" y="61"/>
                  <a:pt x="20" y="59"/>
                  <a:pt x="22" y="58"/>
                </a:cubicBezTo>
                <a:cubicBezTo>
                  <a:pt x="24" y="56"/>
                  <a:pt x="26" y="55"/>
                  <a:pt x="28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3" y="55"/>
                  <a:pt x="84" y="56"/>
                </a:cubicBezTo>
                <a:cubicBezTo>
                  <a:pt x="85" y="56"/>
                  <a:pt x="85" y="56"/>
                  <a:pt x="86" y="57"/>
                </a:cubicBezTo>
                <a:cubicBezTo>
                  <a:pt x="86" y="58"/>
                  <a:pt x="86" y="59"/>
                  <a:pt x="86" y="60"/>
                </a:cubicBezTo>
                <a:cubicBezTo>
                  <a:pt x="86" y="60"/>
                  <a:pt x="86" y="61"/>
                  <a:pt x="86" y="62"/>
                </a:cubicBezTo>
                <a:cubicBezTo>
                  <a:pt x="74" y="96"/>
                  <a:pt x="74" y="96"/>
                  <a:pt x="74" y="96"/>
                </a:cubicBezTo>
                <a:close/>
                <a:moveTo>
                  <a:pt x="32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6" y="38"/>
                  <a:pt x="27" y="34"/>
                  <a:pt x="27" y="29"/>
                </a:cubicBezTo>
                <a:cubicBezTo>
                  <a:pt x="27" y="25"/>
                  <a:pt x="27" y="20"/>
                  <a:pt x="25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4" y="20"/>
                  <a:pt x="55" y="24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5"/>
                  <a:pt x="33" y="38"/>
                  <a:pt x="32" y="41"/>
                </a:cubicBezTo>
                <a:close/>
                <a:moveTo>
                  <a:pt x="24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5" y="23"/>
                  <a:pt x="15" y="18"/>
                  <a:pt x="13" y="14"/>
                </a:cubicBezTo>
                <a:cubicBezTo>
                  <a:pt x="11" y="10"/>
                  <a:pt x="9" y="6"/>
                  <a:pt x="6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2" y="5"/>
                  <a:pt x="33" y="5"/>
                </a:cubicBezTo>
                <a:cubicBezTo>
                  <a:pt x="36" y="7"/>
                  <a:pt x="38" y="9"/>
                  <a:pt x="39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9"/>
                  <a:pt x="24" y="24"/>
                  <a:pt x="24" y="2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6" name="Freeform 100"/>
          <p:cNvSpPr>
            <a:spLocks noEditPoints="1"/>
          </p:cNvSpPr>
          <p:nvPr/>
        </p:nvSpPr>
        <p:spPr bwMode="auto">
          <a:xfrm>
            <a:off x="10093325" y="468313"/>
            <a:ext cx="520700" cy="439737"/>
          </a:xfrm>
          <a:custGeom>
            <a:avLst/>
            <a:gdLst>
              <a:gd name="T0" fmla="*/ 2147483646 w 104"/>
              <a:gd name="T1" fmla="*/ 2147483646 h 107"/>
              <a:gd name="T2" fmla="*/ 2147483646 w 104"/>
              <a:gd name="T3" fmla="*/ 2147483646 h 107"/>
              <a:gd name="T4" fmla="*/ 2147483646 w 104"/>
              <a:gd name="T5" fmla="*/ 2147483646 h 107"/>
              <a:gd name="T6" fmla="*/ 2147483646 w 104"/>
              <a:gd name="T7" fmla="*/ 2147483646 h 107"/>
              <a:gd name="T8" fmla="*/ 2147483646 w 104"/>
              <a:gd name="T9" fmla="*/ 2147483646 h 107"/>
              <a:gd name="T10" fmla="*/ 2147483646 w 104"/>
              <a:gd name="T11" fmla="*/ 2147483646 h 107"/>
              <a:gd name="T12" fmla="*/ 2147483646 w 104"/>
              <a:gd name="T13" fmla="*/ 2147483646 h 107"/>
              <a:gd name="T14" fmla="*/ 2147483646 w 104"/>
              <a:gd name="T15" fmla="*/ 2147483646 h 107"/>
              <a:gd name="T16" fmla="*/ 2147483646 w 104"/>
              <a:gd name="T17" fmla="*/ 2147483646 h 107"/>
              <a:gd name="T18" fmla="*/ 2147483646 w 104"/>
              <a:gd name="T19" fmla="*/ 2147483646 h 107"/>
              <a:gd name="T20" fmla="*/ 0 w 104"/>
              <a:gd name="T21" fmla="*/ 2147483646 h 107"/>
              <a:gd name="T22" fmla="*/ 2147483646 w 104"/>
              <a:gd name="T23" fmla="*/ 2147483646 h 107"/>
              <a:gd name="T24" fmla="*/ 2147483646 w 104"/>
              <a:gd name="T25" fmla="*/ 2147483646 h 107"/>
              <a:gd name="T26" fmla="*/ 2147483646 w 104"/>
              <a:gd name="T27" fmla="*/ 2147483646 h 107"/>
              <a:gd name="T28" fmla="*/ 2147483646 w 104"/>
              <a:gd name="T29" fmla="*/ 2147483646 h 107"/>
              <a:gd name="T30" fmla="*/ 2147483646 w 104"/>
              <a:gd name="T31" fmla="*/ 2147483646 h 107"/>
              <a:gd name="T32" fmla="*/ 2147483646 w 104"/>
              <a:gd name="T33" fmla="*/ 2147483646 h 107"/>
              <a:gd name="T34" fmla="*/ 2147483646 w 104"/>
              <a:gd name="T35" fmla="*/ 2147483646 h 107"/>
              <a:gd name="T36" fmla="*/ 2147483646 w 104"/>
              <a:gd name="T37" fmla="*/ 2147483646 h 107"/>
              <a:gd name="T38" fmla="*/ 2147483646 w 104"/>
              <a:gd name="T39" fmla="*/ 0 h 107"/>
              <a:gd name="T40" fmla="*/ 2147483646 w 104"/>
              <a:gd name="T41" fmla="*/ 2147483646 h 107"/>
              <a:gd name="T42" fmla="*/ 2147483646 w 104"/>
              <a:gd name="T43" fmla="*/ 2147483646 h 107"/>
              <a:gd name="T44" fmla="*/ 2147483646 w 104"/>
              <a:gd name="T45" fmla="*/ 2147483646 h 107"/>
              <a:gd name="T46" fmla="*/ 2147483646 w 104"/>
              <a:gd name="T47" fmla="*/ 2147483646 h 107"/>
              <a:gd name="T48" fmla="*/ 2147483646 w 104"/>
              <a:gd name="T49" fmla="*/ 2147483646 h 107"/>
              <a:gd name="T50" fmla="*/ 2147483646 w 104"/>
              <a:gd name="T51" fmla="*/ 2147483646 h 107"/>
              <a:gd name="T52" fmla="*/ 2147483646 w 104"/>
              <a:gd name="T53" fmla="*/ 0 h 107"/>
              <a:gd name="T54" fmla="*/ 2147483646 w 104"/>
              <a:gd name="T55" fmla="*/ 2147483646 h 107"/>
              <a:gd name="T56" fmla="*/ 2147483646 w 104"/>
              <a:gd name="T57" fmla="*/ 2147483646 h 107"/>
              <a:gd name="T58" fmla="*/ 2147483646 w 104"/>
              <a:gd name="T59" fmla="*/ 2147483646 h 107"/>
              <a:gd name="T60" fmla="*/ 2147483646 w 104"/>
              <a:gd name="T61" fmla="*/ 2147483646 h 107"/>
              <a:gd name="T62" fmla="*/ 2147483646 w 104"/>
              <a:gd name="T63" fmla="*/ 2147483646 h 107"/>
              <a:gd name="T64" fmla="*/ 2147483646 w 104"/>
              <a:gd name="T65" fmla="*/ 2147483646 h 107"/>
              <a:gd name="T66" fmla="*/ 2147483646 w 104"/>
              <a:gd name="T67" fmla="*/ 2147483646 h 107"/>
              <a:gd name="T68" fmla="*/ 2147483646 w 104"/>
              <a:gd name="T69" fmla="*/ 2147483646 h 107"/>
              <a:gd name="T70" fmla="*/ 2147483646 w 104"/>
              <a:gd name="T71" fmla="*/ 2147483646 h 107"/>
              <a:gd name="T72" fmla="*/ 2147483646 w 104"/>
              <a:gd name="T73" fmla="*/ 2147483646 h 107"/>
              <a:gd name="T74" fmla="*/ 2147483646 w 104"/>
              <a:gd name="T75" fmla="*/ 2147483646 h 107"/>
              <a:gd name="T76" fmla="*/ 2147483646 w 104"/>
              <a:gd name="T77" fmla="*/ 2147483646 h 107"/>
              <a:gd name="T78" fmla="*/ 2147483646 w 104"/>
              <a:gd name="T79" fmla="*/ 2147483646 h 107"/>
              <a:gd name="T80" fmla="*/ 2147483646 w 104"/>
              <a:gd name="T81" fmla="*/ 2147483646 h 107"/>
              <a:gd name="T82" fmla="*/ 2147483646 w 104"/>
              <a:gd name="T83" fmla="*/ 2147483646 h 107"/>
              <a:gd name="T84" fmla="*/ 2147483646 w 104"/>
              <a:gd name="T85" fmla="*/ 2147483646 h 107"/>
              <a:gd name="T86" fmla="*/ 2147483646 w 104"/>
              <a:gd name="T87" fmla="*/ 2147483646 h 107"/>
              <a:gd name="T88" fmla="*/ 2147483646 w 104"/>
              <a:gd name="T89" fmla="*/ 2147483646 h 107"/>
              <a:gd name="T90" fmla="*/ 2147483646 w 104"/>
              <a:gd name="T91" fmla="*/ 2147483646 h 107"/>
              <a:gd name="T92" fmla="*/ 2147483646 w 104"/>
              <a:gd name="T93" fmla="*/ 2147483646 h 107"/>
              <a:gd name="T94" fmla="*/ 2147483646 w 104"/>
              <a:gd name="T95" fmla="*/ 2147483646 h 107"/>
              <a:gd name="T96" fmla="*/ 2147483646 w 104"/>
              <a:gd name="T97" fmla="*/ 2147483646 h 107"/>
              <a:gd name="T98" fmla="*/ 2147483646 w 104"/>
              <a:gd name="T99" fmla="*/ 2147483646 h 107"/>
              <a:gd name="T100" fmla="*/ 2147483646 w 104"/>
              <a:gd name="T101" fmla="*/ 2147483646 h 10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4"/>
              <a:gd name="T154" fmla="*/ 0 h 107"/>
              <a:gd name="T155" fmla="*/ 104 w 104"/>
              <a:gd name="T156" fmla="*/ 107 h 10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4" h="107">
                <a:moveTo>
                  <a:pt x="5" y="26"/>
                </a:moveTo>
                <a:cubicBezTo>
                  <a:pt x="50" y="26"/>
                  <a:pt x="50" y="26"/>
                  <a:pt x="50" y="26"/>
                </a:cubicBezTo>
                <a:cubicBezTo>
                  <a:pt x="50" y="51"/>
                  <a:pt x="50" y="51"/>
                  <a:pt x="50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26"/>
                  <a:pt x="5" y="26"/>
                  <a:pt x="5" y="26"/>
                </a:cubicBezTo>
                <a:close/>
                <a:moveTo>
                  <a:pt x="67" y="93"/>
                </a:moveTo>
                <a:cubicBezTo>
                  <a:pt x="102" y="93"/>
                  <a:pt x="102" y="93"/>
                  <a:pt x="102" y="93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7" y="93"/>
                  <a:pt x="67" y="93"/>
                  <a:pt x="67" y="93"/>
                </a:cubicBezTo>
                <a:close/>
                <a:moveTo>
                  <a:pt x="81" y="75"/>
                </a:moveTo>
                <a:cubicBezTo>
                  <a:pt x="81" y="83"/>
                  <a:pt x="81" y="83"/>
                  <a:pt x="81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85" y="91"/>
                  <a:pt x="85" y="91"/>
                  <a:pt x="85" y="91"/>
                </a:cubicBezTo>
                <a:cubicBezTo>
                  <a:pt x="91" y="83"/>
                  <a:pt x="91" y="83"/>
                  <a:pt x="91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75"/>
                  <a:pt x="88" y="75"/>
                  <a:pt x="88" y="75"/>
                </a:cubicBezTo>
                <a:cubicBezTo>
                  <a:pt x="81" y="75"/>
                  <a:pt x="81" y="75"/>
                  <a:pt x="81" y="75"/>
                </a:cubicBezTo>
                <a:close/>
                <a:moveTo>
                  <a:pt x="0" y="73"/>
                </a:moveTo>
                <a:cubicBezTo>
                  <a:pt x="55" y="73"/>
                  <a:pt x="55" y="73"/>
                  <a:pt x="55" y="73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3"/>
                  <a:pt x="0" y="73"/>
                  <a:pt x="0" y="73"/>
                </a:cubicBezTo>
                <a:close/>
                <a:moveTo>
                  <a:pt x="83" y="48"/>
                </a:moveTo>
                <a:cubicBezTo>
                  <a:pt x="94" y="48"/>
                  <a:pt x="104" y="54"/>
                  <a:pt x="104" y="60"/>
                </a:cubicBezTo>
                <a:cubicBezTo>
                  <a:pt x="104" y="67"/>
                  <a:pt x="94" y="72"/>
                  <a:pt x="83" y="72"/>
                </a:cubicBezTo>
                <a:cubicBezTo>
                  <a:pt x="71" y="72"/>
                  <a:pt x="62" y="67"/>
                  <a:pt x="62" y="60"/>
                </a:cubicBezTo>
                <a:cubicBezTo>
                  <a:pt x="62" y="54"/>
                  <a:pt x="71" y="48"/>
                  <a:pt x="83" y="48"/>
                </a:cubicBezTo>
                <a:close/>
                <a:moveTo>
                  <a:pt x="52" y="42"/>
                </a:moveTo>
                <a:cubicBezTo>
                  <a:pt x="59" y="46"/>
                  <a:pt x="59" y="46"/>
                  <a:pt x="59" y="46"/>
                </a:cubicBezTo>
                <a:cubicBezTo>
                  <a:pt x="57" y="49"/>
                  <a:pt x="57" y="49"/>
                  <a:pt x="57" y="49"/>
                </a:cubicBezTo>
                <a:cubicBezTo>
                  <a:pt x="68" y="48"/>
                  <a:pt x="68" y="48"/>
                  <a:pt x="68" y="48"/>
                </a:cubicBezTo>
                <a:cubicBezTo>
                  <a:pt x="65" y="38"/>
                  <a:pt x="65" y="38"/>
                  <a:pt x="65" y="38"/>
                </a:cubicBezTo>
                <a:cubicBezTo>
                  <a:pt x="63" y="41"/>
                  <a:pt x="63" y="41"/>
                  <a:pt x="63" y="41"/>
                </a:cubicBezTo>
                <a:cubicBezTo>
                  <a:pt x="56" y="36"/>
                  <a:pt x="56" y="36"/>
                  <a:pt x="56" y="36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37" y="13"/>
                </a:moveTo>
                <a:cubicBezTo>
                  <a:pt x="37" y="20"/>
                  <a:pt x="37" y="20"/>
                  <a:pt x="37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41" y="0"/>
                  <a:pt x="42" y="1"/>
                </a:cubicBezTo>
                <a:cubicBezTo>
                  <a:pt x="43" y="1"/>
                  <a:pt x="43" y="2"/>
                  <a:pt x="43" y="3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0"/>
                  <a:pt x="43" y="11"/>
                  <a:pt x="42" y="12"/>
                </a:cubicBezTo>
                <a:cubicBezTo>
                  <a:pt x="41" y="13"/>
                  <a:pt x="40" y="13"/>
                  <a:pt x="37" y="13"/>
                </a:cubicBezTo>
                <a:close/>
                <a:moveTo>
                  <a:pt x="39" y="9"/>
                </a:moveTo>
                <a:cubicBezTo>
                  <a:pt x="39" y="4"/>
                  <a:pt x="39" y="4"/>
                  <a:pt x="39" y="4"/>
                </a:cubicBezTo>
                <a:cubicBezTo>
                  <a:pt x="39" y="3"/>
                  <a:pt x="38" y="3"/>
                  <a:pt x="37" y="3"/>
                </a:cubicBezTo>
                <a:cubicBezTo>
                  <a:pt x="37" y="10"/>
                  <a:pt x="37" y="10"/>
                  <a:pt x="37" y="10"/>
                </a:cubicBezTo>
                <a:cubicBezTo>
                  <a:pt x="38" y="10"/>
                  <a:pt x="39" y="9"/>
                  <a:pt x="39" y="9"/>
                </a:cubicBezTo>
                <a:close/>
                <a:moveTo>
                  <a:pt x="48" y="20"/>
                </a:moveTo>
                <a:cubicBezTo>
                  <a:pt x="44" y="20"/>
                  <a:pt x="44" y="20"/>
                  <a:pt x="44" y="20"/>
                </a:cubicBezTo>
                <a:cubicBezTo>
                  <a:pt x="44" y="0"/>
                  <a:pt x="44" y="0"/>
                  <a:pt x="44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20"/>
                  <a:pt x="48" y="20"/>
                  <a:pt x="48" y="20"/>
                </a:cubicBezTo>
                <a:close/>
                <a:moveTo>
                  <a:pt x="59" y="20"/>
                </a:move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4" y="21"/>
                  <a:pt x="52" y="21"/>
                </a:cubicBezTo>
                <a:cubicBezTo>
                  <a:pt x="50" y="21"/>
                  <a:pt x="49" y="20"/>
                  <a:pt x="49" y="18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4"/>
                  <a:pt x="49" y="13"/>
                  <a:pt x="50" y="13"/>
                </a:cubicBezTo>
                <a:cubicBezTo>
                  <a:pt x="50" y="12"/>
                  <a:pt x="51" y="11"/>
                  <a:pt x="53" y="11"/>
                </a:cubicBezTo>
                <a:cubicBezTo>
                  <a:pt x="54" y="10"/>
                  <a:pt x="54" y="10"/>
                  <a:pt x="54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3" y="7"/>
                  <a:pt x="53" y="8"/>
                </a:cubicBezTo>
                <a:cubicBezTo>
                  <a:pt x="53" y="8"/>
                  <a:pt x="53" y="9"/>
                  <a:pt x="53" y="9"/>
                </a:cubicBezTo>
                <a:cubicBezTo>
                  <a:pt x="53" y="10"/>
                  <a:pt x="53" y="10"/>
                  <a:pt x="53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5"/>
                  <a:pt x="51" y="4"/>
                  <a:pt x="54" y="4"/>
                </a:cubicBezTo>
                <a:cubicBezTo>
                  <a:pt x="57" y="4"/>
                  <a:pt x="59" y="5"/>
                  <a:pt x="59" y="7"/>
                </a:cubicBezTo>
                <a:cubicBezTo>
                  <a:pt x="59" y="20"/>
                  <a:pt x="59" y="20"/>
                  <a:pt x="59" y="20"/>
                </a:cubicBezTo>
                <a:close/>
                <a:moveTo>
                  <a:pt x="54" y="17"/>
                </a:moveTo>
                <a:cubicBezTo>
                  <a:pt x="54" y="13"/>
                  <a:pt x="54" y="13"/>
                  <a:pt x="54" y="13"/>
                </a:cubicBezTo>
                <a:cubicBezTo>
                  <a:pt x="54" y="13"/>
                  <a:pt x="53" y="14"/>
                  <a:pt x="53" y="14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3" y="18"/>
                  <a:pt x="54" y="18"/>
                </a:cubicBezTo>
                <a:cubicBezTo>
                  <a:pt x="54" y="18"/>
                  <a:pt x="54" y="18"/>
                  <a:pt x="54" y="17"/>
                </a:cubicBezTo>
                <a:close/>
                <a:moveTo>
                  <a:pt x="69" y="20"/>
                </a:moveTo>
                <a:cubicBezTo>
                  <a:pt x="65" y="20"/>
                  <a:pt x="65" y="20"/>
                  <a:pt x="65" y="2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6"/>
                  <a:pt x="65" y="6"/>
                  <a:pt x="64" y="6"/>
                </a:cubicBezTo>
                <a:cubicBezTo>
                  <a:pt x="64" y="6"/>
                  <a:pt x="64" y="6"/>
                  <a:pt x="64" y="7"/>
                </a:cubicBezTo>
                <a:cubicBezTo>
                  <a:pt x="64" y="20"/>
                  <a:pt x="64" y="20"/>
                  <a:pt x="64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4"/>
                  <a:pt x="59" y="4"/>
                  <a:pt x="59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4"/>
                  <a:pt x="65" y="4"/>
                  <a:pt x="66" y="4"/>
                </a:cubicBezTo>
                <a:cubicBezTo>
                  <a:pt x="67" y="4"/>
                  <a:pt x="67" y="4"/>
                  <a:pt x="68" y="4"/>
                </a:cubicBezTo>
                <a:cubicBezTo>
                  <a:pt x="69" y="5"/>
                  <a:pt x="69" y="5"/>
                  <a:pt x="69" y="6"/>
                </a:cubicBezTo>
                <a:cubicBezTo>
                  <a:pt x="69" y="20"/>
                  <a:pt x="69" y="20"/>
                  <a:pt x="69" y="20"/>
                </a:cubicBezTo>
                <a:close/>
                <a:moveTo>
                  <a:pt x="24" y="55"/>
                </a:moveTo>
                <a:cubicBezTo>
                  <a:pt x="24" y="63"/>
                  <a:pt x="24" y="63"/>
                  <a:pt x="24" y="63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71"/>
                  <a:pt x="28" y="71"/>
                  <a:pt x="28" y="71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55"/>
                  <a:pt x="31" y="55"/>
                  <a:pt x="31" y="55"/>
                </a:cubicBezTo>
                <a:lnTo>
                  <a:pt x="24" y="5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7" name="Freeform 101"/>
          <p:cNvSpPr>
            <a:spLocks/>
          </p:cNvSpPr>
          <p:nvPr/>
        </p:nvSpPr>
        <p:spPr bwMode="auto">
          <a:xfrm>
            <a:off x="1806575" y="1249363"/>
            <a:ext cx="455613" cy="358775"/>
          </a:xfrm>
          <a:custGeom>
            <a:avLst/>
            <a:gdLst>
              <a:gd name="T0" fmla="*/ 2147483646 w 91"/>
              <a:gd name="T1" fmla="*/ 2147483646 h 88"/>
              <a:gd name="T2" fmla="*/ 2147483646 w 91"/>
              <a:gd name="T3" fmla="*/ 2147483646 h 88"/>
              <a:gd name="T4" fmla="*/ 2147483646 w 91"/>
              <a:gd name="T5" fmla="*/ 2147483646 h 88"/>
              <a:gd name="T6" fmla="*/ 2147483646 w 91"/>
              <a:gd name="T7" fmla="*/ 2147483646 h 88"/>
              <a:gd name="T8" fmla="*/ 2147483646 w 91"/>
              <a:gd name="T9" fmla="*/ 2147483646 h 88"/>
              <a:gd name="T10" fmla="*/ 2147483646 w 91"/>
              <a:gd name="T11" fmla="*/ 0 h 88"/>
              <a:gd name="T12" fmla="*/ 2147483646 w 91"/>
              <a:gd name="T13" fmla="*/ 2147483646 h 88"/>
              <a:gd name="T14" fmla="*/ 2147483646 w 91"/>
              <a:gd name="T15" fmla="*/ 2147483646 h 88"/>
              <a:gd name="T16" fmla="*/ 2147483646 w 91"/>
              <a:gd name="T17" fmla="*/ 2147483646 h 88"/>
              <a:gd name="T18" fmla="*/ 2147483646 w 91"/>
              <a:gd name="T19" fmla="*/ 2147483646 h 88"/>
              <a:gd name="T20" fmla="*/ 2147483646 w 91"/>
              <a:gd name="T21" fmla="*/ 2147483646 h 88"/>
              <a:gd name="T22" fmla="*/ 2147483646 w 91"/>
              <a:gd name="T23" fmla="*/ 2147483646 h 88"/>
              <a:gd name="T24" fmla="*/ 2147483646 w 91"/>
              <a:gd name="T25" fmla="*/ 2147483646 h 88"/>
              <a:gd name="T26" fmla="*/ 2147483646 w 91"/>
              <a:gd name="T27" fmla="*/ 2147483646 h 88"/>
              <a:gd name="T28" fmla="*/ 2147483646 w 91"/>
              <a:gd name="T29" fmla="*/ 2147483646 h 88"/>
              <a:gd name="T30" fmla="*/ 2147483646 w 91"/>
              <a:gd name="T31" fmla="*/ 2147483646 h 88"/>
              <a:gd name="T32" fmla="*/ 2147483646 w 91"/>
              <a:gd name="T33" fmla="*/ 2147483646 h 88"/>
              <a:gd name="T34" fmla="*/ 2147483646 w 91"/>
              <a:gd name="T35" fmla="*/ 2147483646 h 88"/>
              <a:gd name="T36" fmla="*/ 2147483646 w 91"/>
              <a:gd name="T37" fmla="*/ 2147483646 h 88"/>
              <a:gd name="T38" fmla="*/ 2147483646 w 91"/>
              <a:gd name="T39" fmla="*/ 2147483646 h 88"/>
              <a:gd name="T40" fmla="*/ 2147483646 w 91"/>
              <a:gd name="T41" fmla="*/ 2147483646 h 88"/>
              <a:gd name="T42" fmla="*/ 2147483646 w 91"/>
              <a:gd name="T43" fmla="*/ 2147483646 h 88"/>
              <a:gd name="T44" fmla="*/ 2147483646 w 91"/>
              <a:gd name="T45" fmla="*/ 2147483646 h 88"/>
              <a:gd name="T46" fmla="*/ 2147483646 w 91"/>
              <a:gd name="T47" fmla="*/ 2147483646 h 88"/>
              <a:gd name="T48" fmla="*/ 2147483646 w 91"/>
              <a:gd name="T49" fmla="*/ 2147483646 h 88"/>
              <a:gd name="T50" fmla="*/ 2147483646 w 91"/>
              <a:gd name="T51" fmla="*/ 2147483646 h 88"/>
              <a:gd name="T52" fmla="*/ 2147483646 w 91"/>
              <a:gd name="T53" fmla="*/ 2147483646 h 88"/>
              <a:gd name="T54" fmla="*/ 2147483646 w 91"/>
              <a:gd name="T55" fmla="*/ 2147483646 h 88"/>
              <a:gd name="T56" fmla="*/ 2147483646 w 91"/>
              <a:gd name="T57" fmla="*/ 2147483646 h 88"/>
              <a:gd name="T58" fmla="*/ 2147483646 w 91"/>
              <a:gd name="T59" fmla="*/ 2147483646 h 88"/>
              <a:gd name="T60" fmla="*/ 2147483646 w 91"/>
              <a:gd name="T61" fmla="*/ 2147483646 h 88"/>
              <a:gd name="T62" fmla="*/ 2147483646 w 91"/>
              <a:gd name="T63" fmla="*/ 2147483646 h 88"/>
              <a:gd name="T64" fmla="*/ 2147483646 w 91"/>
              <a:gd name="T65" fmla="*/ 2147483646 h 88"/>
              <a:gd name="T66" fmla="*/ 2147483646 w 91"/>
              <a:gd name="T67" fmla="*/ 2147483646 h 88"/>
              <a:gd name="T68" fmla="*/ 2147483646 w 91"/>
              <a:gd name="T69" fmla="*/ 2147483646 h 88"/>
              <a:gd name="T70" fmla="*/ 2147483646 w 91"/>
              <a:gd name="T71" fmla="*/ 2147483646 h 88"/>
              <a:gd name="T72" fmla="*/ 2147483646 w 91"/>
              <a:gd name="T73" fmla="*/ 2147483646 h 88"/>
              <a:gd name="T74" fmla="*/ 2147483646 w 91"/>
              <a:gd name="T75" fmla="*/ 2147483646 h 88"/>
              <a:gd name="T76" fmla="*/ 2147483646 w 91"/>
              <a:gd name="T77" fmla="*/ 2147483646 h 88"/>
              <a:gd name="T78" fmla="*/ 2147483646 w 91"/>
              <a:gd name="T79" fmla="*/ 2147483646 h 88"/>
              <a:gd name="T80" fmla="*/ 2147483646 w 91"/>
              <a:gd name="T81" fmla="*/ 2147483646 h 8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91"/>
              <a:gd name="T124" fmla="*/ 0 h 88"/>
              <a:gd name="T125" fmla="*/ 91 w 91"/>
              <a:gd name="T126" fmla="*/ 88 h 8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91" h="88">
                <a:moveTo>
                  <a:pt x="26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4"/>
                  <a:pt x="54" y="23"/>
                  <a:pt x="53" y="21"/>
                </a:cubicBezTo>
                <a:cubicBezTo>
                  <a:pt x="52" y="19"/>
                  <a:pt x="50" y="17"/>
                  <a:pt x="49" y="15"/>
                </a:cubicBezTo>
                <a:cubicBezTo>
                  <a:pt x="46" y="12"/>
                  <a:pt x="47" y="6"/>
                  <a:pt x="50" y="3"/>
                </a:cubicBezTo>
                <a:cubicBezTo>
                  <a:pt x="53" y="0"/>
                  <a:pt x="58" y="0"/>
                  <a:pt x="58" y="0"/>
                </a:cubicBezTo>
                <a:cubicBezTo>
                  <a:pt x="58" y="0"/>
                  <a:pt x="64" y="0"/>
                  <a:pt x="67" y="3"/>
                </a:cubicBezTo>
                <a:cubicBezTo>
                  <a:pt x="70" y="6"/>
                  <a:pt x="70" y="12"/>
                  <a:pt x="68" y="15"/>
                </a:cubicBezTo>
                <a:cubicBezTo>
                  <a:pt x="67" y="17"/>
                  <a:pt x="65" y="19"/>
                  <a:pt x="64" y="21"/>
                </a:cubicBezTo>
                <a:cubicBezTo>
                  <a:pt x="63" y="23"/>
                  <a:pt x="64" y="24"/>
                  <a:pt x="65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49"/>
                  <a:pt x="91" y="49"/>
                  <a:pt x="91" y="49"/>
                </a:cubicBezTo>
                <a:cubicBezTo>
                  <a:pt x="90" y="50"/>
                  <a:pt x="89" y="51"/>
                  <a:pt x="87" y="51"/>
                </a:cubicBezTo>
                <a:cubicBezTo>
                  <a:pt x="85" y="50"/>
                  <a:pt x="83" y="48"/>
                  <a:pt x="81" y="47"/>
                </a:cubicBezTo>
                <a:cubicBezTo>
                  <a:pt x="78" y="44"/>
                  <a:pt x="73" y="45"/>
                  <a:pt x="70" y="48"/>
                </a:cubicBezTo>
                <a:cubicBezTo>
                  <a:pt x="67" y="51"/>
                  <a:pt x="67" y="56"/>
                  <a:pt x="67" y="56"/>
                </a:cubicBezTo>
                <a:cubicBezTo>
                  <a:pt x="67" y="56"/>
                  <a:pt x="67" y="61"/>
                  <a:pt x="70" y="64"/>
                </a:cubicBezTo>
                <a:cubicBezTo>
                  <a:pt x="73" y="67"/>
                  <a:pt x="78" y="67"/>
                  <a:pt x="81" y="65"/>
                </a:cubicBezTo>
                <a:cubicBezTo>
                  <a:pt x="83" y="64"/>
                  <a:pt x="85" y="62"/>
                  <a:pt x="87" y="61"/>
                </a:cubicBezTo>
                <a:cubicBezTo>
                  <a:pt x="89" y="60"/>
                  <a:pt x="90" y="61"/>
                  <a:pt x="91" y="62"/>
                </a:cubicBezTo>
                <a:cubicBezTo>
                  <a:pt x="91" y="88"/>
                  <a:pt x="91" y="88"/>
                  <a:pt x="91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3" y="88"/>
                  <a:pt x="62" y="86"/>
                  <a:pt x="63" y="85"/>
                </a:cubicBezTo>
                <a:cubicBezTo>
                  <a:pt x="63" y="83"/>
                  <a:pt x="65" y="81"/>
                  <a:pt x="67" y="79"/>
                </a:cubicBezTo>
                <a:cubicBezTo>
                  <a:pt x="69" y="76"/>
                  <a:pt x="68" y="71"/>
                  <a:pt x="66" y="68"/>
                </a:cubicBezTo>
                <a:cubicBezTo>
                  <a:pt x="63" y="65"/>
                  <a:pt x="58" y="66"/>
                  <a:pt x="58" y="66"/>
                </a:cubicBezTo>
                <a:cubicBezTo>
                  <a:pt x="58" y="66"/>
                  <a:pt x="53" y="65"/>
                  <a:pt x="50" y="68"/>
                </a:cubicBezTo>
                <a:cubicBezTo>
                  <a:pt x="47" y="71"/>
                  <a:pt x="46" y="76"/>
                  <a:pt x="49" y="79"/>
                </a:cubicBezTo>
                <a:cubicBezTo>
                  <a:pt x="50" y="81"/>
                  <a:pt x="52" y="83"/>
                  <a:pt x="53" y="85"/>
                </a:cubicBezTo>
                <a:cubicBezTo>
                  <a:pt x="53" y="86"/>
                  <a:pt x="52" y="88"/>
                  <a:pt x="51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3"/>
                  <a:pt x="24" y="61"/>
                  <a:pt x="22" y="62"/>
                </a:cubicBezTo>
                <a:cubicBezTo>
                  <a:pt x="20" y="63"/>
                  <a:pt x="18" y="65"/>
                  <a:pt x="16" y="67"/>
                </a:cubicBezTo>
                <a:cubicBezTo>
                  <a:pt x="12" y="69"/>
                  <a:pt x="7" y="69"/>
                  <a:pt x="4" y="65"/>
                </a:cubicBezTo>
                <a:cubicBezTo>
                  <a:pt x="0" y="62"/>
                  <a:pt x="1" y="57"/>
                  <a:pt x="1" y="57"/>
                </a:cubicBezTo>
                <a:cubicBezTo>
                  <a:pt x="1" y="57"/>
                  <a:pt x="0" y="51"/>
                  <a:pt x="4" y="48"/>
                </a:cubicBezTo>
                <a:cubicBezTo>
                  <a:pt x="7" y="45"/>
                  <a:pt x="12" y="44"/>
                  <a:pt x="16" y="47"/>
                </a:cubicBezTo>
                <a:cubicBezTo>
                  <a:pt x="18" y="48"/>
                  <a:pt x="20" y="50"/>
                  <a:pt x="22" y="51"/>
                </a:cubicBezTo>
                <a:cubicBezTo>
                  <a:pt x="24" y="52"/>
                  <a:pt x="26" y="51"/>
                  <a:pt x="26" y="49"/>
                </a:cubicBezTo>
                <a:lnTo>
                  <a:pt x="26" y="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8" name="Freeform 102"/>
          <p:cNvSpPr>
            <a:spLocks noEditPoints="1"/>
          </p:cNvSpPr>
          <p:nvPr/>
        </p:nvSpPr>
        <p:spPr bwMode="auto">
          <a:xfrm>
            <a:off x="2797175" y="1255713"/>
            <a:ext cx="390525" cy="390525"/>
          </a:xfrm>
          <a:custGeom>
            <a:avLst/>
            <a:gdLst>
              <a:gd name="T0" fmla="*/ 2147483646 w 78"/>
              <a:gd name="T1" fmla="*/ 2147483646 h 95"/>
              <a:gd name="T2" fmla="*/ 2147483646 w 78"/>
              <a:gd name="T3" fmla="*/ 2147483646 h 95"/>
              <a:gd name="T4" fmla="*/ 2147483646 w 78"/>
              <a:gd name="T5" fmla="*/ 2147483646 h 95"/>
              <a:gd name="T6" fmla="*/ 2147483646 w 78"/>
              <a:gd name="T7" fmla="*/ 2147483646 h 95"/>
              <a:gd name="T8" fmla="*/ 2147483646 w 78"/>
              <a:gd name="T9" fmla="*/ 2147483646 h 95"/>
              <a:gd name="T10" fmla="*/ 0 w 78"/>
              <a:gd name="T11" fmla="*/ 2147483646 h 95"/>
              <a:gd name="T12" fmla="*/ 2147483646 w 78"/>
              <a:gd name="T13" fmla="*/ 2147483646 h 95"/>
              <a:gd name="T14" fmla="*/ 2147483646 w 78"/>
              <a:gd name="T15" fmla="*/ 2147483646 h 95"/>
              <a:gd name="T16" fmla="*/ 2147483646 w 78"/>
              <a:gd name="T17" fmla="*/ 2147483646 h 95"/>
              <a:gd name="T18" fmla="*/ 2147483646 w 78"/>
              <a:gd name="T19" fmla="*/ 2147483646 h 95"/>
              <a:gd name="T20" fmla="*/ 2147483646 w 78"/>
              <a:gd name="T21" fmla="*/ 0 h 95"/>
              <a:gd name="T22" fmla="*/ 2147483646 w 78"/>
              <a:gd name="T23" fmla="*/ 0 h 95"/>
              <a:gd name="T24" fmla="*/ 2147483646 w 78"/>
              <a:gd name="T25" fmla="*/ 0 h 95"/>
              <a:gd name="T26" fmla="*/ 2147483646 w 78"/>
              <a:gd name="T27" fmla="*/ 2147483646 h 95"/>
              <a:gd name="T28" fmla="*/ 2147483646 w 78"/>
              <a:gd name="T29" fmla="*/ 2147483646 h 95"/>
              <a:gd name="T30" fmla="*/ 2147483646 w 78"/>
              <a:gd name="T31" fmla="*/ 2147483646 h 95"/>
              <a:gd name="T32" fmla="*/ 2147483646 w 78"/>
              <a:gd name="T33" fmla="*/ 2147483646 h 95"/>
              <a:gd name="T34" fmla="*/ 2147483646 w 78"/>
              <a:gd name="T35" fmla="*/ 2147483646 h 95"/>
              <a:gd name="T36" fmla="*/ 2147483646 w 78"/>
              <a:gd name="T37" fmla="*/ 2147483646 h 95"/>
              <a:gd name="T38" fmla="*/ 2147483646 w 78"/>
              <a:gd name="T39" fmla="*/ 2147483646 h 95"/>
              <a:gd name="T40" fmla="*/ 2147483646 w 78"/>
              <a:gd name="T41" fmla="*/ 2147483646 h 95"/>
              <a:gd name="T42" fmla="*/ 2147483646 w 78"/>
              <a:gd name="T43" fmla="*/ 2147483646 h 95"/>
              <a:gd name="T44" fmla="*/ 2147483646 w 78"/>
              <a:gd name="T45" fmla="*/ 2147483646 h 95"/>
              <a:gd name="T46" fmla="*/ 2147483646 w 78"/>
              <a:gd name="T47" fmla="*/ 2147483646 h 95"/>
              <a:gd name="T48" fmla="*/ 2147483646 w 78"/>
              <a:gd name="T49" fmla="*/ 2147483646 h 95"/>
              <a:gd name="T50" fmla="*/ 2147483646 w 78"/>
              <a:gd name="T51" fmla="*/ 2147483646 h 95"/>
              <a:gd name="T52" fmla="*/ 2147483646 w 78"/>
              <a:gd name="T53" fmla="*/ 2147483646 h 95"/>
              <a:gd name="T54" fmla="*/ 2147483646 w 78"/>
              <a:gd name="T55" fmla="*/ 2147483646 h 95"/>
              <a:gd name="T56" fmla="*/ 2147483646 w 78"/>
              <a:gd name="T57" fmla="*/ 2147483646 h 95"/>
              <a:gd name="T58" fmla="*/ 2147483646 w 78"/>
              <a:gd name="T59" fmla="*/ 2147483646 h 95"/>
              <a:gd name="T60" fmla="*/ 2147483646 w 78"/>
              <a:gd name="T61" fmla="*/ 2147483646 h 95"/>
              <a:gd name="T62" fmla="*/ 2147483646 w 78"/>
              <a:gd name="T63" fmla="*/ 2147483646 h 95"/>
              <a:gd name="T64" fmla="*/ 2147483646 w 78"/>
              <a:gd name="T65" fmla="*/ 2147483646 h 95"/>
              <a:gd name="T66" fmla="*/ 2147483646 w 78"/>
              <a:gd name="T67" fmla="*/ 2147483646 h 95"/>
              <a:gd name="T68" fmla="*/ 2147483646 w 78"/>
              <a:gd name="T69" fmla="*/ 2147483646 h 95"/>
              <a:gd name="T70" fmla="*/ 2147483646 w 78"/>
              <a:gd name="T71" fmla="*/ 2147483646 h 95"/>
              <a:gd name="T72" fmla="*/ 2147483646 w 78"/>
              <a:gd name="T73" fmla="*/ 2147483646 h 95"/>
              <a:gd name="T74" fmla="*/ 2147483646 w 78"/>
              <a:gd name="T75" fmla="*/ 2147483646 h 95"/>
              <a:gd name="T76" fmla="*/ 2147483646 w 78"/>
              <a:gd name="T77" fmla="*/ 2147483646 h 95"/>
              <a:gd name="T78" fmla="*/ 2147483646 w 78"/>
              <a:gd name="T79" fmla="*/ 2147483646 h 95"/>
              <a:gd name="T80" fmla="*/ 2147483646 w 78"/>
              <a:gd name="T81" fmla="*/ 2147483646 h 95"/>
              <a:gd name="T82" fmla="*/ 2147483646 w 78"/>
              <a:gd name="T83" fmla="*/ 2147483646 h 95"/>
              <a:gd name="T84" fmla="*/ 2147483646 w 78"/>
              <a:gd name="T85" fmla="*/ 2147483646 h 95"/>
              <a:gd name="T86" fmla="*/ 2147483646 w 78"/>
              <a:gd name="T87" fmla="*/ 2147483646 h 95"/>
              <a:gd name="T88" fmla="*/ 2147483646 w 78"/>
              <a:gd name="T89" fmla="*/ 2147483646 h 95"/>
              <a:gd name="T90" fmla="*/ 2147483646 w 78"/>
              <a:gd name="T91" fmla="*/ 2147483646 h 95"/>
              <a:gd name="T92" fmla="*/ 2147483646 w 78"/>
              <a:gd name="T93" fmla="*/ 2147483646 h 95"/>
              <a:gd name="T94" fmla="*/ 2147483646 w 78"/>
              <a:gd name="T95" fmla="*/ 2147483646 h 95"/>
              <a:gd name="T96" fmla="*/ 2147483646 w 78"/>
              <a:gd name="T97" fmla="*/ 2147483646 h 95"/>
              <a:gd name="T98" fmla="*/ 2147483646 w 78"/>
              <a:gd name="T99" fmla="*/ 2147483646 h 95"/>
              <a:gd name="T100" fmla="*/ 2147483646 w 78"/>
              <a:gd name="T101" fmla="*/ 2147483646 h 95"/>
              <a:gd name="T102" fmla="*/ 2147483646 w 78"/>
              <a:gd name="T103" fmla="*/ 2147483646 h 95"/>
              <a:gd name="T104" fmla="*/ 2147483646 w 78"/>
              <a:gd name="T105" fmla="*/ 2147483646 h 95"/>
              <a:gd name="T106" fmla="*/ 2147483646 w 78"/>
              <a:gd name="T107" fmla="*/ 2147483646 h 95"/>
              <a:gd name="T108" fmla="*/ 2147483646 w 78"/>
              <a:gd name="T109" fmla="*/ 2147483646 h 95"/>
              <a:gd name="T110" fmla="*/ 2147483646 w 78"/>
              <a:gd name="T111" fmla="*/ 2147483646 h 95"/>
              <a:gd name="T112" fmla="*/ 2147483646 w 78"/>
              <a:gd name="T113" fmla="*/ 2147483646 h 95"/>
              <a:gd name="T114" fmla="*/ 2147483646 w 78"/>
              <a:gd name="T115" fmla="*/ 2147483646 h 95"/>
              <a:gd name="T116" fmla="*/ 2147483646 w 78"/>
              <a:gd name="T117" fmla="*/ 2147483646 h 95"/>
              <a:gd name="T118" fmla="*/ 2147483646 w 78"/>
              <a:gd name="T119" fmla="*/ 2147483646 h 9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8"/>
              <a:gd name="T181" fmla="*/ 0 h 95"/>
              <a:gd name="T182" fmla="*/ 78 w 78"/>
              <a:gd name="T183" fmla="*/ 95 h 9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8" h="95">
                <a:moveTo>
                  <a:pt x="78" y="29"/>
                </a:moveTo>
                <a:cubicBezTo>
                  <a:pt x="71" y="85"/>
                  <a:pt x="71" y="85"/>
                  <a:pt x="71" y="85"/>
                </a:cubicBezTo>
                <a:cubicBezTo>
                  <a:pt x="71" y="90"/>
                  <a:pt x="67" y="95"/>
                  <a:pt x="61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1" y="95"/>
                  <a:pt x="8" y="90"/>
                  <a:pt x="7" y="85"/>
                </a:cubicBezTo>
                <a:cubicBezTo>
                  <a:pt x="0" y="29"/>
                  <a:pt x="0" y="29"/>
                  <a:pt x="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9"/>
                  <a:pt x="1" y="9"/>
                  <a:pt x="1" y="9"/>
                </a:cubicBezTo>
                <a:cubicBezTo>
                  <a:pt x="5" y="8"/>
                  <a:pt x="5" y="8"/>
                  <a:pt x="5" y="8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54" y="5"/>
                  <a:pt x="54" y="5"/>
                  <a:pt x="54" y="5"/>
                </a:cubicBezTo>
                <a:cubicBezTo>
                  <a:pt x="55" y="7"/>
                  <a:pt x="55" y="7"/>
                  <a:pt x="55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78" y="29"/>
                  <a:pt x="78" y="29"/>
                  <a:pt x="78" y="29"/>
                </a:cubicBezTo>
                <a:close/>
                <a:moveTo>
                  <a:pt x="30" y="59"/>
                </a:moveTo>
                <a:cubicBezTo>
                  <a:pt x="32" y="52"/>
                  <a:pt x="38" y="47"/>
                  <a:pt x="49" y="47"/>
                </a:cubicBezTo>
                <a:cubicBezTo>
                  <a:pt x="49" y="45"/>
                  <a:pt x="49" y="44"/>
                  <a:pt x="49" y="43"/>
                </a:cubicBezTo>
                <a:cubicBezTo>
                  <a:pt x="28" y="40"/>
                  <a:pt x="20" y="47"/>
                  <a:pt x="17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23" y="72"/>
                  <a:pt x="23" y="72"/>
                  <a:pt x="23" y="72"/>
                </a:cubicBezTo>
                <a:cubicBezTo>
                  <a:pt x="31" y="66"/>
                  <a:pt x="31" y="66"/>
                  <a:pt x="31" y="66"/>
                </a:cubicBezTo>
                <a:cubicBezTo>
                  <a:pt x="38" y="59"/>
                  <a:pt x="38" y="59"/>
                  <a:pt x="38" y="59"/>
                </a:cubicBezTo>
                <a:cubicBezTo>
                  <a:pt x="30" y="59"/>
                  <a:pt x="30" y="59"/>
                  <a:pt x="30" y="59"/>
                </a:cubicBezTo>
                <a:close/>
                <a:moveTo>
                  <a:pt x="54" y="52"/>
                </a:moveTo>
                <a:cubicBezTo>
                  <a:pt x="46" y="59"/>
                  <a:pt x="46" y="59"/>
                  <a:pt x="46" y="59"/>
                </a:cubicBezTo>
                <a:cubicBezTo>
                  <a:pt x="39" y="65"/>
                  <a:pt x="39" y="65"/>
                  <a:pt x="39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5" y="72"/>
                  <a:pt x="39" y="77"/>
                  <a:pt x="29" y="78"/>
                </a:cubicBezTo>
                <a:cubicBezTo>
                  <a:pt x="29" y="79"/>
                  <a:pt x="29" y="80"/>
                  <a:pt x="29" y="81"/>
                </a:cubicBezTo>
                <a:cubicBezTo>
                  <a:pt x="49" y="84"/>
                  <a:pt x="58" y="77"/>
                  <a:pt x="61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1" y="59"/>
                  <a:pt x="61" y="59"/>
                  <a:pt x="61" y="59"/>
                </a:cubicBezTo>
                <a:cubicBezTo>
                  <a:pt x="54" y="52"/>
                  <a:pt x="54" y="52"/>
                  <a:pt x="54" y="52"/>
                </a:cubicBezTo>
                <a:close/>
                <a:moveTo>
                  <a:pt x="14" y="29"/>
                </a:moveTo>
                <a:cubicBezTo>
                  <a:pt x="53" y="29"/>
                  <a:pt x="53" y="29"/>
                  <a:pt x="53" y="29"/>
                </a:cubicBezTo>
                <a:cubicBezTo>
                  <a:pt x="49" y="13"/>
                  <a:pt x="49" y="13"/>
                  <a:pt x="49" y="13"/>
                </a:cubicBezTo>
                <a:cubicBezTo>
                  <a:pt x="44" y="15"/>
                  <a:pt x="36" y="17"/>
                  <a:pt x="36" y="17"/>
                </a:cubicBezTo>
                <a:cubicBezTo>
                  <a:pt x="32" y="15"/>
                  <a:pt x="32" y="15"/>
                  <a:pt x="32" y="15"/>
                </a:cubicBezTo>
                <a:cubicBezTo>
                  <a:pt x="30" y="9"/>
                  <a:pt x="30" y="9"/>
                  <a:pt x="30" y="9"/>
                </a:cubicBezTo>
                <a:cubicBezTo>
                  <a:pt x="10" y="14"/>
                  <a:pt x="10" y="14"/>
                  <a:pt x="10" y="14"/>
                </a:cubicBezTo>
                <a:cubicBezTo>
                  <a:pt x="14" y="29"/>
                  <a:pt x="14" y="29"/>
                  <a:pt x="14" y="29"/>
                </a:cubicBezTo>
                <a:close/>
                <a:moveTo>
                  <a:pt x="36" y="8"/>
                </a:moveTo>
                <a:cubicBezTo>
                  <a:pt x="37" y="11"/>
                  <a:pt x="37" y="11"/>
                  <a:pt x="37" y="11"/>
                </a:cubicBezTo>
                <a:cubicBezTo>
                  <a:pt x="38" y="10"/>
                  <a:pt x="40" y="10"/>
                  <a:pt x="41" y="9"/>
                </a:cubicBezTo>
                <a:cubicBezTo>
                  <a:pt x="36" y="8"/>
                  <a:pt x="36" y="8"/>
                  <a:pt x="36" y="8"/>
                </a:cubicBezTo>
                <a:close/>
                <a:moveTo>
                  <a:pt x="14" y="19"/>
                </a:moveTo>
                <a:cubicBezTo>
                  <a:pt x="15" y="22"/>
                  <a:pt x="15" y="22"/>
                  <a:pt x="15" y="22"/>
                </a:cubicBezTo>
                <a:cubicBezTo>
                  <a:pt x="30" y="18"/>
                  <a:pt x="30" y="18"/>
                  <a:pt x="30" y="18"/>
                </a:cubicBezTo>
                <a:cubicBezTo>
                  <a:pt x="29" y="14"/>
                  <a:pt x="29" y="14"/>
                  <a:pt x="29" y="14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6" y="24"/>
                </a:moveTo>
                <a:cubicBezTo>
                  <a:pt x="17" y="27"/>
                  <a:pt x="17" y="27"/>
                  <a:pt x="17" y="27"/>
                </a:cubicBezTo>
                <a:cubicBezTo>
                  <a:pt x="32" y="23"/>
                  <a:pt x="32" y="23"/>
                  <a:pt x="32" y="23"/>
                </a:cubicBezTo>
                <a:cubicBezTo>
                  <a:pt x="31" y="20"/>
                  <a:pt x="31" y="20"/>
                  <a:pt x="31" y="20"/>
                </a:cubicBezTo>
                <a:lnTo>
                  <a:pt x="16" y="2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79" name="Freeform 103"/>
          <p:cNvSpPr>
            <a:spLocks noEditPoints="1"/>
          </p:cNvSpPr>
          <p:nvPr/>
        </p:nvSpPr>
        <p:spPr bwMode="auto">
          <a:xfrm>
            <a:off x="1798638" y="541338"/>
            <a:ext cx="484187" cy="307975"/>
          </a:xfrm>
          <a:custGeom>
            <a:avLst/>
            <a:gdLst>
              <a:gd name="T0" fmla="*/ 2147483646 w 97"/>
              <a:gd name="T1" fmla="*/ 2147483646 h 75"/>
              <a:gd name="T2" fmla="*/ 2147483646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47483646 h 75"/>
              <a:gd name="T8" fmla="*/ 2147483646 w 97"/>
              <a:gd name="T9" fmla="*/ 2147483646 h 75"/>
              <a:gd name="T10" fmla="*/ 2147483646 w 97"/>
              <a:gd name="T11" fmla="*/ 2147483646 h 75"/>
              <a:gd name="T12" fmla="*/ 2147483646 w 97"/>
              <a:gd name="T13" fmla="*/ 2147483646 h 75"/>
              <a:gd name="T14" fmla="*/ 2147483646 w 97"/>
              <a:gd name="T15" fmla="*/ 2147483646 h 75"/>
              <a:gd name="T16" fmla="*/ 0 w 97"/>
              <a:gd name="T17" fmla="*/ 2147483646 h 75"/>
              <a:gd name="T18" fmla="*/ 2147483646 w 97"/>
              <a:gd name="T19" fmla="*/ 2147483646 h 75"/>
              <a:gd name="T20" fmla="*/ 2147483646 w 97"/>
              <a:gd name="T21" fmla="*/ 2147483646 h 75"/>
              <a:gd name="T22" fmla="*/ 2147483646 w 97"/>
              <a:gd name="T23" fmla="*/ 2147483646 h 75"/>
              <a:gd name="T24" fmla="*/ 2147483646 w 97"/>
              <a:gd name="T25" fmla="*/ 2147483646 h 75"/>
              <a:gd name="T26" fmla="*/ 2147483646 w 97"/>
              <a:gd name="T27" fmla="*/ 2147483646 h 75"/>
              <a:gd name="T28" fmla="*/ 2147483646 w 97"/>
              <a:gd name="T29" fmla="*/ 2147483646 h 75"/>
              <a:gd name="T30" fmla="*/ 2147483646 w 97"/>
              <a:gd name="T31" fmla="*/ 2147483646 h 75"/>
              <a:gd name="T32" fmla="*/ 2147483646 w 97"/>
              <a:gd name="T33" fmla="*/ 0 h 75"/>
              <a:gd name="T34" fmla="*/ 2147483646 w 97"/>
              <a:gd name="T35" fmla="*/ 2147483646 h 75"/>
              <a:gd name="T36" fmla="*/ 2147483646 w 97"/>
              <a:gd name="T37" fmla="*/ 2147483646 h 75"/>
              <a:gd name="T38" fmla="*/ 2147483646 w 97"/>
              <a:gd name="T39" fmla="*/ 2147483646 h 75"/>
              <a:gd name="T40" fmla="*/ 2147483646 w 97"/>
              <a:gd name="T41" fmla="*/ 2147483646 h 75"/>
              <a:gd name="T42" fmla="*/ 2147483646 w 97"/>
              <a:gd name="T43" fmla="*/ 2147483646 h 75"/>
              <a:gd name="T44" fmla="*/ 2147483646 w 97"/>
              <a:gd name="T45" fmla="*/ 2147483646 h 75"/>
              <a:gd name="T46" fmla="*/ 2147483646 w 97"/>
              <a:gd name="T47" fmla="*/ 2147483646 h 75"/>
              <a:gd name="T48" fmla="*/ 2147483646 w 97"/>
              <a:gd name="T49" fmla="*/ 2147483646 h 75"/>
              <a:gd name="T50" fmla="*/ 0 w 97"/>
              <a:gd name="T51" fmla="*/ 2147483646 h 75"/>
              <a:gd name="T52" fmla="*/ 2147483646 w 97"/>
              <a:gd name="T53" fmla="*/ 2147483646 h 75"/>
              <a:gd name="T54" fmla="*/ 2147483646 w 97"/>
              <a:gd name="T55" fmla="*/ 2147483646 h 75"/>
              <a:gd name="T56" fmla="*/ 2147483646 w 97"/>
              <a:gd name="T57" fmla="*/ 2147483646 h 75"/>
              <a:gd name="T58" fmla="*/ 2147483646 w 97"/>
              <a:gd name="T59" fmla="*/ 2147483646 h 75"/>
              <a:gd name="T60" fmla="*/ 2147483646 w 97"/>
              <a:gd name="T61" fmla="*/ 2147483646 h 75"/>
              <a:gd name="T62" fmla="*/ 2147483646 w 97"/>
              <a:gd name="T63" fmla="*/ 2147483646 h 75"/>
              <a:gd name="T64" fmla="*/ 214748364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2147483646 h 75"/>
              <a:gd name="T74" fmla="*/ 2147483646 w 97"/>
              <a:gd name="T75" fmla="*/ 2147483646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2147483646 h 75"/>
              <a:gd name="T92" fmla="*/ 2147483646 w 97"/>
              <a:gd name="T93" fmla="*/ 2147483646 h 75"/>
              <a:gd name="T94" fmla="*/ 2147483646 w 97"/>
              <a:gd name="T95" fmla="*/ 2147483646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80" name="Freeform 104"/>
          <p:cNvSpPr>
            <a:spLocks noEditPoints="1"/>
          </p:cNvSpPr>
          <p:nvPr/>
        </p:nvSpPr>
        <p:spPr bwMode="auto">
          <a:xfrm>
            <a:off x="2768600" y="538163"/>
            <a:ext cx="428625" cy="319087"/>
          </a:xfrm>
          <a:custGeom>
            <a:avLst/>
            <a:gdLst>
              <a:gd name="T0" fmla="*/ 2147483646 w 86"/>
              <a:gd name="T1" fmla="*/ 2147483646 h 78"/>
              <a:gd name="T2" fmla="*/ 2147483646 w 86"/>
              <a:gd name="T3" fmla="*/ 0 h 78"/>
              <a:gd name="T4" fmla="*/ 2147483646 w 86"/>
              <a:gd name="T5" fmla="*/ 2147483646 h 78"/>
              <a:gd name="T6" fmla="*/ 2147483646 w 86"/>
              <a:gd name="T7" fmla="*/ 2147483646 h 78"/>
              <a:gd name="T8" fmla="*/ 2147483646 w 86"/>
              <a:gd name="T9" fmla="*/ 2147483646 h 78"/>
              <a:gd name="T10" fmla="*/ 2147483646 w 86"/>
              <a:gd name="T11" fmla="*/ 2147483646 h 78"/>
              <a:gd name="T12" fmla="*/ 2147483646 w 86"/>
              <a:gd name="T13" fmla="*/ 0 h 78"/>
              <a:gd name="T14" fmla="*/ 2147483646 w 86"/>
              <a:gd name="T15" fmla="*/ 2147483646 h 78"/>
              <a:gd name="T16" fmla="*/ 2147483646 w 86"/>
              <a:gd name="T17" fmla="*/ 2147483646 h 78"/>
              <a:gd name="T18" fmla="*/ 2147483646 w 86"/>
              <a:gd name="T19" fmla="*/ 2147483646 h 78"/>
              <a:gd name="T20" fmla="*/ 2147483646 w 86"/>
              <a:gd name="T21" fmla="*/ 2147483646 h 78"/>
              <a:gd name="T22" fmla="*/ 0 w 86"/>
              <a:gd name="T23" fmla="*/ 2147483646 h 78"/>
              <a:gd name="T24" fmla="*/ 0 w 86"/>
              <a:gd name="T25" fmla="*/ 2147483646 h 78"/>
              <a:gd name="T26" fmla="*/ 2147483646 w 86"/>
              <a:gd name="T27" fmla="*/ 2147483646 h 78"/>
              <a:gd name="T28" fmla="*/ 2147483646 w 86"/>
              <a:gd name="T29" fmla="*/ 2147483646 h 78"/>
              <a:gd name="T30" fmla="*/ 2147483646 w 86"/>
              <a:gd name="T31" fmla="*/ 2147483646 h 78"/>
              <a:gd name="T32" fmla="*/ 2147483646 w 86"/>
              <a:gd name="T33" fmla="*/ 2147483646 h 78"/>
              <a:gd name="T34" fmla="*/ 2147483646 w 86"/>
              <a:gd name="T35" fmla="*/ 2147483646 h 78"/>
              <a:gd name="T36" fmla="*/ 2147483646 w 86"/>
              <a:gd name="T37" fmla="*/ 2147483646 h 78"/>
              <a:gd name="T38" fmla="*/ 2147483646 w 86"/>
              <a:gd name="T39" fmla="*/ 2147483646 h 78"/>
              <a:gd name="T40" fmla="*/ 2147483646 w 86"/>
              <a:gd name="T41" fmla="*/ 2147483646 h 78"/>
              <a:gd name="T42" fmla="*/ 2147483646 w 86"/>
              <a:gd name="T43" fmla="*/ 2147483646 h 78"/>
              <a:gd name="T44" fmla="*/ 2147483646 w 86"/>
              <a:gd name="T45" fmla="*/ 2147483646 h 78"/>
              <a:gd name="T46" fmla="*/ 2147483646 w 86"/>
              <a:gd name="T47" fmla="*/ 2147483646 h 78"/>
              <a:gd name="T48" fmla="*/ 2147483646 w 86"/>
              <a:gd name="T49" fmla="*/ 2147483646 h 78"/>
              <a:gd name="T50" fmla="*/ 2147483646 w 86"/>
              <a:gd name="T51" fmla="*/ 2147483646 h 78"/>
              <a:gd name="T52" fmla="*/ 2147483646 w 86"/>
              <a:gd name="T53" fmla="*/ 2147483646 h 78"/>
              <a:gd name="T54" fmla="*/ 2147483646 w 86"/>
              <a:gd name="T55" fmla="*/ 2147483646 h 78"/>
              <a:gd name="T56" fmla="*/ 2147483646 w 86"/>
              <a:gd name="T57" fmla="*/ 2147483646 h 78"/>
              <a:gd name="T58" fmla="*/ 2147483646 w 86"/>
              <a:gd name="T59" fmla="*/ 2147483646 h 78"/>
              <a:gd name="T60" fmla="*/ 2147483646 w 86"/>
              <a:gd name="T61" fmla="*/ 2147483646 h 78"/>
              <a:gd name="T62" fmla="*/ 2147483646 w 86"/>
              <a:gd name="T63" fmla="*/ 2147483646 h 78"/>
              <a:gd name="T64" fmla="*/ 2147483646 w 86"/>
              <a:gd name="T65" fmla="*/ 2147483646 h 78"/>
              <a:gd name="T66" fmla="*/ 2147483646 w 86"/>
              <a:gd name="T67" fmla="*/ 2147483646 h 78"/>
              <a:gd name="T68" fmla="*/ 2147483646 w 86"/>
              <a:gd name="T69" fmla="*/ 2147483646 h 78"/>
              <a:gd name="T70" fmla="*/ 2147483646 w 86"/>
              <a:gd name="T71" fmla="*/ 2147483646 h 78"/>
              <a:gd name="T72" fmla="*/ 2147483646 w 86"/>
              <a:gd name="T73" fmla="*/ 2147483646 h 78"/>
              <a:gd name="T74" fmla="*/ 2147483646 w 86"/>
              <a:gd name="T75" fmla="*/ 2147483646 h 78"/>
              <a:gd name="T76" fmla="*/ 2147483646 w 86"/>
              <a:gd name="T77" fmla="*/ 2147483646 h 78"/>
              <a:gd name="T78" fmla="*/ 2147483646 w 86"/>
              <a:gd name="T79" fmla="*/ 2147483646 h 78"/>
              <a:gd name="T80" fmla="*/ 2147483646 w 86"/>
              <a:gd name="T81" fmla="*/ 2147483646 h 78"/>
              <a:gd name="T82" fmla="*/ 2147483646 w 86"/>
              <a:gd name="T83" fmla="*/ 2147483646 h 78"/>
              <a:gd name="T84" fmla="*/ 2147483646 w 86"/>
              <a:gd name="T85" fmla="*/ 2147483646 h 78"/>
              <a:gd name="T86" fmla="*/ 2147483646 w 86"/>
              <a:gd name="T87" fmla="*/ 2147483646 h 78"/>
              <a:gd name="T88" fmla="*/ 2147483646 w 86"/>
              <a:gd name="T89" fmla="*/ 2147483646 h 78"/>
              <a:gd name="T90" fmla="*/ 2147483646 w 86"/>
              <a:gd name="T91" fmla="*/ 2147483646 h 78"/>
              <a:gd name="T92" fmla="*/ 2147483646 w 86"/>
              <a:gd name="T93" fmla="*/ 2147483646 h 78"/>
              <a:gd name="T94" fmla="*/ 2147483646 w 86"/>
              <a:gd name="T95" fmla="*/ 2147483646 h 7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6"/>
              <a:gd name="T145" fmla="*/ 0 h 78"/>
              <a:gd name="T146" fmla="*/ 86 w 86"/>
              <a:gd name="T147" fmla="*/ 78 h 7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6" h="78">
                <a:moveTo>
                  <a:pt x="5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6"/>
                  <a:pt x="14" y="4"/>
                  <a:pt x="16" y="3"/>
                </a:cubicBezTo>
                <a:cubicBezTo>
                  <a:pt x="18" y="1"/>
                  <a:pt x="20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8" y="3"/>
                </a:cubicBezTo>
                <a:cubicBezTo>
                  <a:pt x="29" y="4"/>
                  <a:pt x="30" y="6"/>
                  <a:pt x="30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6"/>
                  <a:pt x="36" y="4"/>
                  <a:pt x="37" y="3"/>
                </a:cubicBezTo>
                <a:cubicBezTo>
                  <a:pt x="39" y="1"/>
                  <a:pt x="41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8" y="1"/>
                  <a:pt x="49" y="3"/>
                </a:cubicBezTo>
                <a:cubicBezTo>
                  <a:pt x="51" y="4"/>
                  <a:pt x="52" y="6"/>
                  <a:pt x="52" y="9"/>
                </a:cubicBezTo>
                <a:cubicBezTo>
                  <a:pt x="52" y="10"/>
                  <a:pt x="52" y="10"/>
                  <a:pt x="52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7" y="4"/>
                  <a:pt x="58" y="3"/>
                </a:cubicBezTo>
                <a:cubicBezTo>
                  <a:pt x="60" y="1"/>
                  <a:pt x="6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69" y="1"/>
                  <a:pt x="70" y="3"/>
                </a:cubicBezTo>
                <a:cubicBezTo>
                  <a:pt x="72" y="4"/>
                  <a:pt x="73" y="6"/>
                  <a:pt x="73" y="9"/>
                </a:cubicBezTo>
                <a:cubicBezTo>
                  <a:pt x="73" y="10"/>
                  <a:pt x="73" y="10"/>
                  <a:pt x="7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8"/>
                  <a:pt x="86" y="78"/>
                  <a:pt x="86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3" y="71"/>
                  <a:pt x="3" y="71"/>
                  <a:pt x="3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5" y="10"/>
                  <a:pt x="5" y="10"/>
                  <a:pt x="5" y="10"/>
                </a:cubicBezTo>
                <a:close/>
                <a:moveTo>
                  <a:pt x="10" y="59"/>
                </a:moveTo>
                <a:cubicBezTo>
                  <a:pt x="15" y="56"/>
                  <a:pt x="15" y="56"/>
                  <a:pt x="15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28" y="68"/>
                  <a:pt x="28" y="68"/>
                  <a:pt x="28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20"/>
                  <a:pt x="76" y="20"/>
                  <a:pt x="76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2" y="25"/>
                  <a:pt x="70" y="27"/>
                </a:cubicBezTo>
                <a:cubicBezTo>
                  <a:pt x="69" y="29"/>
                  <a:pt x="67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2" y="29"/>
                  <a:pt x="60" y="29"/>
                  <a:pt x="58" y="27"/>
                </a:cubicBezTo>
                <a:cubicBezTo>
                  <a:pt x="57" y="25"/>
                  <a:pt x="56" y="23"/>
                  <a:pt x="56" y="21"/>
                </a:cubicBezTo>
                <a:cubicBezTo>
                  <a:pt x="56" y="20"/>
                  <a:pt x="56" y="20"/>
                  <a:pt x="56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3"/>
                  <a:pt x="51" y="25"/>
                  <a:pt x="49" y="27"/>
                </a:cubicBezTo>
                <a:cubicBezTo>
                  <a:pt x="48" y="29"/>
                  <a:pt x="46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1" y="29"/>
                  <a:pt x="39" y="29"/>
                  <a:pt x="37" y="27"/>
                </a:cubicBezTo>
                <a:cubicBezTo>
                  <a:pt x="36" y="25"/>
                  <a:pt x="35" y="23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3"/>
                  <a:pt x="29" y="25"/>
                  <a:pt x="28" y="27"/>
                </a:cubicBezTo>
                <a:cubicBezTo>
                  <a:pt x="26" y="29"/>
                  <a:pt x="24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18" y="29"/>
                  <a:pt x="16" y="27"/>
                </a:cubicBezTo>
                <a:cubicBezTo>
                  <a:pt x="14" y="25"/>
                  <a:pt x="14" y="23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59"/>
                  <a:pt x="10" y="59"/>
                  <a:pt x="10" y="59"/>
                </a:cubicBezTo>
                <a:close/>
                <a:moveTo>
                  <a:pt x="20" y="67"/>
                </a:moveTo>
                <a:cubicBezTo>
                  <a:pt x="16" y="62"/>
                  <a:pt x="16" y="62"/>
                  <a:pt x="16" y="62"/>
                </a:cubicBezTo>
                <a:cubicBezTo>
                  <a:pt x="13" y="64"/>
                  <a:pt x="13" y="64"/>
                  <a:pt x="13" y="64"/>
                </a:cubicBezTo>
                <a:cubicBezTo>
                  <a:pt x="20" y="67"/>
                  <a:pt x="20" y="67"/>
                  <a:pt x="20" y="67"/>
                </a:cubicBezTo>
                <a:close/>
                <a:moveTo>
                  <a:pt x="54" y="49"/>
                </a:moveTo>
                <a:cubicBezTo>
                  <a:pt x="54" y="56"/>
                  <a:pt x="54" y="56"/>
                  <a:pt x="54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49"/>
                  <a:pt x="66" y="49"/>
                  <a:pt x="66" y="49"/>
                </a:cubicBezTo>
                <a:cubicBezTo>
                  <a:pt x="54" y="49"/>
                  <a:pt x="54" y="49"/>
                  <a:pt x="54" y="49"/>
                </a:cubicBezTo>
                <a:close/>
                <a:moveTo>
                  <a:pt x="38" y="49"/>
                </a:moveTo>
                <a:cubicBezTo>
                  <a:pt x="38" y="56"/>
                  <a:pt x="38" y="56"/>
                  <a:pt x="3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49"/>
                  <a:pt x="49" y="49"/>
                  <a:pt x="49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20" y="49"/>
                </a:moveTo>
                <a:cubicBezTo>
                  <a:pt x="20" y="56"/>
                  <a:pt x="20" y="56"/>
                  <a:pt x="20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20" y="49"/>
                  <a:pt x="20" y="49"/>
                  <a:pt x="20" y="49"/>
                </a:cubicBezTo>
                <a:close/>
                <a:moveTo>
                  <a:pt x="54" y="36"/>
                </a:moveTo>
                <a:cubicBezTo>
                  <a:pt x="54" y="43"/>
                  <a:pt x="54" y="43"/>
                  <a:pt x="54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36"/>
                  <a:pt x="66" y="36"/>
                  <a:pt x="66" y="36"/>
                </a:cubicBezTo>
                <a:cubicBezTo>
                  <a:pt x="54" y="36"/>
                  <a:pt x="54" y="36"/>
                  <a:pt x="54" y="36"/>
                </a:cubicBezTo>
                <a:close/>
                <a:moveTo>
                  <a:pt x="38" y="36"/>
                </a:moveTo>
                <a:cubicBezTo>
                  <a:pt x="38" y="43"/>
                  <a:pt x="38" y="43"/>
                  <a:pt x="38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36"/>
                  <a:pt x="49" y="36"/>
                  <a:pt x="49" y="36"/>
                </a:cubicBezTo>
                <a:cubicBezTo>
                  <a:pt x="38" y="36"/>
                  <a:pt x="38" y="36"/>
                  <a:pt x="38" y="36"/>
                </a:cubicBezTo>
                <a:close/>
                <a:moveTo>
                  <a:pt x="20" y="36"/>
                </a:moveTo>
                <a:cubicBezTo>
                  <a:pt x="20" y="43"/>
                  <a:pt x="20" y="43"/>
                  <a:pt x="20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36"/>
                  <a:pt x="32" y="36"/>
                  <a:pt x="32" y="36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64" y="5"/>
                </a:moveTo>
                <a:cubicBezTo>
                  <a:pt x="64" y="5"/>
                  <a:pt x="64" y="5"/>
                  <a:pt x="64" y="5"/>
                </a:cubicBezTo>
                <a:cubicBezTo>
                  <a:pt x="63" y="5"/>
                  <a:pt x="63" y="5"/>
                  <a:pt x="62" y="6"/>
                </a:cubicBezTo>
                <a:cubicBezTo>
                  <a:pt x="61" y="7"/>
                  <a:pt x="61" y="8"/>
                  <a:pt x="61" y="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1" y="23"/>
                  <a:pt x="62" y="23"/>
                </a:cubicBezTo>
                <a:cubicBezTo>
                  <a:pt x="63" y="24"/>
                  <a:pt x="63" y="25"/>
                  <a:pt x="64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65" y="25"/>
                  <a:pt x="66" y="24"/>
                  <a:pt x="67" y="23"/>
                </a:cubicBezTo>
                <a:cubicBezTo>
                  <a:pt x="67" y="23"/>
                  <a:pt x="68" y="22"/>
                  <a:pt x="68" y="21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8"/>
                  <a:pt x="67" y="7"/>
                  <a:pt x="67" y="6"/>
                </a:cubicBezTo>
                <a:cubicBezTo>
                  <a:pt x="66" y="5"/>
                  <a:pt x="65" y="5"/>
                  <a:pt x="64" y="5"/>
                </a:cubicBezTo>
                <a:close/>
                <a:moveTo>
                  <a:pt x="43" y="5"/>
                </a:move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6"/>
                </a:cubicBezTo>
                <a:cubicBezTo>
                  <a:pt x="40" y="7"/>
                  <a:pt x="40" y="8"/>
                  <a:pt x="40" y="9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3"/>
                  <a:pt x="41" y="23"/>
                </a:cubicBezTo>
                <a:cubicBezTo>
                  <a:pt x="42" y="24"/>
                  <a:pt x="42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5"/>
                  <a:pt x="45" y="24"/>
                  <a:pt x="46" y="23"/>
                </a:cubicBezTo>
                <a:cubicBezTo>
                  <a:pt x="46" y="23"/>
                  <a:pt x="47" y="22"/>
                  <a:pt x="47" y="21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8"/>
                  <a:pt x="46" y="7"/>
                  <a:pt x="46" y="6"/>
                </a:cubicBezTo>
                <a:cubicBezTo>
                  <a:pt x="45" y="5"/>
                  <a:pt x="44" y="5"/>
                  <a:pt x="43" y="5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0" y="5"/>
                  <a:pt x="20" y="6"/>
                </a:cubicBezTo>
                <a:cubicBezTo>
                  <a:pt x="19" y="7"/>
                  <a:pt x="19" y="8"/>
                  <a:pt x="19" y="9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2"/>
                  <a:pt x="19" y="23"/>
                  <a:pt x="20" y="23"/>
                </a:cubicBezTo>
                <a:cubicBezTo>
                  <a:pt x="20" y="24"/>
                  <a:pt x="21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4" y="24"/>
                  <a:pt x="24" y="23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7"/>
                  <a:pt x="24" y="6"/>
                </a:cubicBezTo>
                <a:cubicBezTo>
                  <a:pt x="24" y="5"/>
                  <a:pt x="23" y="5"/>
                  <a:pt x="22" y="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9781" name="Freeform 105"/>
          <p:cNvSpPr>
            <a:spLocks noEditPoints="1"/>
          </p:cNvSpPr>
          <p:nvPr/>
        </p:nvSpPr>
        <p:spPr bwMode="auto">
          <a:xfrm>
            <a:off x="3689350" y="504825"/>
            <a:ext cx="454025" cy="382588"/>
          </a:xfrm>
          <a:custGeom>
            <a:avLst/>
            <a:gdLst>
              <a:gd name="T0" fmla="*/ 2147483646 w 91"/>
              <a:gd name="T1" fmla="*/ 2147483646 h 93"/>
              <a:gd name="T2" fmla="*/ 2147483646 w 91"/>
              <a:gd name="T3" fmla="*/ 2147483646 h 93"/>
              <a:gd name="T4" fmla="*/ 2147483646 w 91"/>
              <a:gd name="T5" fmla="*/ 2147483646 h 93"/>
              <a:gd name="T6" fmla="*/ 2147483646 w 91"/>
              <a:gd name="T7" fmla="*/ 2147483646 h 93"/>
              <a:gd name="T8" fmla="*/ 2147483646 w 91"/>
              <a:gd name="T9" fmla="*/ 2147483646 h 93"/>
              <a:gd name="T10" fmla="*/ 2147483646 w 91"/>
              <a:gd name="T11" fmla="*/ 2147483646 h 93"/>
              <a:gd name="T12" fmla="*/ 2147483646 w 91"/>
              <a:gd name="T13" fmla="*/ 2147483646 h 93"/>
              <a:gd name="T14" fmla="*/ 2147483646 w 91"/>
              <a:gd name="T15" fmla="*/ 2147483646 h 93"/>
              <a:gd name="T16" fmla="*/ 2147483646 w 91"/>
              <a:gd name="T17" fmla="*/ 2147483646 h 93"/>
              <a:gd name="T18" fmla="*/ 2147483646 w 91"/>
              <a:gd name="T19" fmla="*/ 2147483646 h 93"/>
              <a:gd name="T20" fmla="*/ 2147483646 w 91"/>
              <a:gd name="T21" fmla="*/ 2147483646 h 93"/>
              <a:gd name="T22" fmla="*/ 2147483646 w 91"/>
              <a:gd name="T23" fmla="*/ 2147483646 h 93"/>
              <a:gd name="T24" fmla="*/ 2147483646 w 91"/>
              <a:gd name="T25" fmla="*/ 0 h 93"/>
              <a:gd name="T26" fmla="*/ 2147483646 w 91"/>
              <a:gd name="T27" fmla="*/ 2147483646 h 93"/>
              <a:gd name="T28" fmla="*/ 2147483646 w 91"/>
              <a:gd name="T29" fmla="*/ 2147483646 h 93"/>
              <a:gd name="T30" fmla="*/ 2147483646 w 91"/>
              <a:gd name="T31" fmla="*/ 2147483646 h 93"/>
              <a:gd name="T32" fmla="*/ 2147483646 w 91"/>
              <a:gd name="T33" fmla="*/ 2147483646 h 93"/>
              <a:gd name="T34" fmla="*/ 2147483646 w 91"/>
              <a:gd name="T35" fmla="*/ 2147483646 h 93"/>
              <a:gd name="T36" fmla="*/ 2147483646 w 91"/>
              <a:gd name="T37" fmla="*/ 2147483646 h 93"/>
              <a:gd name="T38" fmla="*/ 2147483646 w 91"/>
              <a:gd name="T39" fmla="*/ 2147483646 h 93"/>
              <a:gd name="T40" fmla="*/ 2147483646 w 91"/>
              <a:gd name="T41" fmla="*/ 2147483646 h 93"/>
              <a:gd name="T42" fmla="*/ 2147483646 w 91"/>
              <a:gd name="T43" fmla="*/ 2147483646 h 93"/>
              <a:gd name="T44" fmla="*/ 2147483646 w 91"/>
              <a:gd name="T45" fmla="*/ 2147483646 h 93"/>
              <a:gd name="T46" fmla="*/ 2147483646 w 91"/>
              <a:gd name="T47" fmla="*/ 2147483646 h 93"/>
              <a:gd name="T48" fmla="*/ 2147483646 w 91"/>
              <a:gd name="T49" fmla="*/ 2147483646 h 93"/>
              <a:gd name="T50" fmla="*/ 2147483646 w 91"/>
              <a:gd name="T51" fmla="*/ 2147483646 h 93"/>
              <a:gd name="T52" fmla="*/ 2147483646 w 91"/>
              <a:gd name="T53" fmla="*/ 2147483646 h 93"/>
              <a:gd name="T54" fmla="*/ 2147483646 w 91"/>
              <a:gd name="T55" fmla="*/ 2147483646 h 93"/>
              <a:gd name="T56" fmla="*/ 2147483646 w 91"/>
              <a:gd name="T57" fmla="*/ 2147483646 h 93"/>
              <a:gd name="T58" fmla="*/ 2147483646 w 91"/>
              <a:gd name="T59" fmla="*/ 2147483646 h 93"/>
              <a:gd name="T60" fmla="*/ 2147483646 w 91"/>
              <a:gd name="T61" fmla="*/ 2147483646 h 93"/>
              <a:gd name="T62" fmla="*/ 2147483646 w 91"/>
              <a:gd name="T63" fmla="*/ 2147483646 h 93"/>
              <a:gd name="T64" fmla="*/ 2147483646 w 91"/>
              <a:gd name="T65" fmla="*/ 2147483646 h 93"/>
              <a:gd name="T66" fmla="*/ 2147483646 w 91"/>
              <a:gd name="T67" fmla="*/ 2147483646 h 93"/>
              <a:gd name="T68" fmla="*/ 2147483646 w 91"/>
              <a:gd name="T69" fmla="*/ 2147483646 h 93"/>
              <a:gd name="T70" fmla="*/ 2147483646 w 91"/>
              <a:gd name="T71" fmla="*/ 2147483646 h 93"/>
              <a:gd name="T72" fmla="*/ 2147483646 w 91"/>
              <a:gd name="T73" fmla="*/ 2147483646 h 93"/>
              <a:gd name="T74" fmla="*/ 2147483646 w 91"/>
              <a:gd name="T75" fmla="*/ 2147483646 h 93"/>
              <a:gd name="T76" fmla="*/ 2147483646 w 91"/>
              <a:gd name="T77" fmla="*/ 2147483646 h 93"/>
              <a:gd name="T78" fmla="*/ 2147483646 w 91"/>
              <a:gd name="T79" fmla="*/ 2147483646 h 93"/>
              <a:gd name="T80" fmla="*/ 2147483646 w 91"/>
              <a:gd name="T81" fmla="*/ 2147483646 h 93"/>
              <a:gd name="T82" fmla="*/ 2147483646 w 91"/>
              <a:gd name="T83" fmla="*/ 2147483646 h 93"/>
              <a:gd name="T84" fmla="*/ 2147483646 w 91"/>
              <a:gd name="T85" fmla="*/ 2147483646 h 93"/>
              <a:gd name="T86" fmla="*/ 2147483646 w 91"/>
              <a:gd name="T87" fmla="*/ 2147483646 h 93"/>
              <a:gd name="T88" fmla="*/ 2147483646 w 91"/>
              <a:gd name="T89" fmla="*/ 2147483646 h 93"/>
              <a:gd name="T90" fmla="*/ 2147483646 w 91"/>
              <a:gd name="T91" fmla="*/ 2147483646 h 93"/>
              <a:gd name="T92" fmla="*/ 2147483646 w 91"/>
              <a:gd name="T93" fmla="*/ 2147483646 h 93"/>
              <a:gd name="T94" fmla="*/ 2147483646 w 91"/>
              <a:gd name="T95" fmla="*/ 2147483646 h 93"/>
              <a:gd name="T96" fmla="*/ 2147483646 w 91"/>
              <a:gd name="T97" fmla="*/ 2147483646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91"/>
              <a:gd name="T148" fmla="*/ 0 h 93"/>
              <a:gd name="T149" fmla="*/ 91 w 91"/>
              <a:gd name="T150" fmla="*/ 93 h 9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91" h="93">
                <a:moveTo>
                  <a:pt x="11" y="0"/>
                </a:moveTo>
                <a:cubicBezTo>
                  <a:pt x="91" y="0"/>
                  <a:pt x="91" y="0"/>
                  <a:pt x="91" y="0"/>
                </a:cubicBezTo>
                <a:cubicBezTo>
                  <a:pt x="91" y="93"/>
                  <a:pt x="91" y="93"/>
                  <a:pt x="9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86"/>
                  <a:pt x="11" y="86"/>
                  <a:pt x="11" y="86"/>
                </a:cubicBezTo>
                <a:cubicBezTo>
                  <a:pt x="7" y="86"/>
                  <a:pt x="7" y="86"/>
                  <a:pt x="7" y="86"/>
                </a:cubicBezTo>
                <a:cubicBezTo>
                  <a:pt x="5" y="86"/>
                  <a:pt x="3" y="85"/>
                  <a:pt x="2" y="84"/>
                </a:cubicBezTo>
                <a:cubicBezTo>
                  <a:pt x="1" y="82"/>
                  <a:pt x="0" y="80"/>
                  <a:pt x="0" y="78"/>
                </a:cubicBezTo>
                <a:cubicBezTo>
                  <a:pt x="0" y="76"/>
                  <a:pt x="1" y="74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3" y="71"/>
                  <a:pt x="5" y="70"/>
                  <a:pt x="7" y="70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65"/>
                  <a:pt x="11" y="65"/>
                  <a:pt x="11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5" y="65"/>
                  <a:pt x="3" y="64"/>
                  <a:pt x="2" y="63"/>
                </a:cubicBezTo>
                <a:cubicBezTo>
                  <a:pt x="1" y="61"/>
                  <a:pt x="0" y="59"/>
                  <a:pt x="0" y="57"/>
                </a:cubicBezTo>
                <a:cubicBezTo>
                  <a:pt x="0" y="55"/>
                  <a:pt x="1" y="53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0"/>
                  <a:pt x="5" y="49"/>
                  <a:pt x="7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3"/>
                  <a:pt x="11" y="43"/>
                  <a:pt x="11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5" y="43"/>
                  <a:pt x="3" y="42"/>
                  <a:pt x="2" y="41"/>
                </a:cubicBezTo>
                <a:cubicBezTo>
                  <a:pt x="1" y="39"/>
                  <a:pt x="0" y="38"/>
                  <a:pt x="0" y="35"/>
                </a:cubicBezTo>
                <a:cubicBezTo>
                  <a:pt x="0" y="33"/>
                  <a:pt x="1" y="31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29"/>
                  <a:pt x="5" y="28"/>
                  <a:pt x="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2"/>
                  <a:pt x="11" y="22"/>
                  <a:pt x="11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5" y="22"/>
                  <a:pt x="3" y="22"/>
                  <a:pt x="2" y="20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13"/>
                  <a:pt x="1" y="11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3" y="8"/>
                  <a:pt x="5" y="7"/>
                  <a:pt x="7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0"/>
                  <a:pt x="11" y="0"/>
                  <a:pt x="11" y="0"/>
                </a:cubicBezTo>
                <a:close/>
                <a:moveTo>
                  <a:pt x="21" y="33"/>
                </a:move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6" y="33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4"/>
                  <a:pt x="5" y="35"/>
                  <a:pt x="5" y="35"/>
                </a:cubicBezTo>
                <a:cubicBezTo>
                  <a:pt x="5" y="36"/>
                  <a:pt x="5" y="37"/>
                  <a:pt x="6" y="37"/>
                </a:cubicBezTo>
                <a:cubicBezTo>
                  <a:pt x="6" y="38"/>
                  <a:pt x="7" y="38"/>
                  <a:pt x="7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2" y="38"/>
                  <a:pt x="23" y="38"/>
                  <a:pt x="23" y="37"/>
                </a:cubicBezTo>
                <a:cubicBezTo>
                  <a:pt x="24" y="37"/>
                  <a:pt x="24" y="36"/>
                  <a:pt x="24" y="35"/>
                </a:cubicBezTo>
                <a:cubicBezTo>
                  <a:pt x="24" y="35"/>
                  <a:pt x="24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3"/>
                  <a:pt x="22" y="33"/>
                  <a:pt x="21" y="33"/>
                </a:cubicBezTo>
                <a:close/>
                <a:moveTo>
                  <a:pt x="21" y="12"/>
                </a:move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3"/>
                  <a:pt x="5" y="14"/>
                  <a:pt x="5" y="15"/>
                </a:cubicBezTo>
                <a:cubicBezTo>
                  <a:pt x="5" y="15"/>
                  <a:pt x="5" y="16"/>
                  <a:pt x="6" y="17"/>
                </a:cubicBezTo>
                <a:cubicBezTo>
                  <a:pt x="6" y="17"/>
                  <a:pt x="7" y="17"/>
                  <a:pt x="7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7"/>
                  <a:pt x="23" y="17"/>
                  <a:pt x="23" y="17"/>
                </a:cubicBezTo>
                <a:cubicBezTo>
                  <a:pt x="24" y="16"/>
                  <a:pt x="24" y="15"/>
                  <a:pt x="24" y="15"/>
                </a:cubicBezTo>
                <a:cubicBezTo>
                  <a:pt x="24" y="14"/>
                  <a:pt x="24" y="13"/>
                  <a:pt x="23" y="13"/>
                </a:cubicBezTo>
                <a:cubicBezTo>
                  <a:pt x="23" y="12"/>
                  <a:pt x="22" y="12"/>
                  <a:pt x="21" y="12"/>
                </a:cubicBezTo>
                <a:close/>
                <a:moveTo>
                  <a:pt x="21" y="76"/>
                </a:moveTo>
                <a:cubicBezTo>
                  <a:pt x="7" y="76"/>
                  <a:pt x="7" y="76"/>
                  <a:pt x="7" y="76"/>
                </a:cubicBezTo>
                <a:cubicBezTo>
                  <a:pt x="7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5" y="77"/>
                  <a:pt x="5" y="77"/>
                  <a:pt x="5" y="78"/>
                </a:cubicBezTo>
                <a:cubicBezTo>
                  <a:pt x="5" y="79"/>
                  <a:pt x="5" y="79"/>
                  <a:pt x="6" y="80"/>
                </a:cubicBezTo>
                <a:cubicBezTo>
                  <a:pt x="6" y="80"/>
                  <a:pt x="7" y="81"/>
                  <a:pt x="7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22" y="81"/>
                  <a:pt x="23" y="80"/>
                  <a:pt x="23" y="80"/>
                </a:cubicBezTo>
                <a:cubicBezTo>
                  <a:pt x="24" y="79"/>
                  <a:pt x="24" y="79"/>
                  <a:pt x="24" y="78"/>
                </a:cubicBezTo>
                <a:cubicBezTo>
                  <a:pt x="24" y="77"/>
                  <a:pt x="24" y="77"/>
                  <a:pt x="23" y="76"/>
                </a:cubicBezTo>
                <a:cubicBezTo>
                  <a:pt x="23" y="76"/>
                  <a:pt x="22" y="76"/>
                  <a:pt x="21" y="76"/>
                </a:cubicBezTo>
                <a:close/>
                <a:moveTo>
                  <a:pt x="21" y="55"/>
                </a:move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5" y="56"/>
                  <a:pt x="5" y="56"/>
                  <a:pt x="5" y="57"/>
                </a:cubicBezTo>
                <a:cubicBezTo>
                  <a:pt x="5" y="58"/>
                  <a:pt x="5" y="59"/>
                  <a:pt x="6" y="59"/>
                </a:cubicBezTo>
                <a:cubicBezTo>
                  <a:pt x="6" y="59"/>
                  <a:pt x="7" y="60"/>
                  <a:pt x="7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22" y="60"/>
                  <a:pt x="23" y="59"/>
                  <a:pt x="23" y="59"/>
                </a:cubicBezTo>
                <a:cubicBezTo>
                  <a:pt x="24" y="59"/>
                  <a:pt x="24" y="58"/>
                  <a:pt x="24" y="57"/>
                </a:cubicBezTo>
                <a:cubicBezTo>
                  <a:pt x="24" y="56"/>
                  <a:pt x="24" y="56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5"/>
                  <a:pt x="21" y="55"/>
                </a:cubicBezTo>
                <a:close/>
                <a:moveTo>
                  <a:pt x="30" y="39"/>
                </a:moveTo>
                <a:cubicBezTo>
                  <a:pt x="31" y="41"/>
                  <a:pt x="32" y="43"/>
                  <a:pt x="33" y="45"/>
                </a:cubicBezTo>
                <a:cubicBezTo>
                  <a:pt x="33" y="45"/>
                  <a:pt x="34" y="46"/>
                  <a:pt x="35" y="45"/>
                </a:cubicBezTo>
                <a:cubicBezTo>
                  <a:pt x="38" y="45"/>
                  <a:pt x="41" y="44"/>
                  <a:pt x="43" y="43"/>
                </a:cubicBezTo>
                <a:cubicBezTo>
                  <a:pt x="45" y="43"/>
                  <a:pt x="45" y="42"/>
                  <a:pt x="45" y="41"/>
                </a:cubicBezTo>
                <a:cubicBezTo>
                  <a:pt x="45" y="40"/>
                  <a:pt x="45" y="38"/>
                  <a:pt x="45" y="37"/>
                </a:cubicBezTo>
                <a:cubicBezTo>
                  <a:pt x="52" y="34"/>
                  <a:pt x="62" y="34"/>
                  <a:pt x="70" y="37"/>
                </a:cubicBezTo>
                <a:cubicBezTo>
                  <a:pt x="70" y="38"/>
                  <a:pt x="69" y="40"/>
                  <a:pt x="69" y="41"/>
                </a:cubicBezTo>
                <a:cubicBezTo>
                  <a:pt x="69" y="42"/>
                  <a:pt x="70" y="43"/>
                  <a:pt x="71" y="43"/>
                </a:cubicBezTo>
                <a:cubicBezTo>
                  <a:pt x="74" y="44"/>
                  <a:pt x="77" y="45"/>
                  <a:pt x="79" y="45"/>
                </a:cubicBezTo>
                <a:cubicBezTo>
                  <a:pt x="80" y="46"/>
                  <a:pt x="81" y="45"/>
                  <a:pt x="82" y="45"/>
                </a:cubicBezTo>
                <a:cubicBezTo>
                  <a:pt x="82" y="43"/>
                  <a:pt x="83" y="41"/>
                  <a:pt x="84" y="39"/>
                </a:cubicBezTo>
                <a:cubicBezTo>
                  <a:pt x="85" y="37"/>
                  <a:pt x="85" y="37"/>
                  <a:pt x="84" y="36"/>
                </a:cubicBezTo>
                <a:cubicBezTo>
                  <a:pt x="66" y="26"/>
                  <a:pt x="49" y="26"/>
                  <a:pt x="31" y="36"/>
                </a:cubicBezTo>
                <a:cubicBezTo>
                  <a:pt x="30" y="37"/>
                  <a:pt x="29" y="37"/>
                  <a:pt x="30" y="39"/>
                </a:cubicBezTo>
                <a:close/>
                <a:moveTo>
                  <a:pt x="49" y="39"/>
                </a:moveTo>
                <a:cubicBezTo>
                  <a:pt x="49" y="40"/>
                  <a:pt x="49" y="42"/>
                  <a:pt x="49" y="43"/>
                </a:cubicBezTo>
                <a:cubicBezTo>
                  <a:pt x="49" y="45"/>
                  <a:pt x="48" y="46"/>
                  <a:pt x="46" y="46"/>
                </a:cubicBezTo>
                <a:cubicBezTo>
                  <a:pt x="44" y="47"/>
                  <a:pt x="42" y="47"/>
                  <a:pt x="39" y="48"/>
                </a:cubicBezTo>
                <a:cubicBezTo>
                  <a:pt x="38" y="48"/>
                  <a:pt x="37" y="49"/>
                  <a:pt x="37" y="50"/>
                </a:cubicBezTo>
                <a:cubicBezTo>
                  <a:pt x="37" y="55"/>
                  <a:pt x="37" y="59"/>
                  <a:pt x="37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59"/>
                  <a:pt x="78" y="55"/>
                  <a:pt x="78" y="50"/>
                </a:cubicBezTo>
                <a:cubicBezTo>
                  <a:pt x="78" y="49"/>
                  <a:pt x="77" y="48"/>
                  <a:pt x="76" y="48"/>
                </a:cubicBezTo>
                <a:cubicBezTo>
                  <a:pt x="73" y="47"/>
                  <a:pt x="71" y="47"/>
                  <a:pt x="69" y="46"/>
                </a:cubicBezTo>
                <a:cubicBezTo>
                  <a:pt x="67" y="46"/>
                  <a:pt x="66" y="45"/>
                  <a:pt x="66" y="43"/>
                </a:cubicBezTo>
                <a:cubicBezTo>
                  <a:pt x="66" y="42"/>
                  <a:pt x="66" y="40"/>
                  <a:pt x="66" y="39"/>
                </a:cubicBezTo>
                <a:cubicBezTo>
                  <a:pt x="63" y="38"/>
                  <a:pt x="60" y="38"/>
                  <a:pt x="58" y="38"/>
                </a:cubicBezTo>
                <a:cubicBezTo>
                  <a:pt x="55" y="38"/>
                  <a:pt x="52" y="38"/>
                  <a:pt x="49" y="39"/>
                </a:cubicBezTo>
                <a:close/>
                <a:moveTo>
                  <a:pt x="58" y="44"/>
                </a:moveTo>
                <a:cubicBezTo>
                  <a:pt x="55" y="44"/>
                  <a:pt x="53" y="45"/>
                  <a:pt x="52" y="46"/>
                </a:cubicBezTo>
                <a:cubicBezTo>
                  <a:pt x="50" y="48"/>
                  <a:pt x="49" y="50"/>
                  <a:pt x="49" y="52"/>
                </a:cubicBezTo>
                <a:cubicBezTo>
                  <a:pt x="49" y="55"/>
                  <a:pt x="50" y="57"/>
                  <a:pt x="52" y="58"/>
                </a:cubicBezTo>
                <a:cubicBezTo>
                  <a:pt x="53" y="60"/>
                  <a:pt x="55" y="61"/>
                  <a:pt x="58" y="61"/>
                </a:cubicBezTo>
                <a:cubicBezTo>
                  <a:pt x="60" y="61"/>
                  <a:pt x="62" y="60"/>
                  <a:pt x="63" y="59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7"/>
                  <a:pt x="59" y="57"/>
                  <a:pt x="58" y="57"/>
                </a:cubicBezTo>
                <a:cubicBezTo>
                  <a:pt x="56" y="57"/>
                  <a:pt x="55" y="56"/>
                  <a:pt x="54" y="56"/>
                </a:cubicBezTo>
                <a:cubicBezTo>
                  <a:pt x="53" y="55"/>
                  <a:pt x="53" y="54"/>
                  <a:pt x="53" y="52"/>
                </a:cubicBezTo>
                <a:cubicBezTo>
                  <a:pt x="53" y="51"/>
                  <a:pt x="53" y="50"/>
                  <a:pt x="54" y="49"/>
                </a:cubicBezTo>
                <a:cubicBezTo>
                  <a:pt x="55" y="48"/>
                  <a:pt x="56" y="48"/>
                  <a:pt x="58" y="48"/>
                </a:cubicBezTo>
                <a:cubicBezTo>
                  <a:pt x="59" y="48"/>
                  <a:pt x="60" y="48"/>
                  <a:pt x="61" y="49"/>
                </a:cubicBezTo>
                <a:cubicBezTo>
                  <a:pt x="62" y="50"/>
                  <a:pt x="62" y="51"/>
                  <a:pt x="62" y="52"/>
                </a:cubicBezTo>
                <a:cubicBezTo>
                  <a:pt x="62" y="53"/>
                  <a:pt x="62" y="54"/>
                  <a:pt x="62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6" y="55"/>
                  <a:pt x="66" y="54"/>
                  <a:pt x="66" y="52"/>
                </a:cubicBezTo>
                <a:cubicBezTo>
                  <a:pt x="66" y="50"/>
                  <a:pt x="65" y="48"/>
                  <a:pt x="64" y="46"/>
                </a:cubicBezTo>
                <a:cubicBezTo>
                  <a:pt x="62" y="45"/>
                  <a:pt x="60" y="44"/>
                  <a:pt x="58" y="44"/>
                </a:cubicBezTo>
                <a:close/>
                <a:moveTo>
                  <a:pt x="75" y="64"/>
                </a:moveTo>
                <a:cubicBezTo>
                  <a:pt x="74" y="64"/>
                  <a:pt x="72" y="64"/>
                  <a:pt x="70" y="64"/>
                </a:cubicBezTo>
                <a:cubicBezTo>
                  <a:pt x="70" y="65"/>
                  <a:pt x="70" y="67"/>
                  <a:pt x="70" y="68"/>
                </a:cubicBezTo>
                <a:cubicBezTo>
                  <a:pt x="72" y="68"/>
                  <a:pt x="73" y="68"/>
                  <a:pt x="74" y="68"/>
                </a:cubicBezTo>
                <a:cubicBezTo>
                  <a:pt x="74" y="67"/>
                  <a:pt x="75" y="65"/>
                  <a:pt x="75" y="64"/>
                </a:cubicBezTo>
                <a:close/>
                <a:moveTo>
                  <a:pt x="40" y="64"/>
                </a:moveTo>
                <a:cubicBezTo>
                  <a:pt x="40" y="65"/>
                  <a:pt x="41" y="67"/>
                  <a:pt x="41" y="68"/>
                </a:cubicBezTo>
                <a:cubicBezTo>
                  <a:pt x="42" y="68"/>
                  <a:pt x="44" y="68"/>
                  <a:pt x="45" y="68"/>
                </a:cubicBezTo>
                <a:cubicBezTo>
                  <a:pt x="45" y="67"/>
                  <a:pt x="45" y="65"/>
                  <a:pt x="45" y="64"/>
                </a:cubicBezTo>
                <a:cubicBezTo>
                  <a:pt x="43" y="64"/>
                  <a:pt x="41" y="64"/>
                  <a:pt x="40" y="6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3138" y="2946400"/>
            <a:ext cx="596900" cy="65722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57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813"/>
            <a:ext cx="9312275" cy="774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0"/>
            <a:ext cx="854075" cy="779463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275" y="3921125"/>
            <a:ext cx="6907213" cy="16922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7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8" name="文本框 20"/>
          <p:cNvSpPr txBox="1">
            <a:spLocks noChangeArrowheads="1"/>
          </p:cNvSpPr>
          <p:nvPr/>
        </p:nvSpPr>
        <p:spPr bwMode="auto">
          <a:xfrm>
            <a:off x="2341563" y="2836863"/>
            <a:ext cx="1230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1800225" y="2208213"/>
            <a:ext cx="2297113" cy="2082800"/>
            <a:chOff x="0" y="0"/>
            <a:chExt cx="2985456" cy="2703711"/>
          </a:xfrm>
        </p:grpSpPr>
        <p:sp>
          <p:nvSpPr>
            <p:cNvPr id="16396" name="直角三角形 22"/>
            <p:cNvSpPr>
              <a:spLocks noChangeArrowheads="1"/>
            </p:cNvSpPr>
            <p:nvPr/>
          </p:nvSpPr>
          <p:spPr bwMode="auto">
            <a:xfrm rot="217135">
              <a:off x="0" y="442310"/>
              <a:ext cx="811530" cy="1554480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397" name="直角三角形 23"/>
            <p:cNvSpPr>
              <a:spLocks noChangeArrowheads="1"/>
            </p:cNvSpPr>
            <p:nvPr/>
          </p:nvSpPr>
          <p:spPr bwMode="auto">
            <a:xfrm rot="4054737">
              <a:off x="584008" y="-371475"/>
              <a:ext cx="811530" cy="1554480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398" name="直角三角形 24"/>
            <p:cNvSpPr>
              <a:spLocks noChangeArrowheads="1"/>
            </p:cNvSpPr>
            <p:nvPr/>
          </p:nvSpPr>
          <p:spPr bwMode="auto">
            <a:xfrm rot="7629574">
              <a:off x="1690482" y="-311954"/>
              <a:ext cx="811530" cy="1554480"/>
            </a:xfrm>
            <a:prstGeom prst="rtTriangle">
              <a:avLst/>
            </a:prstGeom>
            <a:solidFill>
              <a:srgbClr val="287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6399" name="直角三角形 25"/>
            <p:cNvSpPr>
              <a:spLocks noChangeArrowheads="1"/>
            </p:cNvSpPr>
            <p:nvPr/>
          </p:nvSpPr>
          <p:spPr bwMode="auto">
            <a:xfrm rot="-10279688">
              <a:off x="2173926" y="663300"/>
              <a:ext cx="811530" cy="1554480"/>
            </a:xfrm>
            <a:prstGeom prst="rtTriangle">
              <a:avLst/>
            </a:prstGeom>
            <a:solidFill>
              <a:srgbClr val="9CB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400" name="直角三角形 26"/>
            <p:cNvSpPr>
              <a:spLocks noChangeArrowheads="1"/>
            </p:cNvSpPr>
            <p:nvPr/>
          </p:nvSpPr>
          <p:spPr bwMode="auto">
            <a:xfrm rot="-6766517">
              <a:off x="1503604" y="1520706"/>
              <a:ext cx="811530" cy="1554480"/>
            </a:xfrm>
            <a:prstGeom prst="rtTriangle">
              <a:avLst/>
            </a:prstGeom>
            <a:solidFill>
              <a:srgbClr val="FEC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401" name="直角三角形 27"/>
            <p:cNvSpPr>
              <a:spLocks noChangeArrowheads="1"/>
            </p:cNvSpPr>
            <p:nvPr/>
          </p:nvSpPr>
          <p:spPr bwMode="auto">
            <a:xfrm rot="-3125273">
              <a:off x="414975" y="1432689"/>
              <a:ext cx="811530" cy="1554480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90" name="文本框 28"/>
          <p:cNvSpPr txBox="1">
            <a:spLocks noChangeArrowheads="1"/>
          </p:cNvSpPr>
          <p:nvPr/>
        </p:nvSpPr>
        <p:spPr bwMode="auto">
          <a:xfrm>
            <a:off x="4667250" y="2300288"/>
            <a:ext cx="5749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这里输入项目的名称或者直接详细的描述</a:t>
            </a:r>
          </a:p>
        </p:txBody>
      </p:sp>
      <p:sp>
        <p:nvSpPr>
          <p:cNvPr id="16391" name="文本框 29"/>
          <p:cNvSpPr txBox="1">
            <a:spLocks noChangeArrowheads="1"/>
          </p:cNvSpPr>
          <p:nvPr/>
        </p:nvSpPr>
        <p:spPr bwMode="auto">
          <a:xfrm>
            <a:off x="4667250" y="3038475"/>
            <a:ext cx="574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这里输入项目的名称或者直接详细的描述</a:t>
            </a:r>
          </a:p>
        </p:txBody>
      </p:sp>
      <p:sp>
        <p:nvSpPr>
          <p:cNvPr id="16392" name="文本框 30"/>
          <p:cNvSpPr txBox="1">
            <a:spLocks noChangeArrowheads="1"/>
          </p:cNvSpPr>
          <p:nvPr/>
        </p:nvSpPr>
        <p:spPr bwMode="auto">
          <a:xfrm>
            <a:off x="4667250" y="3706813"/>
            <a:ext cx="5749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这里输入项目的名称或者直接详细的描述</a:t>
            </a:r>
          </a:p>
        </p:txBody>
      </p:sp>
      <p:sp>
        <p:nvSpPr>
          <p:cNvPr id="16393" name="弧形 31"/>
          <p:cNvSpPr>
            <a:spLocks/>
          </p:cNvSpPr>
          <p:nvPr/>
        </p:nvSpPr>
        <p:spPr bwMode="auto">
          <a:xfrm rot="-1857513">
            <a:off x="3192463" y="2017713"/>
            <a:ext cx="1814512" cy="1860550"/>
          </a:xfrm>
          <a:custGeom>
            <a:avLst/>
            <a:gdLst>
              <a:gd name="T0" fmla="*/ 906518 w 1815004"/>
              <a:gd name="T1" fmla="*/ 0 h 1859518"/>
              <a:gd name="T2" fmla="*/ 1791396 w 1815004"/>
              <a:gd name="T3" fmla="*/ 729434 h 1859518"/>
              <a:gd name="T4" fmla="*/ 906518 w 1815004"/>
              <a:gd name="T5" fmla="*/ 931825 h 1859518"/>
              <a:gd name="T6" fmla="*/ 906518 w 1815004"/>
              <a:gd name="T7" fmla="*/ 0 h 1859518"/>
              <a:gd name="T8" fmla="*/ 906518 w 1815004"/>
              <a:gd name="T9" fmla="*/ 0 h 1859518"/>
              <a:gd name="T10" fmla="*/ 1791396 w 1815004"/>
              <a:gd name="T11" fmla="*/ 729434 h 1859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5004"/>
              <a:gd name="T19" fmla="*/ 0 h 1859518"/>
              <a:gd name="T20" fmla="*/ 1815004 w 1815004"/>
              <a:gd name="T21" fmla="*/ 1859518 h 18595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5004" h="1859518" stroke="0">
                <a:moveTo>
                  <a:pt x="907502" y="0"/>
                </a:moveTo>
                <a:cubicBezTo>
                  <a:pt x="1332754" y="0"/>
                  <a:pt x="1700976" y="302537"/>
                  <a:pt x="1793340" y="727817"/>
                </a:cubicBezTo>
                <a:lnTo>
                  <a:pt x="907502" y="929759"/>
                </a:lnTo>
                <a:lnTo>
                  <a:pt x="907502" y="0"/>
                </a:lnTo>
                <a:close/>
              </a:path>
              <a:path w="1815004" h="1859518" fill="none">
                <a:moveTo>
                  <a:pt x="907502" y="0"/>
                </a:moveTo>
                <a:cubicBezTo>
                  <a:pt x="1332754" y="0"/>
                  <a:pt x="1700976" y="302537"/>
                  <a:pt x="1793340" y="727817"/>
                </a:cubicBezTo>
              </a:path>
            </a:pathLst>
          </a:cu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4" name="弧形 32"/>
          <p:cNvSpPr>
            <a:spLocks/>
          </p:cNvSpPr>
          <p:nvPr/>
        </p:nvSpPr>
        <p:spPr bwMode="auto">
          <a:xfrm rot="8021264">
            <a:off x="3140076" y="2620962"/>
            <a:ext cx="1814512" cy="1858963"/>
          </a:xfrm>
          <a:custGeom>
            <a:avLst/>
            <a:gdLst>
              <a:gd name="T0" fmla="*/ 906518 w 1815004"/>
              <a:gd name="T1" fmla="*/ 0 h 1859518"/>
              <a:gd name="T2" fmla="*/ 1791396 w 1815004"/>
              <a:gd name="T3" fmla="*/ 726949 h 1859518"/>
              <a:gd name="T4" fmla="*/ 906518 w 1815004"/>
              <a:gd name="T5" fmla="*/ 928651 h 1859518"/>
              <a:gd name="T6" fmla="*/ 906518 w 1815004"/>
              <a:gd name="T7" fmla="*/ 0 h 1859518"/>
              <a:gd name="T8" fmla="*/ 906518 w 1815004"/>
              <a:gd name="T9" fmla="*/ 0 h 1859518"/>
              <a:gd name="T10" fmla="*/ 1791396 w 1815004"/>
              <a:gd name="T11" fmla="*/ 726949 h 1859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5004"/>
              <a:gd name="T19" fmla="*/ 0 h 1859518"/>
              <a:gd name="T20" fmla="*/ 1815004 w 1815004"/>
              <a:gd name="T21" fmla="*/ 1859518 h 18595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5004" h="1859518" stroke="0">
                <a:moveTo>
                  <a:pt x="907502" y="0"/>
                </a:moveTo>
                <a:cubicBezTo>
                  <a:pt x="1332754" y="0"/>
                  <a:pt x="1700976" y="302537"/>
                  <a:pt x="1793340" y="727817"/>
                </a:cubicBezTo>
                <a:lnTo>
                  <a:pt x="907502" y="929759"/>
                </a:lnTo>
                <a:lnTo>
                  <a:pt x="907502" y="0"/>
                </a:lnTo>
                <a:close/>
              </a:path>
              <a:path w="1815004" h="1859518" fill="none">
                <a:moveTo>
                  <a:pt x="907502" y="0"/>
                </a:moveTo>
                <a:cubicBezTo>
                  <a:pt x="1332754" y="0"/>
                  <a:pt x="1700976" y="302537"/>
                  <a:pt x="1793340" y="727817"/>
                </a:cubicBezTo>
              </a:path>
            </a:pathLst>
          </a:cu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6395" name="直接连接符 3"/>
          <p:cNvCxnSpPr>
            <a:cxnSpLocks noChangeShapeType="1"/>
          </p:cNvCxnSpPr>
          <p:nvPr/>
        </p:nvCxnSpPr>
        <p:spPr bwMode="auto">
          <a:xfrm>
            <a:off x="4184650" y="3317875"/>
            <a:ext cx="48260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11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12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3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4" name="任意多边形 9"/>
          <p:cNvSpPr>
            <a:spLocks/>
          </p:cNvSpPr>
          <p:nvPr/>
        </p:nvSpPr>
        <p:spPr bwMode="auto">
          <a:xfrm>
            <a:off x="3717925" y="3546475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304800"/>
              <a:gd name="T17" fmla="*/ 314325 w 31432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5" name="任意多边形 45"/>
          <p:cNvSpPr>
            <a:spLocks/>
          </p:cNvSpPr>
          <p:nvPr/>
        </p:nvSpPr>
        <p:spPr bwMode="auto">
          <a:xfrm>
            <a:off x="5672138" y="3546475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304800"/>
              <a:gd name="T17" fmla="*/ 314325 w 31432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6" name="任意多边形 46"/>
          <p:cNvSpPr>
            <a:spLocks/>
          </p:cNvSpPr>
          <p:nvPr/>
        </p:nvSpPr>
        <p:spPr bwMode="auto">
          <a:xfrm>
            <a:off x="7642225" y="3546475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304800"/>
              <a:gd name="T17" fmla="*/ 314325 w 31432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7" name="任意多边形 47"/>
          <p:cNvSpPr>
            <a:spLocks/>
          </p:cNvSpPr>
          <p:nvPr/>
        </p:nvSpPr>
        <p:spPr bwMode="auto">
          <a:xfrm>
            <a:off x="9602788" y="3546475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325"/>
              <a:gd name="T16" fmla="*/ 0 h 304800"/>
              <a:gd name="T17" fmla="*/ 314325 w 31432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8" name="矩形 7"/>
          <p:cNvSpPr>
            <a:spLocks noChangeArrowheads="1"/>
          </p:cNvSpPr>
          <p:nvPr/>
        </p:nvSpPr>
        <p:spPr bwMode="auto">
          <a:xfrm>
            <a:off x="2239963" y="2579688"/>
            <a:ext cx="1487487" cy="1265237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19" name="矩形 33"/>
          <p:cNvSpPr>
            <a:spLocks noChangeArrowheads="1"/>
          </p:cNvSpPr>
          <p:nvPr/>
        </p:nvSpPr>
        <p:spPr bwMode="auto">
          <a:xfrm>
            <a:off x="4200525" y="2579688"/>
            <a:ext cx="1489075" cy="1265237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20" name="矩形 34"/>
          <p:cNvSpPr>
            <a:spLocks noChangeArrowheads="1"/>
          </p:cNvSpPr>
          <p:nvPr/>
        </p:nvSpPr>
        <p:spPr bwMode="auto">
          <a:xfrm>
            <a:off x="6162675" y="2579688"/>
            <a:ext cx="1489075" cy="1265237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21" name="矩形 35"/>
          <p:cNvSpPr>
            <a:spLocks noChangeArrowheads="1"/>
          </p:cNvSpPr>
          <p:nvPr/>
        </p:nvSpPr>
        <p:spPr bwMode="auto">
          <a:xfrm>
            <a:off x="8124825" y="2579688"/>
            <a:ext cx="1487488" cy="1265237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22" name="Freeform 15"/>
          <p:cNvSpPr>
            <a:spLocks noEditPoints="1"/>
          </p:cNvSpPr>
          <p:nvPr/>
        </p:nvSpPr>
        <p:spPr bwMode="auto">
          <a:xfrm>
            <a:off x="6308725" y="2695575"/>
            <a:ext cx="598488" cy="406400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2147483646 h 88"/>
              <a:gd name="T10" fmla="*/ 2147483646 w 108"/>
              <a:gd name="T11" fmla="*/ 2147483646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2147483646 w 108"/>
              <a:gd name="T17" fmla="*/ 2147483646 h 88"/>
              <a:gd name="T18" fmla="*/ 0 w 108"/>
              <a:gd name="T19" fmla="*/ 2147483646 h 88"/>
              <a:gd name="T20" fmla="*/ 2147483646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2147483646 h 88"/>
              <a:gd name="T26" fmla="*/ 2147483646 w 108"/>
              <a:gd name="T27" fmla="*/ 2147483646 h 88"/>
              <a:gd name="T28" fmla="*/ 2147483646 w 108"/>
              <a:gd name="T29" fmla="*/ 2147483646 h 88"/>
              <a:gd name="T30" fmla="*/ 2147483646 w 108"/>
              <a:gd name="T31" fmla="*/ 2147483646 h 88"/>
              <a:gd name="T32" fmla="*/ 2147483646 w 108"/>
              <a:gd name="T33" fmla="*/ 0 h 88"/>
              <a:gd name="T34" fmla="*/ 2147483646 w 108"/>
              <a:gd name="T35" fmla="*/ 2147483646 h 88"/>
              <a:gd name="T36" fmla="*/ 2147483646 w 108"/>
              <a:gd name="T37" fmla="*/ 2147483646 h 88"/>
              <a:gd name="T38" fmla="*/ 2147483646 w 108"/>
              <a:gd name="T39" fmla="*/ 2147483646 h 88"/>
              <a:gd name="T40" fmla="*/ 2147483646 w 108"/>
              <a:gd name="T41" fmla="*/ 2147483646 h 88"/>
              <a:gd name="T42" fmla="*/ 2147483646 w 108"/>
              <a:gd name="T43" fmla="*/ 2147483646 h 88"/>
              <a:gd name="T44" fmla="*/ 2147483646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8"/>
              <a:gd name="T103" fmla="*/ 0 h 88"/>
              <a:gd name="T104" fmla="*/ 108 w 108"/>
              <a:gd name="T105" fmla="*/ 88 h 8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7423" name="Freeform 18"/>
          <p:cNvSpPr>
            <a:spLocks noEditPoints="1"/>
          </p:cNvSpPr>
          <p:nvPr/>
        </p:nvSpPr>
        <p:spPr bwMode="auto">
          <a:xfrm>
            <a:off x="8310563" y="2678113"/>
            <a:ext cx="433387" cy="423862"/>
          </a:xfrm>
          <a:custGeom>
            <a:avLst/>
            <a:gdLst>
              <a:gd name="T0" fmla="*/ 2147483646 w 89"/>
              <a:gd name="T1" fmla="*/ 2147483646 h 95"/>
              <a:gd name="T2" fmla="*/ 2147483646 w 89"/>
              <a:gd name="T3" fmla="*/ 2147483646 h 95"/>
              <a:gd name="T4" fmla="*/ 2147483646 w 89"/>
              <a:gd name="T5" fmla="*/ 2147483646 h 95"/>
              <a:gd name="T6" fmla="*/ 2147483646 w 89"/>
              <a:gd name="T7" fmla="*/ 2147483646 h 95"/>
              <a:gd name="T8" fmla="*/ 2147483646 w 89"/>
              <a:gd name="T9" fmla="*/ 2147483646 h 95"/>
              <a:gd name="T10" fmla="*/ 2147483646 w 89"/>
              <a:gd name="T11" fmla="*/ 2147483646 h 95"/>
              <a:gd name="T12" fmla="*/ 2147483646 w 89"/>
              <a:gd name="T13" fmla="*/ 2147483646 h 95"/>
              <a:gd name="T14" fmla="*/ 2147483646 w 89"/>
              <a:gd name="T15" fmla="*/ 2147483646 h 95"/>
              <a:gd name="T16" fmla="*/ 2147483646 w 89"/>
              <a:gd name="T17" fmla="*/ 2147483646 h 95"/>
              <a:gd name="T18" fmla="*/ 2147483646 w 89"/>
              <a:gd name="T19" fmla="*/ 2147483646 h 95"/>
              <a:gd name="T20" fmla="*/ 2147483646 w 89"/>
              <a:gd name="T21" fmla="*/ 2147483646 h 95"/>
              <a:gd name="T22" fmla="*/ 2147483646 w 89"/>
              <a:gd name="T23" fmla="*/ 2147483646 h 95"/>
              <a:gd name="T24" fmla="*/ 2147483646 w 89"/>
              <a:gd name="T25" fmla="*/ 2147483646 h 95"/>
              <a:gd name="T26" fmla="*/ 2147483646 w 89"/>
              <a:gd name="T27" fmla="*/ 2147483646 h 95"/>
              <a:gd name="T28" fmla="*/ 2147483646 w 89"/>
              <a:gd name="T29" fmla="*/ 2147483646 h 95"/>
              <a:gd name="T30" fmla="*/ 2147483646 w 89"/>
              <a:gd name="T31" fmla="*/ 2147483646 h 95"/>
              <a:gd name="T32" fmla="*/ 2147483646 w 89"/>
              <a:gd name="T33" fmla="*/ 2147483646 h 95"/>
              <a:gd name="T34" fmla="*/ 2147483646 w 89"/>
              <a:gd name="T35" fmla="*/ 2147483646 h 95"/>
              <a:gd name="T36" fmla="*/ 2147483646 w 89"/>
              <a:gd name="T37" fmla="*/ 2147483646 h 95"/>
              <a:gd name="T38" fmla="*/ 2147483646 w 89"/>
              <a:gd name="T39" fmla="*/ 2147483646 h 95"/>
              <a:gd name="T40" fmla="*/ 2147483646 w 89"/>
              <a:gd name="T41" fmla="*/ 2147483646 h 95"/>
              <a:gd name="T42" fmla="*/ 2147483646 w 89"/>
              <a:gd name="T43" fmla="*/ 2147483646 h 95"/>
              <a:gd name="T44" fmla="*/ 2147483646 w 89"/>
              <a:gd name="T45" fmla="*/ 2147483646 h 95"/>
              <a:gd name="T46" fmla="*/ 2147483646 w 89"/>
              <a:gd name="T47" fmla="*/ 2147483646 h 95"/>
              <a:gd name="T48" fmla="*/ 2147483646 w 89"/>
              <a:gd name="T49" fmla="*/ 2147483646 h 95"/>
              <a:gd name="T50" fmla="*/ 2147483646 w 89"/>
              <a:gd name="T51" fmla="*/ 2147483646 h 95"/>
              <a:gd name="T52" fmla="*/ 2147483646 w 89"/>
              <a:gd name="T53" fmla="*/ 2147483646 h 95"/>
              <a:gd name="T54" fmla="*/ 2147483646 w 89"/>
              <a:gd name="T55" fmla="*/ 2147483646 h 95"/>
              <a:gd name="T56" fmla="*/ 2147483646 w 89"/>
              <a:gd name="T57" fmla="*/ 2147483646 h 95"/>
              <a:gd name="T58" fmla="*/ 2147483646 w 89"/>
              <a:gd name="T59" fmla="*/ 2147483646 h 95"/>
              <a:gd name="T60" fmla="*/ 2147483646 w 89"/>
              <a:gd name="T61" fmla="*/ 2147483646 h 95"/>
              <a:gd name="T62" fmla="*/ 2147483646 w 89"/>
              <a:gd name="T63" fmla="*/ 2147483646 h 95"/>
              <a:gd name="T64" fmla="*/ 2147483646 w 89"/>
              <a:gd name="T65" fmla="*/ 2147483646 h 95"/>
              <a:gd name="T66" fmla="*/ 2147483646 w 89"/>
              <a:gd name="T67" fmla="*/ 2147483646 h 95"/>
              <a:gd name="T68" fmla="*/ 2147483646 w 89"/>
              <a:gd name="T69" fmla="*/ 2147483646 h 95"/>
              <a:gd name="T70" fmla="*/ 2147483646 w 89"/>
              <a:gd name="T71" fmla="*/ 2147483646 h 95"/>
              <a:gd name="T72" fmla="*/ 2147483646 w 89"/>
              <a:gd name="T73" fmla="*/ 2147483646 h 95"/>
              <a:gd name="T74" fmla="*/ 2147483646 w 89"/>
              <a:gd name="T75" fmla="*/ 2147483646 h 95"/>
              <a:gd name="T76" fmla="*/ 2147483646 w 89"/>
              <a:gd name="T77" fmla="*/ 2147483646 h 95"/>
              <a:gd name="T78" fmla="*/ 2147483646 w 89"/>
              <a:gd name="T79" fmla="*/ 2147483646 h 95"/>
              <a:gd name="T80" fmla="*/ 2147483646 w 89"/>
              <a:gd name="T81" fmla="*/ 2147483646 h 95"/>
              <a:gd name="T82" fmla="*/ 2147483646 w 89"/>
              <a:gd name="T83" fmla="*/ 2147483646 h 95"/>
              <a:gd name="T84" fmla="*/ 2147483646 w 89"/>
              <a:gd name="T85" fmla="*/ 2147483646 h 95"/>
              <a:gd name="T86" fmla="*/ 2147483646 w 89"/>
              <a:gd name="T87" fmla="*/ 2147483646 h 95"/>
              <a:gd name="T88" fmla="*/ 2147483646 w 89"/>
              <a:gd name="T89" fmla="*/ 2147483646 h 95"/>
              <a:gd name="T90" fmla="*/ 2147483646 w 89"/>
              <a:gd name="T91" fmla="*/ 2147483646 h 95"/>
              <a:gd name="T92" fmla="*/ 0 w 89"/>
              <a:gd name="T93" fmla="*/ 2147483646 h 95"/>
              <a:gd name="T94" fmla="*/ 2147483646 w 89"/>
              <a:gd name="T95" fmla="*/ 2147483646 h 95"/>
              <a:gd name="T96" fmla="*/ 2147483646 w 89"/>
              <a:gd name="T97" fmla="*/ 2147483646 h 95"/>
              <a:gd name="T98" fmla="*/ 2147483646 w 89"/>
              <a:gd name="T99" fmla="*/ 2147483646 h 95"/>
              <a:gd name="T100" fmla="*/ 2147483646 w 89"/>
              <a:gd name="T101" fmla="*/ 2147483646 h 95"/>
              <a:gd name="T102" fmla="*/ 2147483646 w 89"/>
              <a:gd name="T103" fmla="*/ 2147483646 h 95"/>
              <a:gd name="T104" fmla="*/ 2147483646 w 89"/>
              <a:gd name="T105" fmla="*/ 0 h 95"/>
              <a:gd name="T106" fmla="*/ 2147483646 w 89"/>
              <a:gd name="T107" fmla="*/ 0 h 95"/>
              <a:gd name="T108" fmla="*/ 2147483646 w 89"/>
              <a:gd name="T109" fmla="*/ 2147483646 h 95"/>
              <a:gd name="T110" fmla="*/ 2147483646 w 89"/>
              <a:gd name="T111" fmla="*/ 2147483646 h 95"/>
              <a:gd name="T112" fmla="*/ 2147483646 w 89"/>
              <a:gd name="T113" fmla="*/ 0 h 9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9"/>
              <a:gd name="T172" fmla="*/ 0 h 95"/>
              <a:gd name="T173" fmla="*/ 89 w 89"/>
              <a:gd name="T174" fmla="*/ 95 h 9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9" h="95">
                <a:moveTo>
                  <a:pt x="75" y="21"/>
                </a:moveTo>
                <a:cubicBezTo>
                  <a:pt x="84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8" y="53"/>
                  <a:pt x="48" y="53"/>
                  <a:pt x="48" y="53"/>
                </a:cubicBezTo>
                <a:cubicBezTo>
                  <a:pt x="75" y="21"/>
                  <a:pt x="75" y="21"/>
                  <a:pt x="75" y="21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70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5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3"/>
                  <a:pt x="60" y="93"/>
                  <a:pt x="60" y="93"/>
                </a:cubicBezTo>
                <a:cubicBezTo>
                  <a:pt x="62" y="93"/>
                  <a:pt x="63" y="92"/>
                  <a:pt x="65" y="92"/>
                </a:cubicBezTo>
                <a:close/>
                <a:moveTo>
                  <a:pt x="59" y="91"/>
                </a:moveTo>
                <a:cubicBezTo>
                  <a:pt x="68" y="75"/>
                  <a:pt x="68" y="75"/>
                  <a:pt x="68" y="75"/>
                </a:cubicBezTo>
                <a:cubicBezTo>
                  <a:pt x="66" y="73"/>
                  <a:pt x="66" y="73"/>
                  <a:pt x="66" y="73"/>
                </a:cubicBezTo>
                <a:cubicBezTo>
                  <a:pt x="57" y="88"/>
                  <a:pt x="57" y="88"/>
                  <a:pt x="57" y="88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56" y="84"/>
                </a:moveTo>
                <a:cubicBezTo>
                  <a:pt x="64" y="72"/>
                  <a:pt x="64" y="72"/>
                  <a:pt x="64" y="72"/>
                </a:cubicBezTo>
                <a:cubicBezTo>
                  <a:pt x="62" y="70"/>
                  <a:pt x="62" y="70"/>
                  <a:pt x="62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4" y="78"/>
                </a:moveTo>
                <a:cubicBezTo>
                  <a:pt x="60" y="68"/>
                  <a:pt x="60" y="68"/>
                  <a:pt x="60" y="68"/>
                </a:cubicBezTo>
                <a:cubicBezTo>
                  <a:pt x="58" y="66"/>
                  <a:pt x="58" y="66"/>
                  <a:pt x="58" y="66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78"/>
                  <a:pt x="54" y="78"/>
                  <a:pt x="54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9" y="65"/>
                </a:moveTo>
                <a:cubicBezTo>
                  <a:pt x="51" y="60"/>
                  <a:pt x="51" y="60"/>
                  <a:pt x="51" y="60"/>
                </a:cubicBezTo>
                <a:cubicBezTo>
                  <a:pt x="49" y="59"/>
                  <a:pt x="49" y="59"/>
                  <a:pt x="49" y="59"/>
                </a:cubicBezTo>
                <a:cubicBezTo>
                  <a:pt x="48" y="61"/>
                  <a:pt x="48" y="61"/>
                  <a:pt x="48" y="61"/>
                </a:cubicBezTo>
                <a:cubicBezTo>
                  <a:pt x="49" y="65"/>
                  <a:pt x="49" y="65"/>
                  <a:pt x="49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60" y="17"/>
                </a:move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38" y="27"/>
                  <a:pt x="37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9" y="95"/>
                  <a:pt x="42" y="95"/>
                </a:cubicBezTo>
                <a:cubicBezTo>
                  <a:pt x="47" y="95"/>
                  <a:pt x="52" y="94"/>
                  <a:pt x="56" y="92"/>
                </a:cubicBezTo>
                <a:cubicBezTo>
                  <a:pt x="42" y="54"/>
                  <a:pt x="42" y="54"/>
                  <a:pt x="42" y="54"/>
                </a:cubicBezTo>
                <a:cubicBezTo>
                  <a:pt x="69" y="23"/>
                  <a:pt x="69" y="23"/>
                  <a:pt x="69" y="23"/>
                </a:cubicBezTo>
                <a:cubicBezTo>
                  <a:pt x="66" y="20"/>
                  <a:pt x="63" y="18"/>
                  <a:pt x="60" y="17"/>
                </a:cubicBezTo>
                <a:close/>
                <a:moveTo>
                  <a:pt x="43" y="0"/>
                </a:moveTo>
                <a:cubicBezTo>
                  <a:pt x="42" y="0"/>
                  <a:pt x="40" y="0"/>
                  <a:pt x="39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1"/>
                  <a:pt x="50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7424" name="Freeform 33"/>
          <p:cNvSpPr>
            <a:spLocks noEditPoints="1"/>
          </p:cNvSpPr>
          <p:nvPr/>
        </p:nvSpPr>
        <p:spPr bwMode="auto">
          <a:xfrm>
            <a:off x="4362450" y="2676525"/>
            <a:ext cx="582613" cy="427038"/>
          </a:xfrm>
          <a:custGeom>
            <a:avLst/>
            <a:gdLst>
              <a:gd name="T0" fmla="*/ 2147483646 w 116"/>
              <a:gd name="T1" fmla="*/ 2147483646 h 75"/>
              <a:gd name="T2" fmla="*/ 2147483646 w 116"/>
              <a:gd name="T3" fmla="*/ 2147483646 h 75"/>
              <a:gd name="T4" fmla="*/ 2147483646 w 116"/>
              <a:gd name="T5" fmla="*/ 2147483646 h 75"/>
              <a:gd name="T6" fmla="*/ 2147483646 w 116"/>
              <a:gd name="T7" fmla="*/ 2147483646 h 75"/>
              <a:gd name="T8" fmla="*/ 2147483646 w 116"/>
              <a:gd name="T9" fmla="*/ 2147483646 h 75"/>
              <a:gd name="T10" fmla="*/ 2147483646 w 116"/>
              <a:gd name="T11" fmla="*/ 2147483646 h 75"/>
              <a:gd name="T12" fmla="*/ 2147483646 w 116"/>
              <a:gd name="T13" fmla="*/ 2147483646 h 75"/>
              <a:gd name="T14" fmla="*/ 2147483646 w 116"/>
              <a:gd name="T15" fmla="*/ 2147483646 h 75"/>
              <a:gd name="T16" fmla="*/ 2147483646 w 116"/>
              <a:gd name="T17" fmla="*/ 2147483646 h 75"/>
              <a:gd name="T18" fmla="*/ 2147483646 w 116"/>
              <a:gd name="T19" fmla="*/ 2147483646 h 75"/>
              <a:gd name="T20" fmla="*/ 2147483646 w 116"/>
              <a:gd name="T21" fmla="*/ 2147483646 h 75"/>
              <a:gd name="T22" fmla="*/ 2147483646 w 116"/>
              <a:gd name="T23" fmla="*/ 2147483646 h 75"/>
              <a:gd name="T24" fmla="*/ 2147483646 w 116"/>
              <a:gd name="T25" fmla="*/ 2147483646 h 75"/>
              <a:gd name="T26" fmla="*/ 2147483646 w 116"/>
              <a:gd name="T27" fmla="*/ 2147483646 h 75"/>
              <a:gd name="T28" fmla="*/ 0 w 116"/>
              <a:gd name="T29" fmla="*/ 2147483646 h 75"/>
              <a:gd name="T30" fmla="*/ 2147483646 w 116"/>
              <a:gd name="T31" fmla="*/ 2147483646 h 75"/>
              <a:gd name="T32" fmla="*/ 2147483646 w 116"/>
              <a:gd name="T33" fmla="*/ 2147483646 h 75"/>
              <a:gd name="T34" fmla="*/ 214748364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2147483646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2147483646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6"/>
              <a:gd name="T124" fmla="*/ 0 h 75"/>
              <a:gd name="T125" fmla="*/ 116 w 116"/>
              <a:gd name="T126" fmla="*/ 75 h 7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7425" name="Freeform 66"/>
          <p:cNvSpPr>
            <a:spLocks noEditPoints="1"/>
          </p:cNvSpPr>
          <p:nvPr/>
        </p:nvSpPr>
        <p:spPr bwMode="auto">
          <a:xfrm>
            <a:off x="2405063" y="2746375"/>
            <a:ext cx="508000" cy="355600"/>
          </a:xfrm>
          <a:custGeom>
            <a:avLst/>
            <a:gdLst>
              <a:gd name="T0" fmla="*/ 0 w 108"/>
              <a:gd name="T1" fmla="*/ 2147483646 h 63"/>
              <a:gd name="T2" fmla="*/ 2147483646 w 108"/>
              <a:gd name="T3" fmla="*/ 2147483646 h 63"/>
              <a:gd name="T4" fmla="*/ 2147483646 w 108"/>
              <a:gd name="T5" fmla="*/ 2147483646 h 63"/>
              <a:gd name="T6" fmla="*/ 2147483646 w 108"/>
              <a:gd name="T7" fmla="*/ 2147483646 h 63"/>
              <a:gd name="T8" fmla="*/ 2147483646 w 108"/>
              <a:gd name="T9" fmla="*/ 2147483646 h 63"/>
              <a:gd name="T10" fmla="*/ 2147483646 w 108"/>
              <a:gd name="T11" fmla="*/ 2147483646 h 63"/>
              <a:gd name="T12" fmla="*/ 2147483646 w 108"/>
              <a:gd name="T13" fmla="*/ 2147483646 h 63"/>
              <a:gd name="T14" fmla="*/ 2147483646 w 108"/>
              <a:gd name="T15" fmla="*/ 2147483646 h 63"/>
              <a:gd name="T16" fmla="*/ 2147483646 w 108"/>
              <a:gd name="T17" fmla="*/ 2147483646 h 63"/>
              <a:gd name="T18" fmla="*/ 2147483646 w 108"/>
              <a:gd name="T19" fmla="*/ 2147483646 h 63"/>
              <a:gd name="T20" fmla="*/ 2147483646 w 108"/>
              <a:gd name="T21" fmla="*/ 2147483646 h 63"/>
              <a:gd name="T22" fmla="*/ 2147483646 w 108"/>
              <a:gd name="T23" fmla="*/ 2147483646 h 63"/>
              <a:gd name="T24" fmla="*/ 2147483646 w 108"/>
              <a:gd name="T25" fmla="*/ 2147483646 h 63"/>
              <a:gd name="T26" fmla="*/ 2147483646 w 108"/>
              <a:gd name="T27" fmla="*/ 2147483646 h 63"/>
              <a:gd name="T28" fmla="*/ 2147483646 w 108"/>
              <a:gd name="T29" fmla="*/ 2147483646 h 63"/>
              <a:gd name="T30" fmla="*/ 2147483646 w 108"/>
              <a:gd name="T31" fmla="*/ 2147483646 h 63"/>
              <a:gd name="T32" fmla="*/ 2147483646 w 108"/>
              <a:gd name="T33" fmla="*/ 2147483646 h 63"/>
              <a:gd name="T34" fmla="*/ 2147483646 w 108"/>
              <a:gd name="T35" fmla="*/ 2147483646 h 63"/>
              <a:gd name="T36" fmla="*/ 2147483646 w 108"/>
              <a:gd name="T37" fmla="*/ 2147483646 h 63"/>
              <a:gd name="T38" fmla="*/ 2147483646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2147483646 h 63"/>
              <a:gd name="T64" fmla="*/ 2147483646 w 108"/>
              <a:gd name="T65" fmla="*/ 2147483646 h 63"/>
              <a:gd name="T66" fmla="*/ 2147483646 w 108"/>
              <a:gd name="T67" fmla="*/ 2147483646 h 63"/>
              <a:gd name="T68" fmla="*/ 2147483646 w 108"/>
              <a:gd name="T69" fmla="*/ 2147483646 h 63"/>
              <a:gd name="T70" fmla="*/ 2147483646 w 108"/>
              <a:gd name="T71" fmla="*/ 2147483646 h 63"/>
              <a:gd name="T72" fmla="*/ 2147483646 w 108"/>
              <a:gd name="T73" fmla="*/ 2147483646 h 63"/>
              <a:gd name="T74" fmla="*/ 2147483646 w 108"/>
              <a:gd name="T75" fmla="*/ 2147483646 h 63"/>
              <a:gd name="T76" fmla="*/ 2147483646 w 108"/>
              <a:gd name="T77" fmla="*/ 2147483646 h 63"/>
              <a:gd name="T78" fmla="*/ 2147483646 w 108"/>
              <a:gd name="T79" fmla="*/ 2147483646 h 63"/>
              <a:gd name="T80" fmla="*/ 2147483646 w 108"/>
              <a:gd name="T81" fmla="*/ 2147483646 h 63"/>
              <a:gd name="T82" fmla="*/ 2147483646 w 108"/>
              <a:gd name="T83" fmla="*/ 2147483646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147483646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08"/>
              <a:gd name="T169" fmla="*/ 0 h 63"/>
              <a:gd name="T170" fmla="*/ 108 w 108"/>
              <a:gd name="T171" fmla="*/ 63 h 6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7426" name="文本框 8"/>
          <p:cNvSpPr txBox="1">
            <a:spLocks noChangeArrowheads="1"/>
          </p:cNvSpPr>
          <p:nvPr/>
        </p:nvSpPr>
        <p:spPr bwMode="auto">
          <a:xfrm>
            <a:off x="2405063" y="3536950"/>
            <a:ext cx="1303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17427" name="文本框 41"/>
          <p:cNvSpPr txBox="1">
            <a:spLocks noChangeArrowheads="1"/>
          </p:cNvSpPr>
          <p:nvPr/>
        </p:nvSpPr>
        <p:spPr bwMode="auto">
          <a:xfrm>
            <a:off x="4386263" y="3536950"/>
            <a:ext cx="1303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17428" name="文本框 42"/>
          <p:cNvSpPr txBox="1">
            <a:spLocks noChangeArrowheads="1"/>
          </p:cNvSpPr>
          <p:nvPr/>
        </p:nvSpPr>
        <p:spPr bwMode="auto">
          <a:xfrm>
            <a:off x="6356350" y="3541713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17429" name="文本框 43"/>
          <p:cNvSpPr txBox="1">
            <a:spLocks noChangeArrowheads="1"/>
          </p:cNvSpPr>
          <p:nvPr/>
        </p:nvSpPr>
        <p:spPr bwMode="auto">
          <a:xfrm>
            <a:off x="8310563" y="3536950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17430" name="文本框 44"/>
          <p:cNvSpPr txBox="1">
            <a:spLocks noChangeArrowheads="1"/>
          </p:cNvSpPr>
          <p:nvPr/>
        </p:nvSpPr>
        <p:spPr bwMode="auto">
          <a:xfrm>
            <a:off x="2009775" y="1890713"/>
            <a:ext cx="4752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幼圆" panose="02010509060101010101" pitchFamily="49" charset="-122"/>
                <a:ea typeface="幼圆" panose="02010509060101010101" pitchFamily="49" charset="-122"/>
              </a:rPr>
              <a:t>这里插入可长可短的标题</a:t>
            </a:r>
          </a:p>
        </p:txBody>
      </p:sp>
      <p:sp>
        <p:nvSpPr>
          <p:cNvPr id="17431" name="矩形 48"/>
          <p:cNvSpPr>
            <a:spLocks noChangeArrowheads="1"/>
          </p:cNvSpPr>
          <p:nvPr/>
        </p:nvSpPr>
        <p:spPr bwMode="auto">
          <a:xfrm>
            <a:off x="2117725" y="4171950"/>
            <a:ext cx="7883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这边可以输入对图的相关数据的具体比较结果和分析。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分别点击各个图，图片可编辑，也可换掉颜色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模板末页附有大量的可编辑图片，任君挑选。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6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8436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7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38" name="文本框 44"/>
          <p:cNvSpPr txBox="1">
            <a:spLocks noChangeArrowheads="1"/>
          </p:cNvSpPr>
          <p:nvPr/>
        </p:nvSpPr>
        <p:spPr bwMode="auto">
          <a:xfrm>
            <a:off x="4938713" y="1373188"/>
            <a:ext cx="475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幼圆" panose="02010509060101010101" pitchFamily="49" charset="-122"/>
                <a:ea typeface="幼圆" panose="02010509060101010101" pitchFamily="49" charset="-122"/>
              </a:rPr>
              <a:t>这里插入可长可短的标题</a:t>
            </a:r>
          </a:p>
        </p:txBody>
      </p:sp>
      <p:sp>
        <p:nvSpPr>
          <p:cNvPr id="18439" name="矩形 48"/>
          <p:cNvSpPr>
            <a:spLocks noChangeArrowheads="1"/>
          </p:cNvSpPr>
          <p:nvPr/>
        </p:nvSpPr>
        <p:spPr bwMode="auto">
          <a:xfrm>
            <a:off x="5091113" y="2081213"/>
            <a:ext cx="4519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这边可以输入对图的内容的具体比较结果和分析。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分别点击各个图，图片可编辑，也可换掉颜色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模板末页附有大量的可编辑图片，任君挑选。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6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440" name="Group 10"/>
          <p:cNvGrpSpPr>
            <a:grpSpLocks/>
          </p:cNvGrpSpPr>
          <p:nvPr/>
        </p:nvGrpSpPr>
        <p:grpSpPr bwMode="auto">
          <a:xfrm>
            <a:off x="1717675" y="1239838"/>
            <a:ext cx="2473325" cy="4110037"/>
            <a:chOff x="0" y="0"/>
            <a:chExt cx="2474259" cy="4109421"/>
          </a:xfrm>
        </p:grpSpPr>
        <p:sp>
          <p:nvSpPr>
            <p:cNvPr id="18478" name="圆角矩形 1"/>
            <p:cNvSpPr>
              <a:spLocks noChangeArrowheads="1"/>
            </p:cNvSpPr>
            <p:nvPr/>
          </p:nvSpPr>
          <p:spPr bwMode="auto">
            <a:xfrm>
              <a:off x="0" y="0"/>
              <a:ext cx="2474259" cy="4109421"/>
            </a:xfrm>
            <a:prstGeom prst="roundRect">
              <a:avLst>
                <a:gd name="adj" fmla="val 7972"/>
              </a:avLst>
            </a:prstGeom>
            <a:solidFill>
              <a:schemeClr val="bg1"/>
            </a:solidFill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79" name="矩形 10"/>
            <p:cNvSpPr>
              <a:spLocks noChangeArrowheads="1"/>
            </p:cNvSpPr>
            <p:nvPr/>
          </p:nvSpPr>
          <p:spPr bwMode="auto">
            <a:xfrm>
              <a:off x="247868" y="428525"/>
              <a:ext cx="1999193" cy="318409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18480" name="Group 13"/>
            <p:cNvGrpSpPr>
              <a:grpSpLocks/>
            </p:cNvGrpSpPr>
            <p:nvPr/>
          </p:nvGrpSpPr>
          <p:grpSpPr bwMode="auto">
            <a:xfrm>
              <a:off x="887717" y="187936"/>
              <a:ext cx="698823" cy="100339"/>
              <a:chOff x="0" y="0"/>
              <a:chExt cx="698823" cy="100339"/>
            </a:xfrm>
          </p:grpSpPr>
          <p:sp>
            <p:nvSpPr>
              <p:cNvPr id="18482" name="圆角矩形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3203" cy="96464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83" name="椭圆 11"/>
              <p:cNvSpPr>
                <a:spLocks noChangeArrowheads="1"/>
              </p:cNvSpPr>
              <p:nvPr/>
            </p:nvSpPr>
            <p:spPr bwMode="auto">
              <a:xfrm>
                <a:off x="598484" y="0"/>
                <a:ext cx="100339" cy="100339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81" name="椭圆 13"/>
            <p:cNvSpPr>
              <a:spLocks noChangeArrowheads="1"/>
            </p:cNvSpPr>
            <p:nvPr/>
          </p:nvSpPr>
          <p:spPr bwMode="auto">
            <a:xfrm>
              <a:off x="1080327" y="3690314"/>
              <a:ext cx="334271" cy="33427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8441" name="矩形 35"/>
          <p:cNvSpPr>
            <a:spLocks noChangeArrowheads="1"/>
          </p:cNvSpPr>
          <p:nvPr/>
        </p:nvSpPr>
        <p:spPr bwMode="auto">
          <a:xfrm>
            <a:off x="2054225" y="1890713"/>
            <a:ext cx="1838325" cy="2170112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8442" name="文本框 43"/>
          <p:cNvSpPr txBox="1">
            <a:spLocks noChangeArrowheads="1"/>
          </p:cNvSpPr>
          <p:nvPr/>
        </p:nvSpPr>
        <p:spPr bwMode="auto">
          <a:xfrm>
            <a:off x="2336800" y="2081213"/>
            <a:ext cx="1255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18443" name="矩形 15"/>
          <p:cNvSpPr>
            <a:spLocks noChangeArrowheads="1"/>
          </p:cNvSpPr>
          <p:nvPr/>
        </p:nvSpPr>
        <p:spPr bwMode="auto">
          <a:xfrm>
            <a:off x="1965325" y="1668463"/>
            <a:ext cx="1998663" cy="157162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8444" name="Group 20"/>
          <p:cNvGrpSpPr>
            <a:grpSpLocks/>
          </p:cNvGrpSpPr>
          <p:nvPr/>
        </p:nvGrpSpPr>
        <p:grpSpPr bwMode="auto">
          <a:xfrm>
            <a:off x="3724275" y="1679575"/>
            <a:ext cx="157163" cy="134938"/>
            <a:chOff x="0" y="0"/>
            <a:chExt cx="156094" cy="134783"/>
          </a:xfrm>
        </p:grpSpPr>
        <p:sp>
          <p:nvSpPr>
            <p:cNvPr id="18475" name="矩形 17"/>
            <p:cNvSpPr>
              <a:spLocks noChangeArrowheads="1"/>
            </p:cNvSpPr>
            <p:nvPr/>
          </p:nvSpPr>
          <p:spPr bwMode="auto">
            <a:xfrm flipH="1">
              <a:off x="0" y="80057"/>
              <a:ext cx="45719" cy="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76" name="矩形 39"/>
            <p:cNvSpPr>
              <a:spLocks noChangeArrowheads="1"/>
            </p:cNvSpPr>
            <p:nvPr/>
          </p:nvSpPr>
          <p:spPr bwMode="auto">
            <a:xfrm flipH="1">
              <a:off x="54135" y="43193"/>
              <a:ext cx="45719" cy="91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77" name="矩形 49"/>
            <p:cNvSpPr>
              <a:spLocks noChangeArrowheads="1"/>
            </p:cNvSpPr>
            <p:nvPr/>
          </p:nvSpPr>
          <p:spPr bwMode="auto">
            <a:xfrm flipH="1">
              <a:off x="110375" y="0"/>
              <a:ext cx="45719" cy="134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45" name="Group 24"/>
          <p:cNvGrpSpPr>
            <a:grpSpLocks/>
          </p:cNvGrpSpPr>
          <p:nvPr/>
        </p:nvGrpSpPr>
        <p:grpSpPr bwMode="auto">
          <a:xfrm>
            <a:off x="2054225" y="4122738"/>
            <a:ext cx="409575" cy="412750"/>
            <a:chOff x="0" y="0"/>
            <a:chExt cx="709186" cy="715429"/>
          </a:xfrm>
        </p:grpSpPr>
        <p:sp>
          <p:nvSpPr>
            <p:cNvPr id="18473" name="矩形 50"/>
            <p:cNvSpPr>
              <a:spLocks noChangeArrowheads="1"/>
            </p:cNvSpPr>
            <p:nvPr/>
          </p:nvSpPr>
          <p:spPr bwMode="auto">
            <a:xfrm>
              <a:off x="0" y="0"/>
              <a:ext cx="709186" cy="715429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74" name="Freeform 18"/>
            <p:cNvSpPr>
              <a:spLocks noEditPoints="1"/>
            </p:cNvSpPr>
            <p:nvPr/>
          </p:nvSpPr>
          <p:spPr bwMode="auto">
            <a:xfrm>
              <a:off x="65600" y="69235"/>
              <a:ext cx="577986" cy="576957"/>
            </a:xfrm>
            <a:custGeom>
              <a:avLst/>
              <a:gdLst>
                <a:gd name="T0" fmla="*/ 2147483646 w 89"/>
                <a:gd name="T1" fmla="*/ 2147483646 h 95"/>
                <a:gd name="T2" fmla="*/ 2147483646 w 89"/>
                <a:gd name="T3" fmla="*/ 2147483646 h 95"/>
                <a:gd name="T4" fmla="*/ 2147483646 w 89"/>
                <a:gd name="T5" fmla="*/ 2147483646 h 95"/>
                <a:gd name="T6" fmla="*/ 2147483646 w 89"/>
                <a:gd name="T7" fmla="*/ 2147483646 h 95"/>
                <a:gd name="T8" fmla="*/ 2147483646 w 89"/>
                <a:gd name="T9" fmla="*/ 2147483646 h 95"/>
                <a:gd name="T10" fmla="*/ 2147483646 w 89"/>
                <a:gd name="T11" fmla="*/ 2147483646 h 95"/>
                <a:gd name="T12" fmla="*/ 2147483646 w 89"/>
                <a:gd name="T13" fmla="*/ 2147483646 h 95"/>
                <a:gd name="T14" fmla="*/ 2147483646 w 89"/>
                <a:gd name="T15" fmla="*/ 2147483646 h 95"/>
                <a:gd name="T16" fmla="*/ 2147483646 w 89"/>
                <a:gd name="T17" fmla="*/ 2147483646 h 95"/>
                <a:gd name="T18" fmla="*/ 2147483646 w 89"/>
                <a:gd name="T19" fmla="*/ 2147483646 h 95"/>
                <a:gd name="T20" fmla="*/ 2147483646 w 89"/>
                <a:gd name="T21" fmla="*/ 2147483646 h 95"/>
                <a:gd name="T22" fmla="*/ 2147483646 w 89"/>
                <a:gd name="T23" fmla="*/ 2147483646 h 95"/>
                <a:gd name="T24" fmla="*/ 2147483646 w 89"/>
                <a:gd name="T25" fmla="*/ 2147483646 h 95"/>
                <a:gd name="T26" fmla="*/ 2147483646 w 89"/>
                <a:gd name="T27" fmla="*/ 2147483646 h 95"/>
                <a:gd name="T28" fmla="*/ 2147483646 w 89"/>
                <a:gd name="T29" fmla="*/ 2147483646 h 95"/>
                <a:gd name="T30" fmla="*/ 2147483646 w 89"/>
                <a:gd name="T31" fmla="*/ 2147483646 h 95"/>
                <a:gd name="T32" fmla="*/ 2147483646 w 89"/>
                <a:gd name="T33" fmla="*/ 2147483646 h 95"/>
                <a:gd name="T34" fmla="*/ 2147483646 w 89"/>
                <a:gd name="T35" fmla="*/ 2147483646 h 95"/>
                <a:gd name="T36" fmla="*/ 2147483646 w 89"/>
                <a:gd name="T37" fmla="*/ 2147483646 h 95"/>
                <a:gd name="T38" fmla="*/ 2147483646 w 89"/>
                <a:gd name="T39" fmla="*/ 2147483646 h 95"/>
                <a:gd name="T40" fmla="*/ 2147483646 w 89"/>
                <a:gd name="T41" fmla="*/ 2147483646 h 95"/>
                <a:gd name="T42" fmla="*/ 2147483646 w 89"/>
                <a:gd name="T43" fmla="*/ 2147483646 h 95"/>
                <a:gd name="T44" fmla="*/ 2147483646 w 89"/>
                <a:gd name="T45" fmla="*/ 2147483646 h 95"/>
                <a:gd name="T46" fmla="*/ 2147483646 w 89"/>
                <a:gd name="T47" fmla="*/ 2147483646 h 95"/>
                <a:gd name="T48" fmla="*/ 2147483646 w 89"/>
                <a:gd name="T49" fmla="*/ 2147483646 h 95"/>
                <a:gd name="T50" fmla="*/ 2147483646 w 89"/>
                <a:gd name="T51" fmla="*/ 2147483646 h 95"/>
                <a:gd name="T52" fmla="*/ 2147483646 w 89"/>
                <a:gd name="T53" fmla="*/ 2147483646 h 95"/>
                <a:gd name="T54" fmla="*/ 2147483646 w 89"/>
                <a:gd name="T55" fmla="*/ 2147483646 h 95"/>
                <a:gd name="T56" fmla="*/ 2147483646 w 89"/>
                <a:gd name="T57" fmla="*/ 2147483646 h 95"/>
                <a:gd name="T58" fmla="*/ 2147483646 w 89"/>
                <a:gd name="T59" fmla="*/ 2147483646 h 95"/>
                <a:gd name="T60" fmla="*/ 2147483646 w 89"/>
                <a:gd name="T61" fmla="*/ 2147483646 h 95"/>
                <a:gd name="T62" fmla="*/ 2147483646 w 89"/>
                <a:gd name="T63" fmla="*/ 2147483646 h 95"/>
                <a:gd name="T64" fmla="*/ 2147483646 w 89"/>
                <a:gd name="T65" fmla="*/ 2147483646 h 95"/>
                <a:gd name="T66" fmla="*/ 2147483646 w 89"/>
                <a:gd name="T67" fmla="*/ 2147483646 h 95"/>
                <a:gd name="T68" fmla="*/ 2147483646 w 89"/>
                <a:gd name="T69" fmla="*/ 2147483646 h 95"/>
                <a:gd name="T70" fmla="*/ 2147483646 w 89"/>
                <a:gd name="T71" fmla="*/ 2147483646 h 95"/>
                <a:gd name="T72" fmla="*/ 2147483646 w 89"/>
                <a:gd name="T73" fmla="*/ 2147483646 h 95"/>
                <a:gd name="T74" fmla="*/ 2147483646 w 89"/>
                <a:gd name="T75" fmla="*/ 2147483646 h 95"/>
                <a:gd name="T76" fmla="*/ 2147483646 w 89"/>
                <a:gd name="T77" fmla="*/ 2147483646 h 95"/>
                <a:gd name="T78" fmla="*/ 2147483646 w 89"/>
                <a:gd name="T79" fmla="*/ 2147483646 h 95"/>
                <a:gd name="T80" fmla="*/ 2147483646 w 89"/>
                <a:gd name="T81" fmla="*/ 2147483646 h 95"/>
                <a:gd name="T82" fmla="*/ 2147483646 w 89"/>
                <a:gd name="T83" fmla="*/ 2147483646 h 95"/>
                <a:gd name="T84" fmla="*/ 2147483646 w 89"/>
                <a:gd name="T85" fmla="*/ 2147483646 h 95"/>
                <a:gd name="T86" fmla="*/ 2147483646 w 89"/>
                <a:gd name="T87" fmla="*/ 2147483646 h 95"/>
                <a:gd name="T88" fmla="*/ 2147483646 w 89"/>
                <a:gd name="T89" fmla="*/ 2147483646 h 95"/>
                <a:gd name="T90" fmla="*/ 2147483646 w 89"/>
                <a:gd name="T91" fmla="*/ 2147483646 h 95"/>
                <a:gd name="T92" fmla="*/ 0 w 89"/>
                <a:gd name="T93" fmla="*/ 2147483646 h 95"/>
                <a:gd name="T94" fmla="*/ 2147483646 w 89"/>
                <a:gd name="T95" fmla="*/ 2147483646 h 95"/>
                <a:gd name="T96" fmla="*/ 2147483646 w 89"/>
                <a:gd name="T97" fmla="*/ 2147483646 h 95"/>
                <a:gd name="T98" fmla="*/ 2147483646 w 89"/>
                <a:gd name="T99" fmla="*/ 2147483646 h 95"/>
                <a:gd name="T100" fmla="*/ 2147483646 w 89"/>
                <a:gd name="T101" fmla="*/ 2147483646 h 95"/>
                <a:gd name="T102" fmla="*/ 2147483646 w 89"/>
                <a:gd name="T103" fmla="*/ 2147483646 h 95"/>
                <a:gd name="T104" fmla="*/ 2147483646 w 89"/>
                <a:gd name="T105" fmla="*/ 0 h 95"/>
                <a:gd name="T106" fmla="*/ 2147483646 w 89"/>
                <a:gd name="T107" fmla="*/ 0 h 95"/>
                <a:gd name="T108" fmla="*/ 2147483646 w 89"/>
                <a:gd name="T109" fmla="*/ 2147483646 h 95"/>
                <a:gd name="T110" fmla="*/ 2147483646 w 89"/>
                <a:gd name="T111" fmla="*/ 2147483646 h 95"/>
                <a:gd name="T112" fmla="*/ 2147483646 w 89"/>
                <a:gd name="T113" fmla="*/ 0 h 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9"/>
                <a:gd name="T172" fmla="*/ 0 h 95"/>
                <a:gd name="T173" fmla="*/ 89 w 89"/>
                <a:gd name="T174" fmla="*/ 95 h 9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9" h="95">
                  <a:moveTo>
                    <a:pt x="75" y="21"/>
                  </a:moveTo>
                  <a:cubicBezTo>
                    <a:pt x="84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75" y="21"/>
                    <a:pt x="75" y="21"/>
                    <a:pt x="75" y="21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70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5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2" y="93"/>
                    <a:pt x="63" y="92"/>
                    <a:pt x="65" y="92"/>
                  </a:cubicBezTo>
                  <a:close/>
                  <a:moveTo>
                    <a:pt x="59" y="91"/>
                  </a:moveTo>
                  <a:cubicBezTo>
                    <a:pt x="68" y="75"/>
                    <a:pt x="68" y="75"/>
                    <a:pt x="68" y="7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91"/>
                    <a:pt x="59" y="91"/>
                    <a:pt x="59" y="91"/>
                  </a:cubicBezTo>
                  <a:close/>
                  <a:moveTo>
                    <a:pt x="56" y="84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4" y="7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4" y="78"/>
                    <a:pt x="54" y="78"/>
                    <a:pt x="54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9" y="65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9" y="65"/>
                    <a:pt x="49" y="65"/>
                    <a:pt x="49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60" y="17"/>
                  </a:move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38" y="27"/>
                    <a:pt x="37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9" y="95"/>
                    <a:pt x="42" y="95"/>
                  </a:cubicBezTo>
                  <a:cubicBezTo>
                    <a:pt x="47" y="95"/>
                    <a:pt x="52" y="94"/>
                    <a:pt x="56" y="92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6" y="20"/>
                    <a:pt x="63" y="18"/>
                    <a:pt x="60" y="17"/>
                  </a:cubicBezTo>
                  <a:close/>
                  <a:moveTo>
                    <a:pt x="43" y="0"/>
                  </a:moveTo>
                  <a:cubicBezTo>
                    <a:pt x="42" y="0"/>
                    <a:pt x="40" y="0"/>
                    <a:pt x="39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1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18446" name="矩形 51"/>
          <p:cNvSpPr>
            <a:spLocks noChangeArrowheads="1"/>
          </p:cNvSpPr>
          <p:nvPr/>
        </p:nvSpPr>
        <p:spPr bwMode="auto">
          <a:xfrm>
            <a:off x="1973263" y="4559300"/>
            <a:ext cx="1998662" cy="30003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8447" name="矩形 53"/>
          <p:cNvSpPr>
            <a:spLocks noChangeArrowheads="1"/>
          </p:cNvSpPr>
          <p:nvPr/>
        </p:nvSpPr>
        <p:spPr bwMode="auto">
          <a:xfrm>
            <a:off x="2524125" y="4122738"/>
            <a:ext cx="409575" cy="412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8448" name="Group 29"/>
          <p:cNvGrpSpPr>
            <a:grpSpLocks/>
          </p:cNvGrpSpPr>
          <p:nvPr/>
        </p:nvGrpSpPr>
        <p:grpSpPr bwMode="auto">
          <a:xfrm>
            <a:off x="2994025" y="4122738"/>
            <a:ext cx="409575" cy="412750"/>
            <a:chOff x="0" y="0"/>
            <a:chExt cx="409269" cy="412872"/>
          </a:xfrm>
        </p:grpSpPr>
        <p:sp>
          <p:nvSpPr>
            <p:cNvPr id="18471" name="矩形 56"/>
            <p:cNvSpPr>
              <a:spLocks noChangeArrowheads="1"/>
            </p:cNvSpPr>
            <p:nvPr/>
          </p:nvSpPr>
          <p:spPr bwMode="auto">
            <a:xfrm>
              <a:off x="0" y="0"/>
              <a:ext cx="409269" cy="41287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72" name="Freeform 15"/>
            <p:cNvSpPr>
              <a:spLocks noEditPoints="1"/>
            </p:cNvSpPr>
            <p:nvPr/>
          </p:nvSpPr>
          <p:spPr bwMode="auto">
            <a:xfrm>
              <a:off x="59362" y="96944"/>
              <a:ext cx="332710" cy="226454"/>
            </a:xfrm>
            <a:custGeom>
              <a:avLst/>
              <a:gdLst>
                <a:gd name="T0" fmla="*/ 2147483646 w 108"/>
                <a:gd name="T1" fmla="*/ 2147483646 h 88"/>
                <a:gd name="T2" fmla="*/ 2147483646 w 108"/>
                <a:gd name="T3" fmla="*/ 2147483646 h 88"/>
                <a:gd name="T4" fmla="*/ 2147483646 w 108"/>
                <a:gd name="T5" fmla="*/ 2147483646 h 88"/>
                <a:gd name="T6" fmla="*/ 2147483646 w 108"/>
                <a:gd name="T7" fmla="*/ 0 h 88"/>
                <a:gd name="T8" fmla="*/ 2147483646 w 108"/>
                <a:gd name="T9" fmla="*/ 2147483646 h 88"/>
                <a:gd name="T10" fmla="*/ 2147483646 w 108"/>
                <a:gd name="T11" fmla="*/ 2147483646 h 88"/>
                <a:gd name="T12" fmla="*/ 2147483646 w 108"/>
                <a:gd name="T13" fmla="*/ 2147483646 h 88"/>
                <a:gd name="T14" fmla="*/ 2147483646 w 108"/>
                <a:gd name="T15" fmla="*/ 2147483646 h 88"/>
                <a:gd name="T16" fmla="*/ 2147483646 w 108"/>
                <a:gd name="T17" fmla="*/ 2147483646 h 88"/>
                <a:gd name="T18" fmla="*/ 0 w 108"/>
                <a:gd name="T19" fmla="*/ 2147483646 h 88"/>
                <a:gd name="T20" fmla="*/ 2147483646 w 108"/>
                <a:gd name="T21" fmla="*/ 2147483646 h 88"/>
                <a:gd name="T22" fmla="*/ 2147483646 w 108"/>
                <a:gd name="T23" fmla="*/ 2147483646 h 88"/>
                <a:gd name="T24" fmla="*/ 2147483646 w 108"/>
                <a:gd name="T25" fmla="*/ 2147483646 h 88"/>
                <a:gd name="T26" fmla="*/ 2147483646 w 108"/>
                <a:gd name="T27" fmla="*/ 2147483646 h 88"/>
                <a:gd name="T28" fmla="*/ 2147483646 w 108"/>
                <a:gd name="T29" fmla="*/ 2147483646 h 88"/>
                <a:gd name="T30" fmla="*/ 2147483646 w 108"/>
                <a:gd name="T31" fmla="*/ 2147483646 h 88"/>
                <a:gd name="T32" fmla="*/ 2147483646 w 108"/>
                <a:gd name="T33" fmla="*/ 0 h 88"/>
                <a:gd name="T34" fmla="*/ 2147483646 w 108"/>
                <a:gd name="T35" fmla="*/ 2147483646 h 88"/>
                <a:gd name="T36" fmla="*/ 2147483646 w 108"/>
                <a:gd name="T37" fmla="*/ 2147483646 h 88"/>
                <a:gd name="T38" fmla="*/ 2147483646 w 108"/>
                <a:gd name="T39" fmla="*/ 2147483646 h 88"/>
                <a:gd name="T40" fmla="*/ 2147483646 w 108"/>
                <a:gd name="T41" fmla="*/ 2147483646 h 88"/>
                <a:gd name="T42" fmla="*/ 2147483646 w 108"/>
                <a:gd name="T43" fmla="*/ 2147483646 h 88"/>
                <a:gd name="T44" fmla="*/ 2147483646 w 108"/>
                <a:gd name="T45" fmla="*/ 2147483646 h 88"/>
                <a:gd name="T46" fmla="*/ 2147483646 w 108"/>
                <a:gd name="T47" fmla="*/ 2147483646 h 88"/>
                <a:gd name="T48" fmla="*/ 2147483646 w 108"/>
                <a:gd name="T49" fmla="*/ 2147483646 h 88"/>
                <a:gd name="T50" fmla="*/ 2147483646 w 108"/>
                <a:gd name="T51" fmla="*/ 2147483646 h 88"/>
                <a:gd name="T52" fmla="*/ 2147483646 w 108"/>
                <a:gd name="T53" fmla="*/ 2147483646 h 88"/>
                <a:gd name="T54" fmla="*/ 2147483646 w 108"/>
                <a:gd name="T55" fmla="*/ 2147483646 h 88"/>
                <a:gd name="T56" fmla="*/ 2147483646 w 108"/>
                <a:gd name="T57" fmla="*/ 2147483646 h 88"/>
                <a:gd name="T58" fmla="*/ 2147483646 w 108"/>
                <a:gd name="T59" fmla="*/ 2147483646 h 88"/>
                <a:gd name="T60" fmla="*/ 2147483646 w 108"/>
                <a:gd name="T61" fmla="*/ 2147483646 h 88"/>
                <a:gd name="T62" fmla="*/ 2147483646 w 108"/>
                <a:gd name="T63" fmla="*/ 2147483646 h 88"/>
                <a:gd name="T64" fmla="*/ 2147483646 w 108"/>
                <a:gd name="T65" fmla="*/ 2147483646 h 88"/>
                <a:gd name="T66" fmla="*/ 2147483646 w 108"/>
                <a:gd name="T67" fmla="*/ 2147483646 h 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"/>
                <a:gd name="T103" fmla="*/ 0 h 88"/>
                <a:gd name="T104" fmla="*/ 108 w 108"/>
                <a:gd name="T105" fmla="*/ 88 h 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" h="88">
                  <a:moveTo>
                    <a:pt x="79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88"/>
                    <a:pt x="79" y="88"/>
                    <a:pt x="79" y="88"/>
                  </a:cubicBezTo>
                  <a:close/>
                  <a:moveTo>
                    <a:pt x="108" y="0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  <a:moveTo>
                    <a:pt x="22" y="88"/>
                  </a:moveTo>
                  <a:cubicBezTo>
                    <a:pt x="24" y="88"/>
                    <a:pt x="26" y="88"/>
                    <a:pt x="28" y="88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0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88"/>
                    <a:pt x="10" y="88"/>
                    <a:pt x="10" y="88"/>
                  </a:cubicBezTo>
                  <a:close/>
                  <a:moveTo>
                    <a:pt x="33" y="88"/>
                  </a:moveTo>
                  <a:cubicBezTo>
                    <a:pt x="35" y="88"/>
                    <a:pt x="38" y="88"/>
                    <a:pt x="40" y="8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8"/>
                    <a:pt x="33" y="88"/>
                    <a:pt x="33" y="88"/>
                  </a:cubicBezTo>
                  <a:close/>
                  <a:moveTo>
                    <a:pt x="45" y="88"/>
                  </a:moveTo>
                  <a:cubicBezTo>
                    <a:pt x="47" y="88"/>
                    <a:pt x="49" y="88"/>
                    <a:pt x="51" y="88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6" y="88"/>
                  </a:moveTo>
                  <a:cubicBezTo>
                    <a:pt x="58" y="88"/>
                    <a:pt x="60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88"/>
                    <a:pt x="56" y="88"/>
                    <a:pt x="56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2" y="88"/>
                    <a:pt x="74" y="88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18449" name="Freeform 33"/>
          <p:cNvSpPr>
            <a:spLocks noEditPoints="1"/>
          </p:cNvSpPr>
          <p:nvPr/>
        </p:nvSpPr>
        <p:spPr bwMode="auto">
          <a:xfrm>
            <a:off x="2557463" y="4179888"/>
            <a:ext cx="352425" cy="296862"/>
          </a:xfrm>
          <a:custGeom>
            <a:avLst/>
            <a:gdLst>
              <a:gd name="T0" fmla="*/ 2147483646 w 116"/>
              <a:gd name="T1" fmla="*/ 2147483646 h 75"/>
              <a:gd name="T2" fmla="*/ 2147483646 w 116"/>
              <a:gd name="T3" fmla="*/ 2147483646 h 75"/>
              <a:gd name="T4" fmla="*/ 2147483646 w 116"/>
              <a:gd name="T5" fmla="*/ 2147483646 h 75"/>
              <a:gd name="T6" fmla="*/ 2147483646 w 116"/>
              <a:gd name="T7" fmla="*/ 2147483646 h 75"/>
              <a:gd name="T8" fmla="*/ 2147483646 w 116"/>
              <a:gd name="T9" fmla="*/ 2147483646 h 75"/>
              <a:gd name="T10" fmla="*/ 2147483646 w 116"/>
              <a:gd name="T11" fmla="*/ 2147483646 h 75"/>
              <a:gd name="T12" fmla="*/ 2147483646 w 116"/>
              <a:gd name="T13" fmla="*/ 2147483646 h 75"/>
              <a:gd name="T14" fmla="*/ 2147483646 w 116"/>
              <a:gd name="T15" fmla="*/ 2147483646 h 75"/>
              <a:gd name="T16" fmla="*/ 2147483646 w 116"/>
              <a:gd name="T17" fmla="*/ 2147483646 h 75"/>
              <a:gd name="T18" fmla="*/ 2147483646 w 116"/>
              <a:gd name="T19" fmla="*/ 2147483646 h 75"/>
              <a:gd name="T20" fmla="*/ 2147483646 w 116"/>
              <a:gd name="T21" fmla="*/ 2147483646 h 75"/>
              <a:gd name="T22" fmla="*/ 2147483646 w 116"/>
              <a:gd name="T23" fmla="*/ 2147483646 h 75"/>
              <a:gd name="T24" fmla="*/ 2147483646 w 116"/>
              <a:gd name="T25" fmla="*/ 2147483646 h 75"/>
              <a:gd name="T26" fmla="*/ 2147483646 w 116"/>
              <a:gd name="T27" fmla="*/ 2147483646 h 75"/>
              <a:gd name="T28" fmla="*/ 0 w 116"/>
              <a:gd name="T29" fmla="*/ 2147483646 h 75"/>
              <a:gd name="T30" fmla="*/ 2147483646 w 116"/>
              <a:gd name="T31" fmla="*/ 2147483646 h 75"/>
              <a:gd name="T32" fmla="*/ 2147483646 w 116"/>
              <a:gd name="T33" fmla="*/ 2147483646 h 75"/>
              <a:gd name="T34" fmla="*/ 214748364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2147483646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2147483646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16"/>
              <a:gd name="T124" fmla="*/ 0 h 75"/>
              <a:gd name="T125" fmla="*/ 116 w 116"/>
              <a:gd name="T126" fmla="*/ 75 h 7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grpSp>
        <p:nvGrpSpPr>
          <p:cNvPr id="18450" name="Group 33"/>
          <p:cNvGrpSpPr>
            <a:grpSpLocks/>
          </p:cNvGrpSpPr>
          <p:nvPr/>
        </p:nvGrpSpPr>
        <p:grpSpPr bwMode="auto">
          <a:xfrm>
            <a:off x="3463925" y="4122738"/>
            <a:ext cx="409575" cy="412750"/>
            <a:chOff x="0" y="0"/>
            <a:chExt cx="409269" cy="412872"/>
          </a:xfrm>
        </p:grpSpPr>
        <p:sp>
          <p:nvSpPr>
            <p:cNvPr id="18469" name="矩形 59"/>
            <p:cNvSpPr>
              <a:spLocks noChangeArrowheads="1"/>
            </p:cNvSpPr>
            <p:nvPr/>
          </p:nvSpPr>
          <p:spPr bwMode="auto">
            <a:xfrm>
              <a:off x="0" y="0"/>
              <a:ext cx="409269" cy="41287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70" name="Freeform 34"/>
            <p:cNvSpPr>
              <a:spLocks noEditPoints="1"/>
            </p:cNvSpPr>
            <p:nvPr/>
          </p:nvSpPr>
          <p:spPr bwMode="auto">
            <a:xfrm>
              <a:off x="66463" y="43136"/>
              <a:ext cx="272517" cy="323398"/>
            </a:xfrm>
            <a:custGeom>
              <a:avLst/>
              <a:gdLst>
                <a:gd name="T0" fmla="*/ 2147483646 w 67"/>
                <a:gd name="T1" fmla="*/ 2147483646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2147483646 w 67"/>
                <a:gd name="T17" fmla="*/ 2147483646 h 106"/>
                <a:gd name="T18" fmla="*/ 2147483646 w 67"/>
                <a:gd name="T19" fmla="*/ 2147483646 h 106"/>
                <a:gd name="T20" fmla="*/ 2147483646 w 67"/>
                <a:gd name="T21" fmla="*/ 2147483646 h 106"/>
                <a:gd name="T22" fmla="*/ 2147483646 w 67"/>
                <a:gd name="T23" fmla="*/ 2147483646 h 106"/>
                <a:gd name="T24" fmla="*/ 2147483646 w 67"/>
                <a:gd name="T25" fmla="*/ 2147483646 h 106"/>
                <a:gd name="T26" fmla="*/ 2147483646 w 67"/>
                <a:gd name="T27" fmla="*/ 2147483646 h 106"/>
                <a:gd name="T28" fmla="*/ 2147483646 w 67"/>
                <a:gd name="T29" fmla="*/ 2147483646 h 106"/>
                <a:gd name="T30" fmla="*/ 0 w 67"/>
                <a:gd name="T31" fmla="*/ 2147483646 h 106"/>
                <a:gd name="T32" fmla="*/ 2147483646 w 67"/>
                <a:gd name="T33" fmla="*/ 0 h 106"/>
                <a:gd name="T34" fmla="*/ 2147483646 w 67"/>
                <a:gd name="T35" fmla="*/ 2147483646 h 106"/>
                <a:gd name="T36" fmla="*/ 2147483646 w 67"/>
                <a:gd name="T37" fmla="*/ 2147483646 h 106"/>
                <a:gd name="T38" fmla="*/ 2147483646 w 67"/>
                <a:gd name="T39" fmla="*/ 2147483646 h 106"/>
                <a:gd name="T40" fmla="*/ 2147483646 w 67"/>
                <a:gd name="T41" fmla="*/ 2147483646 h 106"/>
                <a:gd name="T42" fmla="*/ 2147483646 w 67"/>
                <a:gd name="T43" fmla="*/ 2147483646 h 106"/>
                <a:gd name="T44" fmla="*/ 2147483646 w 67"/>
                <a:gd name="T45" fmla="*/ 2147483646 h 106"/>
                <a:gd name="T46" fmla="*/ 2147483646 w 67"/>
                <a:gd name="T47" fmla="*/ 2147483646 h 106"/>
                <a:gd name="T48" fmla="*/ 2147483646 w 67"/>
                <a:gd name="T49" fmla="*/ 2147483646 h 106"/>
                <a:gd name="T50" fmla="*/ 2147483646 w 67"/>
                <a:gd name="T51" fmla="*/ 2147483646 h 106"/>
                <a:gd name="T52" fmla="*/ 2147483646 w 67"/>
                <a:gd name="T53" fmla="*/ 2147483646 h 106"/>
                <a:gd name="T54" fmla="*/ 2147483646 w 67"/>
                <a:gd name="T55" fmla="*/ 2147483646 h 106"/>
                <a:gd name="T56" fmla="*/ 2147483646 w 67"/>
                <a:gd name="T57" fmla="*/ 2147483646 h 106"/>
                <a:gd name="T58" fmla="*/ 2147483646 w 67"/>
                <a:gd name="T59" fmla="*/ 2147483646 h 106"/>
                <a:gd name="T60" fmla="*/ 2147483646 w 67"/>
                <a:gd name="T61" fmla="*/ 2147483646 h 106"/>
                <a:gd name="T62" fmla="*/ 2147483646 w 67"/>
                <a:gd name="T63" fmla="*/ 2147483646 h 106"/>
                <a:gd name="T64" fmla="*/ 2147483646 w 67"/>
                <a:gd name="T65" fmla="*/ 2147483646 h 106"/>
                <a:gd name="T66" fmla="*/ 2147483646 w 67"/>
                <a:gd name="T67" fmla="*/ 2147483646 h 106"/>
                <a:gd name="T68" fmla="*/ 2147483646 w 67"/>
                <a:gd name="T69" fmla="*/ 2147483646 h 106"/>
                <a:gd name="T70" fmla="*/ 2147483646 w 67"/>
                <a:gd name="T71" fmla="*/ 2147483646 h 106"/>
                <a:gd name="T72" fmla="*/ 2147483646 w 67"/>
                <a:gd name="T73" fmla="*/ 2147483646 h 106"/>
                <a:gd name="T74" fmla="*/ 2147483646 w 67"/>
                <a:gd name="T75" fmla="*/ 2147483646 h 106"/>
                <a:gd name="T76" fmla="*/ 2147483646 w 67"/>
                <a:gd name="T77" fmla="*/ 2147483646 h 106"/>
                <a:gd name="T78" fmla="*/ 2147483646 w 67"/>
                <a:gd name="T79" fmla="*/ 2147483646 h 106"/>
                <a:gd name="T80" fmla="*/ 2147483646 w 67"/>
                <a:gd name="T81" fmla="*/ 2147483646 h 106"/>
                <a:gd name="T82" fmla="*/ 2147483646 w 67"/>
                <a:gd name="T83" fmla="*/ 2147483646 h 106"/>
                <a:gd name="T84" fmla="*/ 2147483646 w 67"/>
                <a:gd name="T85" fmla="*/ 2147483646 h 106"/>
                <a:gd name="T86" fmla="*/ 2147483646 w 67"/>
                <a:gd name="T87" fmla="*/ 2147483646 h 106"/>
                <a:gd name="T88" fmla="*/ 2147483646 w 67"/>
                <a:gd name="T89" fmla="*/ 2147483646 h 106"/>
                <a:gd name="T90" fmla="*/ 2147483646 w 67"/>
                <a:gd name="T91" fmla="*/ 2147483646 h 106"/>
                <a:gd name="T92" fmla="*/ 2147483646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2147483646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"/>
                <a:gd name="T157" fmla="*/ 0 h 106"/>
                <a:gd name="T158" fmla="*/ 67 w 67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4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5"/>
                    <a:pt x="56" y="59"/>
                    <a:pt x="51" y="62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7" y="69"/>
                    <a:pt x="57" y="71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89"/>
                    <a:pt x="56" y="91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3"/>
                    <a:pt x="10" y="91"/>
                    <a:pt x="10" y="89"/>
                  </a:cubicBezTo>
                  <a:cubicBezTo>
                    <a:pt x="10" y="87"/>
                    <a:pt x="11" y="85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0"/>
                    <a:pt x="10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1" y="46"/>
                    <a:pt x="0" y="40"/>
                    <a:pt x="0" y="34"/>
                  </a:cubicBezTo>
                  <a:cubicBezTo>
                    <a:pt x="0" y="24"/>
                    <a:pt x="3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6" y="40"/>
                    <a:pt x="27" y="40"/>
                    <a:pt x="28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1"/>
                    <a:pt x="33" y="41"/>
                  </a:cubicBezTo>
                  <a:cubicBezTo>
                    <a:pt x="34" y="41"/>
                    <a:pt x="35" y="40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0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1"/>
                    <a:pt x="56" y="47"/>
                  </a:cubicBezTo>
                  <a:cubicBezTo>
                    <a:pt x="58" y="43"/>
                    <a:pt x="60" y="39"/>
                    <a:pt x="60" y="34"/>
                  </a:cubicBezTo>
                  <a:cubicBezTo>
                    <a:pt x="60" y="26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4" y="15"/>
                  </a:cubicBezTo>
                  <a:cubicBezTo>
                    <a:pt x="10" y="20"/>
                    <a:pt x="7" y="26"/>
                    <a:pt x="7" y="34"/>
                  </a:cubicBezTo>
                  <a:cubicBezTo>
                    <a:pt x="7" y="39"/>
                    <a:pt x="8" y="43"/>
                    <a:pt x="11" y="47"/>
                  </a:cubicBezTo>
                  <a:cubicBezTo>
                    <a:pt x="13" y="52"/>
                    <a:pt x="17" y="55"/>
                    <a:pt x="21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2"/>
                  </a:moveTo>
                  <a:cubicBezTo>
                    <a:pt x="40" y="42"/>
                    <a:pt x="40" y="42"/>
                    <a:pt x="39" y="42"/>
                  </a:cubicBezTo>
                  <a:cubicBezTo>
                    <a:pt x="38" y="43"/>
                    <a:pt x="37" y="42"/>
                    <a:pt x="36" y="41"/>
                  </a:cubicBezTo>
                  <a:cubicBezTo>
                    <a:pt x="35" y="42"/>
                    <a:pt x="34" y="43"/>
                    <a:pt x="33" y="42"/>
                  </a:cubicBezTo>
                  <a:cubicBezTo>
                    <a:pt x="32" y="42"/>
                    <a:pt x="31" y="42"/>
                    <a:pt x="30" y="41"/>
                  </a:cubicBezTo>
                  <a:cubicBezTo>
                    <a:pt x="29" y="42"/>
                    <a:pt x="28" y="42"/>
                    <a:pt x="28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6"/>
                    <a:pt x="43" y="96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8"/>
                    <a:pt x="17" y="89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3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18451" name="Freeform 18"/>
          <p:cNvSpPr>
            <a:spLocks noEditPoints="1"/>
          </p:cNvSpPr>
          <p:nvPr/>
        </p:nvSpPr>
        <p:spPr bwMode="auto">
          <a:xfrm rot="3032454">
            <a:off x="2320132" y="2483643"/>
            <a:ext cx="1263650" cy="1382713"/>
          </a:xfrm>
          <a:custGeom>
            <a:avLst/>
            <a:gdLst>
              <a:gd name="T0" fmla="*/ 2147483646 w 89"/>
              <a:gd name="T1" fmla="*/ 2147483646 h 95"/>
              <a:gd name="T2" fmla="*/ 2147483646 w 89"/>
              <a:gd name="T3" fmla="*/ 2147483646 h 95"/>
              <a:gd name="T4" fmla="*/ 2147483646 w 89"/>
              <a:gd name="T5" fmla="*/ 2147483646 h 95"/>
              <a:gd name="T6" fmla="*/ 2147483646 w 89"/>
              <a:gd name="T7" fmla="*/ 2147483646 h 95"/>
              <a:gd name="T8" fmla="*/ 2147483646 w 89"/>
              <a:gd name="T9" fmla="*/ 2147483646 h 95"/>
              <a:gd name="T10" fmla="*/ 2147483646 w 89"/>
              <a:gd name="T11" fmla="*/ 2147483646 h 95"/>
              <a:gd name="T12" fmla="*/ 2147483646 w 89"/>
              <a:gd name="T13" fmla="*/ 2147483646 h 95"/>
              <a:gd name="T14" fmla="*/ 2147483646 w 89"/>
              <a:gd name="T15" fmla="*/ 2147483646 h 95"/>
              <a:gd name="T16" fmla="*/ 2147483646 w 89"/>
              <a:gd name="T17" fmla="*/ 2147483646 h 95"/>
              <a:gd name="T18" fmla="*/ 2147483646 w 89"/>
              <a:gd name="T19" fmla="*/ 2147483646 h 95"/>
              <a:gd name="T20" fmla="*/ 2147483646 w 89"/>
              <a:gd name="T21" fmla="*/ 2147483646 h 95"/>
              <a:gd name="T22" fmla="*/ 2147483646 w 89"/>
              <a:gd name="T23" fmla="*/ 2147483646 h 95"/>
              <a:gd name="T24" fmla="*/ 2147483646 w 89"/>
              <a:gd name="T25" fmla="*/ 2147483646 h 95"/>
              <a:gd name="T26" fmla="*/ 2147483646 w 89"/>
              <a:gd name="T27" fmla="*/ 2147483646 h 95"/>
              <a:gd name="T28" fmla="*/ 2147483646 w 89"/>
              <a:gd name="T29" fmla="*/ 2147483646 h 95"/>
              <a:gd name="T30" fmla="*/ 2147483646 w 89"/>
              <a:gd name="T31" fmla="*/ 2147483646 h 95"/>
              <a:gd name="T32" fmla="*/ 2147483646 w 89"/>
              <a:gd name="T33" fmla="*/ 2147483646 h 95"/>
              <a:gd name="T34" fmla="*/ 2147483646 w 89"/>
              <a:gd name="T35" fmla="*/ 2147483646 h 95"/>
              <a:gd name="T36" fmla="*/ 2147483646 w 89"/>
              <a:gd name="T37" fmla="*/ 2147483646 h 95"/>
              <a:gd name="T38" fmla="*/ 2147483646 w 89"/>
              <a:gd name="T39" fmla="*/ 2147483646 h 95"/>
              <a:gd name="T40" fmla="*/ 2147483646 w 89"/>
              <a:gd name="T41" fmla="*/ 2147483646 h 95"/>
              <a:gd name="T42" fmla="*/ 2147483646 w 89"/>
              <a:gd name="T43" fmla="*/ 2147483646 h 95"/>
              <a:gd name="T44" fmla="*/ 2147483646 w 89"/>
              <a:gd name="T45" fmla="*/ 2147483646 h 95"/>
              <a:gd name="T46" fmla="*/ 2147483646 w 89"/>
              <a:gd name="T47" fmla="*/ 2147483646 h 95"/>
              <a:gd name="T48" fmla="*/ 2147483646 w 89"/>
              <a:gd name="T49" fmla="*/ 2147483646 h 95"/>
              <a:gd name="T50" fmla="*/ 2147483646 w 89"/>
              <a:gd name="T51" fmla="*/ 2147483646 h 95"/>
              <a:gd name="T52" fmla="*/ 2147483646 w 89"/>
              <a:gd name="T53" fmla="*/ 2147483646 h 95"/>
              <a:gd name="T54" fmla="*/ 2147483646 w 89"/>
              <a:gd name="T55" fmla="*/ 2147483646 h 95"/>
              <a:gd name="T56" fmla="*/ 2147483646 w 89"/>
              <a:gd name="T57" fmla="*/ 2147483646 h 95"/>
              <a:gd name="T58" fmla="*/ 2147483646 w 89"/>
              <a:gd name="T59" fmla="*/ 2147483646 h 95"/>
              <a:gd name="T60" fmla="*/ 2147483646 w 89"/>
              <a:gd name="T61" fmla="*/ 2147483646 h 95"/>
              <a:gd name="T62" fmla="*/ 2147483646 w 89"/>
              <a:gd name="T63" fmla="*/ 2147483646 h 95"/>
              <a:gd name="T64" fmla="*/ 2147483646 w 89"/>
              <a:gd name="T65" fmla="*/ 2147483646 h 95"/>
              <a:gd name="T66" fmla="*/ 2147483646 w 89"/>
              <a:gd name="T67" fmla="*/ 2147483646 h 95"/>
              <a:gd name="T68" fmla="*/ 2147483646 w 89"/>
              <a:gd name="T69" fmla="*/ 2147483646 h 95"/>
              <a:gd name="T70" fmla="*/ 2147483646 w 89"/>
              <a:gd name="T71" fmla="*/ 2147483646 h 95"/>
              <a:gd name="T72" fmla="*/ 2147483646 w 89"/>
              <a:gd name="T73" fmla="*/ 2147483646 h 95"/>
              <a:gd name="T74" fmla="*/ 2147483646 w 89"/>
              <a:gd name="T75" fmla="*/ 2147483646 h 95"/>
              <a:gd name="T76" fmla="*/ 2147483646 w 89"/>
              <a:gd name="T77" fmla="*/ 2147483646 h 95"/>
              <a:gd name="T78" fmla="*/ 2147483646 w 89"/>
              <a:gd name="T79" fmla="*/ 2147483646 h 95"/>
              <a:gd name="T80" fmla="*/ 2147483646 w 89"/>
              <a:gd name="T81" fmla="*/ 2147483646 h 95"/>
              <a:gd name="T82" fmla="*/ 2147483646 w 89"/>
              <a:gd name="T83" fmla="*/ 2147483646 h 95"/>
              <a:gd name="T84" fmla="*/ 2147483646 w 89"/>
              <a:gd name="T85" fmla="*/ 2147483646 h 95"/>
              <a:gd name="T86" fmla="*/ 2147483646 w 89"/>
              <a:gd name="T87" fmla="*/ 2147483646 h 95"/>
              <a:gd name="T88" fmla="*/ 2147483646 w 89"/>
              <a:gd name="T89" fmla="*/ 2147483646 h 95"/>
              <a:gd name="T90" fmla="*/ 2147483646 w 89"/>
              <a:gd name="T91" fmla="*/ 2147483646 h 95"/>
              <a:gd name="T92" fmla="*/ 0 w 89"/>
              <a:gd name="T93" fmla="*/ 2147483646 h 95"/>
              <a:gd name="T94" fmla="*/ 2147483646 w 89"/>
              <a:gd name="T95" fmla="*/ 2147483646 h 95"/>
              <a:gd name="T96" fmla="*/ 2147483646 w 89"/>
              <a:gd name="T97" fmla="*/ 2147483646 h 95"/>
              <a:gd name="T98" fmla="*/ 2147483646 w 89"/>
              <a:gd name="T99" fmla="*/ 2147483646 h 95"/>
              <a:gd name="T100" fmla="*/ 2147483646 w 89"/>
              <a:gd name="T101" fmla="*/ 2147483646 h 95"/>
              <a:gd name="T102" fmla="*/ 2147483646 w 89"/>
              <a:gd name="T103" fmla="*/ 2147483646 h 95"/>
              <a:gd name="T104" fmla="*/ 2147483646 w 89"/>
              <a:gd name="T105" fmla="*/ 0 h 95"/>
              <a:gd name="T106" fmla="*/ 2147483646 w 89"/>
              <a:gd name="T107" fmla="*/ 0 h 95"/>
              <a:gd name="T108" fmla="*/ 2147483646 w 89"/>
              <a:gd name="T109" fmla="*/ 2147483646 h 95"/>
              <a:gd name="T110" fmla="*/ 2147483646 w 89"/>
              <a:gd name="T111" fmla="*/ 2147483646 h 95"/>
              <a:gd name="T112" fmla="*/ 2147483646 w 89"/>
              <a:gd name="T113" fmla="*/ 0 h 9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9"/>
              <a:gd name="T172" fmla="*/ 0 h 95"/>
              <a:gd name="T173" fmla="*/ 89 w 89"/>
              <a:gd name="T174" fmla="*/ 95 h 9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9" h="95">
                <a:moveTo>
                  <a:pt x="75" y="21"/>
                </a:moveTo>
                <a:cubicBezTo>
                  <a:pt x="84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8" y="53"/>
                  <a:pt x="48" y="53"/>
                  <a:pt x="48" y="53"/>
                </a:cubicBezTo>
                <a:cubicBezTo>
                  <a:pt x="75" y="21"/>
                  <a:pt x="75" y="21"/>
                  <a:pt x="75" y="21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70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5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3"/>
                  <a:pt x="60" y="93"/>
                  <a:pt x="60" y="93"/>
                </a:cubicBezTo>
                <a:cubicBezTo>
                  <a:pt x="62" y="93"/>
                  <a:pt x="63" y="92"/>
                  <a:pt x="65" y="92"/>
                </a:cubicBezTo>
                <a:close/>
                <a:moveTo>
                  <a:pt x="59" y="91"/>
                </a:moveTo>
                <a:cubicBezTo>
                  <a:pt x="68" y="75"/>
                  <a:pt x="68" y="75"/>
                  <a:pt x="68" y="75"/>
                </a:cubicBezTo>
                <a:cubicBezTo>
                  <a:pt x="66" y="73"/>
                  <a:pt x="66" y="73"/>
                  <a:pt x="66" y="73"/>
                </a:cubicBezTo>
                <a:cubicBezTo>
                  <a:pt x="57" y="88"/>
                  <a:pt x="57" y="88"/>
                  <a:pt x="57" y="88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56" y="84"/>
                </a:moveTo>
                <a:cubicBezTo>
                  <a:pt x="64" y="72"/>
                  <a:pt x="64" y="72"/>
                  <a:pt x="64" y="72"/>
                </a:cubicBezTo>
                <a:cubicBezTo>
                  <a:pt x="62" y="70"/>
                  <a:pt x="62" y="70"/>
                  <a:pt x="62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4" y="78"/>
                </a:moveTo>
                <a:cubicBezTo>
                  <a:pt x="60" y="68"/>
                  <a:pt x="60" y="68"/>
                  <a:pt x="60" y="68"/>
                </a:cubicBezTo>
                <a:cubicBezTo>
                  <a:pt x="58" y="66"/>
                  <a:pt x="58" y="66"/>
                  <a:pt x="58" y="66"/>
                </a:cubicBezTo>
                <a:cubicBezTo>
                  <a:pt x="53" y="74"/>
                  <a:pt x="53" y="74"/>
                  <a:pt x="53" y="74"/>
                </a:cubicBezTo>
                <a:cubicBezTo>
                  <a:pt x="54" y="78"/>
                  <a:pt x="54" y="78"/>
                  <a:pt x="54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9" y="65"/>
                </a:moveTo>
                <a:cubicBezTo>
                  <a:pt x="51" y="60"/>
                  <a:pt x="51" y="60"/>
                  <a:pt x="51" y="60"/>
                </a:cubicBezTo>
                <a:cubicBezTo>
                  <a:pt x="49" y="59"/>
                  <a:pt x="49" y="59"/>
                  <a:pt x="49" y="59"/>
                </a:cubicBezTo>
                <a:cubicBezTo>
                  <a:pt x="48" y="61"/>
                  <a:pt x="48" y="61"/>
                  <a:pt x="48" y="61"/>
                </a:cubicBezTo>
                <a:cubicBezTo>
                  <a:pt x="49" y="65"/>
                  <a:pt x="49" y="65"/>
                  <a:pt x="49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60" y="17"/>
                </a:move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38" y="27"/>
                  <a:pt x="37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9" y="95"/>
                  <a:pt x="42" y="95"/>
                </a:cubicBezTo>
                <a:cubicBezTo>
                  <a:pt x="47" y="95"/>
                  <a:pt x="52" y="94"/>
                  <a:pt x="56" y="92"/>
                </a:cubicBezTo>
                <a:cubicBezTo>
                  <a:pt x="42" y="54"/>
                  <a:pt x="42" y="54"/>
                  <a:pt x="42" y="54"/>
                </a:cubicBezTo>
                <a:cubicBezTo>
                  <a:pt x="69" y="23"/>
                  <a:pt x="69" y="23"/>
                  <a:pt x="69" y="23"/>
                </a:cubicBezTo>
                <a:cubicBezTo>
                  <a:pt x="66" y="20"/>
                  <a:pt x="63" y="18"/>
                  <a:pt x="60" y="17"/>
                </a:cubicBezTo>
                <a:close/>
                <a:moveTo>
                  <a:pt x="43" y="0"/>
                </a:moveTo>
                <a:cubicBezTo>
                  <a:pt x="42" y="0"/>
                  <a:pt x="40" y="0"/>
                  <a:pt x="39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1"/>
                  <a:pt x="50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cxnSp>
        <p:nvCxnSpPr>
          <p:cNvPr id="18452" name="直接连接符 23"/>
          <p:cNvCxnSpPr>
            <a:cxnSpLocks noChangeShapeType="1"/>
          </p:cNvCxnSpPr>
          <p:nvPr/>
        </p:nvCxnSpPr>
        <p:spPr bwMode="auto">
          <a:xfrm flipV="1">
            <a:off x="3463925" y="2247900"/>
            <a:ext cx="1052513" cy="604838"/>
          </a:xfrm>
          <a:prstGeom prst="line">
            <a:avLst/>
          </a:prstGeom>
          <a:noFill/>
          <a:ln w="1270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直接连接符 25"/>
          <p:cNvCxnSpPr>
            <a:cxnSpLocks noChangeShapeType="1"/>
          </p:cNvCxnSpPr>
          <p:nvPr/>
        </p:nvCxnSpPr>
        <p:spPr bwMode="auto">
          <a:xfrm>
            <a:off x="4516438" y="2247900"/>
            <a:ext cx="550862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54" name="Group 39"/>
          <p:cNvGrpSpPr>
            <a:grpSpLocks/>
          </p:cNvGrpSpPr>
          <p:nvPr/>
        </p:nvGrpSpPr>
        <p:grpSpPr bwMode="auto">
          <a:xfrm>
            <a:off x="5221288" y="3403600"/>
            <a:ext cx="407987" cy="412750"/>
            <a:chOff x="0" y="0"/>
            <a:chExt cx="409269" cy="412872"/>
          </a:xfrm>
        </p:grpSpPr>
        <p:sp>
          <p:nvSpPr>
            <p:cNvPr id="18467" name="矩形 69"/>
            <p:cNvSpPr>
              <a:spLocks noChangeArrowheads="1"/>
            </p:cNvSpPr>
            <p:nvPr/>
          </p:nvSpPr>
          <p:spPr bwMode="auto">
            <a:xfrm>
              <a:off x="0" y="0"/>
              <a:ext cx="409269" cy="41287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68" name="Freeform 33"/>
            <p:cNvSpPr>
              <a:spLocks noEditPoints="1"/>
            </p:cNvSpPr>
            <p:nvPr/>
          </p:nvSpPr>
          <p:spPr bwMode="auto">
            <a:xfrm>
              <a:off x="33762" y="58185"/>
              <a:ext cx="351938" cy="296499"/>
            </a:xfrm>
            <a:custGeom>
              <a:avLst/>
              <a:gdLst>
                <a:gd name="T0" fmla="*/ 2147483646 w 116"/>
                <a:gd name="T1" fmla="*/ 2147483646 h 75"/>
                <a:gd name="T2" fmla="*/ 2147483646 w 116"/>
                <a:gd name="T3" fmla="*/ 2147483646 h 75"/>
                <a:gd name="T4" fmla="*/ 2147483646 w 116"/>
                <a:gd name="T5" fmla="*/ 2147483646 h 75"/>
                <a:gd name="T6" fmla="*/ 2147483646 w 116"/>
                <a:gd name="T7" fmla="*/ 2147483646 h 75"/>
                <a:gd name="T8" fmla="*/ 2147483646 w 116"/>
                <a:gd name="T9" fmla="*/ 2147483646 h 75"/>
                <a:gd name="T10" fmla="*/ 2147483646 w 116"/>
                <a:gd name="T11" fmla="*/ 2147483646 h 75"/>
                <a:gd name="T12" fmla="*/ 2147483646 w 116"/>
                <a:gd name="T13" fmla="*/ 2147483646 h 75"/>
                <a:gd name="T14" fmla="*/ 2147483646 w 116"/>
                <a:gd name="T15" fmla="*/ 2147483646 h 75"/>
                <a:gd name="T16" fmla="*/ 2147483646 w 116"/>
                <a:gd name="T17" fmla="*/ 2147483646 h 75"/>
                <a:gd name="T18" fmla="*/ 2147483646 w 116"/>
                <a:gd name="T19" fmla="*/ 2147483646 h 75"/>
                <a:gd name="T20" fmla="*/ 2147483646 w 116"/>
                <a:gd name="T21" fmla="*/ 2147483646 h 75"/>
                <a:gd name="T22" fmla="*/ 2147483646 w 116"/>
                <a:gd name="T23" fmla="*/ 2147483646 h 75"/>
                <a:gd name="T24" fmla="*/ 2147483646 w 116"/>
                <a:gd name="T25" fmla="*/ 2147483646 h 75"/>
                <a:gd name="T26" fmla="*/ 2147483646 w 116"/>
                <a:gd name="T27" fmla="*/ 2147483646 h 75"/>
                <a:gd name="T28" fmla="*/ 0 w 116"/>
                <a:gd name="T29" fmla="*/ 2147483646 h 75"/>
                <a:gd name="T30" fmla="*/ 2147483646 w 116"/>
                <a:gd name="T31" fmla="*/ 2147483646 h 75"/>
                <a:gd name="T32" fmla="*/ 2147483646 w 116"/>
                <a:gd name="T33" fmla="*/ 2147483646 h 75"/>
                <a:gd name="T34" fmla="*/ 2147483646 w 116"/>
                <a:gd name="T35" fmla="*/ 2147483646 h 75"/>
                <a:gd name="T36" fmla="*/ 2147483646 w 116"/>
                <a:gd name="T37" fmla="*/ 2147483646 h 75"/>
                <a:gd name="T38" fmla="*/ 2147483646 w 116"/>
                <a:gd name="T39" fmla="*/ 2147483646 h 75"/>
                <a:gd name="T40" fmla="*/ 2147483646 w 116"/>
                <a:gd name="T41" fmla="*/ 2147483646 h 75"/>
                <a:gd name="T42" fmla="*/ 2147483646 w 116"/>
                <a:gd name="T43" fmla="*/ 2147483646 h 75"/>
                <a:gd name="T44" fmla="*/ 2147483646 w 116"/>
                <a:gd name="T45" fmla="*/ 2147483646 h 75"/>
                <a:gd name="T46" fmla="*/ 2147483646 w 116"/>
                <a:gd name="T47" fmla="*/ 2147483646 h 75"/>
                <a:gd name="T48" fmla="*/ 2147483646 w 116"/>
                <a:gd name="T49" fmla="*/ 2147483646 h 75"/>
                <a:gd name="T50" fmla="*/ 2147483646 w 116"/>
                <a:gd name="T51" fmla="*/ 2147483646 h 75"/>
                <a:gd name="T52" fmla="*/ 2147483646 w 116"/>
                <a:gd name="T53" fmla="*/ 2147483646 h 75"/>
                <a:gd name="T54" fmla="*/ 2147483646 w 116"/>
                <a:gd name="T55" fmla="*/ 2147483646 h 75"/>
                <a:gd name="T56" fmla="*/ 2147483646 w 116"/>
                <a:gd name="T57" fmla="*/ 2147483646 h 75"/>
                <a:gd name="T58" fmla="*/ 2147483646 w 116"/>
                <a:gd name="T59" fmla="*/ 2147483646 h 75"/>
                <a:gd name="T60" fmla="*/ 2147483646 w 116"/>
                <a:gd name="T61" fmla="*/ 2147483646 h 75"/>
                <a:gd name="T62" fmla="*/ 2147483646 w 116"/>
                <a:gd name="T63" fmla="*/ 2147483646 h 75"/>
                <a:gd name="T64" fmla="*/ 2147483646 w 116"/>
                <a:gd name="T65" fmla="*/ 2147483646 h 75"/>
                <a:gd name="T66" fmla="*/ 2147483646 w 116"/>
                <a:gd name="T67" fmla="*/ 2147483646 h 75"/>
                <a:gd name="T68" fmla="*/ 2147483646 w 116"/>
                <a:gd name="T69" fmla="*/ 2147483646 h 75"/>
                <a:gd name="T70" fmla="*/ 2147483646 w 116"/>
                <a:gd name="T71" fmla="*/ 2147483646 h 75"/>
                <a:gd name="T72" fmla="*/ 2147483646 w 116"/>
                <a:gd name="T73" fmla="*/ 2147483646 h 75"/>
                <a:gd name="T74" fmla="*/ 2147483646 w 116"/>
                <a:gd name="T75" fmla="*/ 2147483646 h 75"/>
                <a:gd name="T76" fmla="*/ 2147483646 w 116"/>
                <a:gd name="T77" fmla="*/ 2147483646 h 75"/>
                <a:gd name="T78" fmla="*/ 2147483646 w 116"/>
                <a:gd name="T79" fmla="*/ 2147483646 h 75"/>
                <a:gd name="T80" fmla="*/ 2147483646 w 116"/>
                <a:gd name="T81" fmla="*/ 2147483646 h 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6"/>
                <a:gd name="T124" fmla="*/ 0 h 75"/>
                <a:gd name="T125" fmla="*/ 116 w 116"/>
                <a:gd name="T126" fmla="*/ 75 h 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8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8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4" y="0"/>
                    <a:pt x="75" y="0"/>
                    <a:pt x="79" y="9"/>
                  </a:cubicBezTo>
                  <a:cubicBezTo>
                    <a:pt x="78" y="17"/>
                    <a:pt x="79" y="24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7" y="36"/>
                  </a:moveTo>
                  <a:cubicBezTo>
                    <a:pt x="7" y="30"/>
                    <a:pt x="7" y="27"/>
                    <a:pt x="7" y="23"/>
                  </a:cubicBezTo>
                  <a:cubicBezTo>
                    <a:pt x="17" y="25"/>
                    <a:pt x="20" y="16"/>
                    <a:pt x="29" y="23"/>
                  </a:cubicBezTo>
                  <a:cubicBezTo>
                    <a:pt x="30" y="27"/>
                    <a:pt x="29" y="32"/>
                    <a:pt x="29" y="36"/>
                  </a:cubicBezTo>
                  <a:cubicBezTo>
                    <a:pt x="28" y="38"/>
                    <a:pt x="27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9" y="40"/>
                    <a:pt x="8" y="38"/>
                    <a:pt x="7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1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2"/>
                    <a:pt x="0" y="54"/>
                  </a:cubicBezTo>
                  <a:cubicBezTo>
                    <a:pt x="0" y="56"/>
                    <a:pt x="0" y="58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6"/>
                    <a:pt x="25" y="69"/>
                    <a:pt x="26" y="73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69"/>
                    <a:pt x="93" y="66"/>
                    <a:pt x="92" y="63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5" y="52"/>
                    <a:pt x="115" y="50"/>
                    <a:pt x="113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6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8" y="36"/>
                  </a:cubicBezTo>
                  <a:cubicBezTo>
                    <a:pt x="108" y="38"/>
                    <a:pt x="107" y="40"/>
                    <a:pt x="105" y="42"/>
                  </a:cubicBezTo>
                  <a:cubicBezTo>
                    <a:pt x="103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8" y="40"/>
                    <a:pt x="87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18455" name="矩形 29"/>
          <p:cNvSpPr>
            <a:spLocks noChangeArrowheads="1"/>
          </p:cNvSpPr>
          <p:nvPr/>
        </p:nvSpPr>
        <p:spPr bwMode="auto">
          <a:xfrm>
            <a:off x="5700713" y="3398838"/>
            <a:ext cx="3910012" cy="412750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8456" name="Group 43"/>
          <p:cNvGrpSpPr>
            <a:grpSpLocks/>
          </p:cNvGrpSpPr>
          <p:nvPr/>
        </p:nvGrpSpPr>
        <p:grpSpPr bwMode="auto">
          <a:xfrm>
            <a:off x="5219700" y="3998913"/>
            <a:ext cx="409575" cy="412750"/>
            <a:chOff x="0" y="0"/>
            <a:chExt cx="409269" cy="412872"/>
          </a:xfrm>
        </p:grpSpPr>
        <p:sp>
          <p:nvSpPr>
            <p:cNvPr id="18465" name="矩形 72"/>
            <p:cNvSpPr>
              <a:spLocks noChangeArrowheads="1"/>
            </p:cNvSpPr>
            <p:nvPr/>
          </p:nvSpPr>
          <p:spPr bwMode="auto">
            <a:xfrm>
              <a:off x="0" y="0"/>
              <a:ext cx="409269" cy="41287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66" name="Freeform 15"/>
            <p:cNvSpPr>
              <a:spLocks noEditPoints="1"/>
            </p:cNvSpPr>
            <p:nvPr/>
          </p:nvSpPr>
          <p:spPr bwMode="auto">
            <a:xfrm>
              <a:off x="59362" y="96944"/>
              <a:ext cx="332710" cy="226454"/>
            </a:xfrm>
            <a:custGeom>
              <a:avLst/>
              <a:gdLst>
                <a:gd name="T0" fmla="*/ 2147483646 w 108"/>
                <a:gd name="T1" fmla="*/ 2147483646 h 88"/>
                <a:gd name="T2" fmla="*/ 2147483646 w 108"/>
                <a:gd name="T3" fmla="*/ 2147483646 h 88"/>
                <a:gd name="T4" fmla="*/ 2147483646 w 108"/>
                <a:gd name="T5" fmla="*/ 2147483646 h 88"/>
                <a:gd name="T6" fmla="*/ 2147483646 w 108"/>
                <a:gd name="T7" fmla="*/ 0 h 88"/>
                <a:gd name="T8" fmla="*/ 2147483646 w 108"/>
                <a:gd name="T9" fmla="*/ 2147483646 h 88"/>
                <a:gd name="T10" fmla="*/ 2147483646 w 108"/>
                <a:gd name="T11" fmla="*/ 2147483646 h 88"/>
                <a:gd name="T12" fmla="*/ 2147483646 w 108"/>
                <a:gd name="T13" fmla="*/ 2147483646 h 88"/>
                <a:gd name="T14" fmla="*/ 2147483646 w 108"/>
                <a:gd name="T15" fmla="*/ 2147483646 h 88"/>
                <a:gd name="T16" fmla="*/ 2147483646 w 108"/>
                <a:gd name="T17" fmla="*/ 2147483646 h 88"/>
                <a:gd name="T18" fmla="*/ 0 w 108"/>
                <a:gd name="T19" fmla="*/ 2147483646 h 88"/>
                <a:gd name="T20" fmla="*/ 2147483646 w 108"/>
                <a:gd name="T21" fmla="*/ 2147483646 h 88"/>
                <a:gd name="T22" fmla="*/ 2147483646 w 108"/>
                <a:gd name="T23" fmla="*/ 2147483646 h 88"/>
                <a:gd name="T24" fmla="*/ 2147483646 w 108"/>
                <a:gd name="T25" fmla="*/ 2147483646 h 88"/>
                <a:gd name="T26" fmla="*/ 2147483646 w 108"/>
                <a:gd name="T27" fmla="*/ 2147483646 h 88"/>
                <a:gd name="T28" fmla="*/ 2147483646 w 108"/>
                <a:gd name="T29" fmla="*/ 2147483646 h 88"/>
                <a:gd name="T30" fmla="*/ 2147483646 w 108"/>
                <a:gd name="T31" fmla="*/ 2147483646 h 88"/>
                <a:gd name="T32" fmla="*/ 2147483646 w 108"/>
                <a:gd name="T33" fmla="*/ 0 h 88"/>
                <a:gd name="T34" fmla="*/ 2147483646 w 108"/>
                <a:gd name="T35" fmla="*/ 2147483646 h 88"/>
                <a:gd name="T36" fmla="*/ 2147483646 w 108"/>
                <a:gd name="T37" fmla="*/ 2147483646 h 88"/>
                <a:gd name="T38" fmla="*/ 2147483646 w 108"/>
                <a:gd name="T39" fmla="*/ 2147483646 h 88"/>
                <a:gd name="T40" fmla="*/ 2147483646 w 108"/>
                <a:gd name="T41" fmla="*/ 2147483646 h 88"/>
                <a:gd name="T42" fmla="*/ 2147483646 w 108"/>
                <a:gd name="T43" fmla="*/ 2147483646 h 88"/>
                <a:gd name="T44" fmla="*/ 2147483646 w 108"/>
                <a:gd name="T45" fmla="*/ 2147483646 h 88"/>
                <a:gd name="T46" fmla="*/ 2147483646 w 108"/>
                <a:gd name="T47" fmla="*/ 2147483646 h 88"/>
                <a:gd name="T48" fmla="*/ 2147483646 w 108"/>
                <a:gd name="T49" fmla="*/ 2147483646 h 88"/>
                <a:gd name="T50" fmla="*/ 2147483646 w 108"/>
                <a:gd name="T51" fmla="*/ 2147483646 h 88"/>
                <a:gd name="T52" fmla="*/ 2147483646 w 108"/>
                <a:gd name="T53" fmla="*/ 2147483646 h 88"/>
                <a:gd name="T54" fmla="*/ 2147483646 w 108"/>
                <a:gd name="T55" fmla="*/ 2147483646 h 88"/>
                <a:gd name="T56" fmla="*/ 2147483646 w 108"/>
                <a:gd name="T57" fmla="*/ 2147483646 h 88"/>
                <a:gd name="T58" fmla="*/ 2147483646 w 108"/>
                <a:gd name="T59" fmla="*/ 2147483646 h 88"/>
                <a:gd name="T60" fmla="*/ 2147483646 w 108"/>
                <a:gd name="T61" fmla="*/ 2147483646 h 88"/>
                <a:gd name="T62" fmla="*/ 2147483646 w 108"/>
                <a:gd name="T63" fmla="*/ 2147483646 h 88"/>
                <a:gd name="T64" fmla="*/ 2147483646 w 108"/>
                <a:gd name="T65" fmla="*/ 2147483646 h 88"/>
                <a:gd name="T66" fmla="*/ 2147483646 w 108"/>
                <a:gd name="T67" fmla="*/ 2147483646 h 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"/>
                <a:gd name="T103" fmla="*/ 0 h 88"/>
                <a:gd name="T104" fmla="*/ 108 w 108"/>
                <a:gd name="T105" fmla="*/ 88 h 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" h="88">
                  <a:moveTo>
                    <a:pt x="79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88"/>
                    <a:pt x="79" y="88"/>
                    <a:pt x="79" y="88"/>
                  </a:cubicBezTo>
                  <a:close/>
                  <a:moveTo>
                    <a:pt x="108" y="0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  <a:moveTo>
                    <a:pt x="22" y="88"/>
                  </a:moveTo>
                  <a:cubicBezTo>
                    <a:pt x="24" y="88"/>
                    <a:pt x="26" y="88"/>
                    <a:pt x="28" y="88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0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88"/>
                    <a:pt x="10" y="88"/>
                    <a:pt x="10" y="88"/>
                  </a:cubicBezTo>
                  <a:close/>
                  <a:moveTo>
                    <a:pt x="33" y="88"/>
                  </a:moveTo>
                  <a:cubicBezTo>
                    <a:pt x="35" y="88"/>
                    <a:pt x="38" y="88"/>
                    <a:pt x="40" y="8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8"/>
                    <a:pt x="33" y="88"/>
                    <a:pt x="33" y="88"/>
                  </a:cubicBezTo>
                  <a:close/>
                  <a:moveTo>
                    <a:pt x="45" y="88"/>
                  </a:moveTo>
                  <a:cubicBezTo>
                    <a:pt x="47" y="88"/>
                    <a:pt x="49" y="88"/>
                    <a:pt x="51" y="88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6" y="88"/>
                  </a:moveTo>
                  <a:cubicBezTo>
                    <a:pt x="58" y="88"/>
                    <a:pt x="60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88"/>
                    <a:pt x="56" y="88"/>
                    <a:pt x="56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2" y="88"/>
                    <a:pt x="74" y="88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18457" name="矩形 74"/>
          <p:cNvSpPr>
            <a:spLocks noChangeArrowheads="1"/>
          </p:cNvSpPr>
          <p:nvPr/>
        </p:nvSpPr>
        <p:spPr bwMode="auto">
          <a:xfrm>
            <a:off x="5700713" y="3994150"/>
            <a:ext cx="3910012" cy="412750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8458" name="Group 47"/>
          <p:cNvGrpSpPr>
            <a:grpSpLocks/>
          </p:cNvGrpSpPr>
          <p:nvPr/>
        </p:nvGrpSpPr>
        <p:grpSpPr bwMode="auto">
          <a:xfrm>
            <a:off x="5229225" y="4603750"/>
            <a:ext cx="409575" cy="412750"/>
            <a:chOff x="0" y="0"/>
            <a:chExt cx="409269" cy="412872"/>
          </a:xfrm>
        </p:grpSpPr>
        <p:sp>
          <p:nvSpPr>
            <p:cNvPr id="18463" name="矩形 76"/>
            <p:cNvSpPr>
              <a:spLocks noChangeArrowheads="1"/>
            </p:cNvSpPr>
            <p:nvPr/>
          </p:nvSpPr>
          <p:spPr bwMode="auto">
            <a:xfrm>
              <a:off x="0" y="0"/>
              <a:ext cx="409269" cy="41287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64" name="Freeform 34"/>
            <p:cNvSpPr>
              <a:spLocks noEditPoints="1"/>
            </p:cNvSpPr>
            <p:nvPr/>
          </p:nvSpPr>
          <p:spPr bwMode="auto">
            <a:xfrm>
              <a:off x="66463" y="43136"/>
              <a:ext cx="272517" cy="323398"/>
            </a:xfrm>
            <a:custGeom>
              <a:avLst/>
              <a:gdLst>
                <a:gd name="T0" fmla="*/ 2147483646 w 67"/>
                <a:gd name="T1" fmla="*/ 2147483646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2147483646 w 67"/>
                <a:gd name="T17" fmla="*/ 2147483646 h 106"/>
                <a:gd name="T18" fmla="*/ 2147483646 w 67"/>
                <a:gd name="T19" fmla="*/ 2147483646 h 106"/>
                <a:gd name="T20" fmla="*/ 2147483646 w 67"/>
                <a:gd name="T21" fmla="*/ 2147483646 h 106"/>
                <a:gd name="T22" fmla="*/ 2147483646 w 67"/>
                <a:gd name="T23" fmla="*/ 2147483646 h 106"/>
                <a:gd name="T24" fmla="*/ 2147483646 w 67"/>
                <a:gd name="T25" fmla="*/ 2147483646 h 106"/>
                <a:gd name="T26" fmla="*/ 2147483646 w 67"/>
                <a:gd name="T27" fmla="*/ 2147483646 h 106"/>
                <a:gd name="T28" fmla="*/ 2147483646 w 67"/>
                <a:gd name="T29" fmla="*/ 2147483646 h 106"/>
                <a:gd name="T30" fmla="*/ 0 w 67"/>
                <a:gd name="T31" fmla="*/ 2147483646 h 106"/>
                <a:gd name="T32" fmla="*/ 2147483646 w 67"/>
                <a:gd name="T33" fmla="*/ 0 h 106"/>
                <a:gd name="T34" fmla="*/ 2147483646 w 67"/>
                <a:gd name="T35" fmla="*/ 2147483646 h 106"/>
                <a:gd name="T36" fmla="*/ 2147483646 w 67"/>
                <a:gd name="T37" fmla="*/ 2147483646 h 106"/>
                <a:gd name="T38" fmla="*/ 2147483646 w 67"/>
                <a:gd name="T39" fmla="*/ 2147483646 h 106"/>
                <a:gd name="T40" fmla="*/ 2147483646 w 67"/>
                <a:gd name="T41" fmla="*/ 2147483646 h 106"/>
                <a:gd name="T42" fmla="*/ 2147483646 w 67"/>
                <a:gd name="T43" fmla="*/ 2147483646 h 106"/>
                <a:gd name="T44" fmla="*/ 2147483646 w 67"/>
                <a:gd name="T45" fmla="*/ 2147483646 h 106"/>
                <a:gd name="T46" fmla="*/ 2147483646 w 67"/>
                <a:gd name="T47" fmla="*/ 2147483646 h 106"/>
                <a:gd name="T48" fmla="*/ 2147483646 w 67"/>
                <a:gd name="T49" fmla="*/ 2147483646 h 106"/>
                <a:gd name="T50" fmla="*/ 2147483646 w 67"/>
                <a:gd name="T51" fmla="*/ 2147483646 h 106"/>
                <a:gd name="T52" fmla="*/ 2147483646 w 67"/>
                <a:gd name="T53" fmla="*/ 2147483646 h 106"/>
                <a:gd name="T54" fmla="*/ 2147483646 w 67"/>
                <a:gd name="T55" fmla="*/ 2147483646 h 106"/>
                <a:gd name="T56" fmla="*/ 2147483646 w 67"/>
                <a:gd name="T57" fmla="*/ 2147483646 h 106"/>
                <a:gd name="T58" fmla="*/ 2147483646 w 67"/>
                <a:gd name="T59" fmla="*/ 2147483646 h 106"/>
                <a:gd name="T60" fmla="*/ 2147483646 w 67"/>
                <a:gd name="T61" fmla="*/ 2147483646 h 106"/>
                <a:gd name="T62" fmla="*/ 2147483646 w 67"/>
                <a:gd name="T63" fmla="*/ 2147483646 h 106"/>
                <a:gd name="T64" fmla="*/ 2147483646 w 67"/>
                <a:gd name="T65" fmla="*/ 2147483646 h 106"/>
                <a:gd name="T66" fmla="*/ 2147483646 w 67"/>
                <a:gd name="T67" fmla="*/ 2147483646 h 106"/>
                <a:gd name="T68" fmla="*/ 2147483646 w 67"/>
                <a:gd name="T69" fmla="*/ 2147483646 h 106"/>
                <a:gd name="T70" fmla="*/ 2147483646 w 67"/>
                <a:gd name="T71" fmla="*/ 2147483646 h 106"/>
                <a:gd name="T72" fmla="*/ 2147483646 w 67"/>
                <a:gd name="T73" fmla="*/ 2147483646 h 106"/>
                <a:gd name="T74" fmla="*/ 2147483646 w 67"/>
                <a:gd name="T75" fmla="*/ 2147483646 h 106"/>
                <a:gd name="T76" fmla="*/ 2147483646 w 67"/>
                <a:gd name="T77" fmla="*/ 2147483646 h 106"/>
                <a:gd name="T78" fmla="*/ 2147483646 w 67"/>
                <a:gd name="T79" fmla="*/ 2147483646 h 106"/>
                <a:gd name="T80" fmla="*/ 2147483646 w 67"/>
                <a:gd name="T81" fmla="*/ 2147483646 h 106"/>
                <a:gd name="T82" fmla="*/ 2147483646 w 67"/>
                <a:gd name="T83" fmla="*/ 2147483646 h 106"/>
                <a:gd name="T84" fmla="*/ 2147483646 w 67"/>
                <a:gd name="T85" fmla="*/ 2147483646 h 106"/>
                <a:gd name="T86" fmla="*/ 2147483646 w 67"/>
                <a:gd name="T87" fmla="*/ 2147483646 h 106"/>
                <a:gd name="T88" fmla="*/ 2147483646 w 67"/>
                <a:gd name="T89" fmla="*/ 2147483646 h 106"/>
                <a:gd name="T90" fmla="*/ 2147483646 w 67"/>
                <a:gd name="T91" fmla="*/ 2147483646 h 106"/>
                <a:gd name="T92" fmla="*/ 2147483646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2147483646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"/>
                <a:gd name="T157" fmla="*/ 0 h 106"/>
                <a:gd name="T158" fmla="*/ 67 w 67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4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5"/>
                    <a:pt x="56" y="59"/>
                    <a:pt x="51" y="62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7" y="69"/>
                    <a:pt x="57" y="71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89"/>
                    <a:pt x="56" y="91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3"/>
                    <a:pt x="10" y="91"/>
                    <a:pt x="10" y="89"/>
                  </a:cubicBezTo>
                  <a:cubicBezTo>
                    <a:pt x="10" y="87"/>
                    <a:pt x="11" y="85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0"/>
                    <a:pt x="10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1" y="46"/>
                    <a:pt x="0" y="40"/>
                    <a:pt x="0" y="34"/>
                  </a:cubicBezTo>
                  <a:cubicBezTo>
                    <a:pt x="0" y="24"/>
                    <a:pt x="3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6" y="40"/>
                    <a:pt x="27" y="40"/>
                    <a:pt x="28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1"/>
                    <a:pt x="33" y="41"/>
                  </a:cubicBezTo>
                  <a:cubicBezTo>
                    <a:pt x="34" y="41"/>
                    <a:pt x="35" y="40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0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1"/>
                    <a:pt x="56" y="47"/>
                  </a:cubicBezTo>
                  <a:cubicBezTo>
                    <a:pt x="58" y="43"/>
                    <a:pt x="60" y="39"/>
                    <a:pt x="60" y="34"/>
                  </a:cubicBezTo>
                  <a:cubicBezTo>
                    <a:pt x="60" y="26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4" y="15"/>
                  </a:cubicBezTo>
                  <a:cubicBezTo>
                    <a:pt x="10" y="20"/>
                    <a:pt x="7" y="26"/>
                    <a:pt x="7" y="34"/>
                  </a:cubicBezTo>
                  <a:cubicBezTo>
                    <a:pt x="7" y="39"/>
                    <a:pt x="8" y="43"/>
                    <a:pt x="11" y="47"/>
                  </a:cubicBezTo>
                  <a:cubicBezTo>
                    <a:pt x="13" y="52"/>
                    <a:pt x="17" y="55"/>
                    <a:pt x="21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2"/>
                  </a:moveTo>
                  <a:cubicBezTo>
                    <a:pt x="40" y="42"/>
                    <a:pt x="40" y="42"/>
                    <a:pt x="39" y="42"/>
                  </a:cubicBezTo>
                  <a:cubicBezTo>
                    <a:pt x="38" y="43"/>
                    <a:pt x="37" y="42"/>
                    <a:pt x="36" y="41"/>
                  </a:cubicBezTo>
                  <a:cubicBezTo>
                    <a:pt x="35" y="42"/>
                    <a:pt x="34" y="43"/>
                    <a:pt x="33" y="42"/>
                  </a:cubicBezTo>
                  <a:cubicBezTo>
                    <a:pt x="32" y="42"/>
                    <a:pt x="31" y="42"/>
                    <a:pt x="30" y="41"/>
                  </a:cubicBezTo>
                  <a:cubicBezTo>
                    <a:pt x="29" y="42"/>
                    <a:pt x="28" y="42"/>
                    <a:pt x="28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6"/>
                    <a:pt x="43" y="96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8"/>
                    <a:pt x="17" y="89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3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18459" name="矩形 78"/>
          <p:cNvSpPr>
            <a:spLocks noChangeArrowheads="1"/>
          </p:cNvSpPr>
          <p:nvPr/>
        </p:nvSpPr>
        <p:spPr bwMode="auto">
          <a:xfrm>
            <a:off x="5700713" y="4602163"/>
            <a:ext cx="3910012" cy="412750"/>
          </a:xfrm>
          <a:prstGeom prst="rect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8460" name="矩形 32"/>
          <p:cNvSpPr>
            <a:spLocks noChangeArrowheads="1"/>
          </p:cNvSpPr>
          <p:nvPr/>
        </p:nvSpPr>
        <p:spPr bwMode="auto">
          <a:xfrm>
            <a:off x="5946775" y="3433763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这里输入项目的名称或者直接详细的描述</a:t>
            </a:r>
          </a:p>
        </p:txBody>
      </p:sp>
      <p:sp>
        <p:nvSpPr>
          <p:cNvPr id="18461" name="矩形 79"/>
          <p:cNvSpPr>
            <a:spLocks noChangeArrowheads="1"/>
          </p:cNvSpPr>
          <p:nvPr/>
        </p:nvSpPr>
        <p:spPr bwMode="auto">
          <a:xfrm>
            <a:off x="5946775" y="4043363"/>
            <a:ext cx="34163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这里输入项目的名称或者直接详细的描述</a:t>
            </a:r>
          </a:p>
        </p:txBody>
      </p:sp>
      <p:sp>
        <p:nvSpPr>
          <p:cNvPr id="18462" name="矩形 80"/>
          <p:cNvSpPr>
            <a:spLocks noChangeArrowheads="1"/>
          </p:cNvSpPr>
          <p:nvPr/>
        </p:nvSpPr>
        <p:spPr bwMode="auto">
          <a:xfrm>
            <a:off x="5946775" y="4646613"/>
            <a:ext cx="341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这里输入项目的名称或者直接详细的描述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0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1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62" name="文本框 54"/>
          <p:cNvSpPr txBox="1">
            <a:spLocks noChangeArrowheads="1"/>
          </p:cNvSpPr>
          <p:nvPr/>
        </p:nvSpPr>
        <p:spPr bwMode="auto">
          <a:xfrm>
            <a:off x="6350000" y="2892425"/>
            <a:ext cx="52768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这里可以对左边的数据进行总的描述，如无必要可删掉这段话，但要把数据整体移至中间。该图表适用于流行趋势分析，人群链接分析等等。</a:t>
            </a:r>
            <a:r>
              <a:rPr lang="en-US" altLang="zh-CN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图片可编辑，也可换掉颜色，步骤跟之前几页介绍的一样。模板末页附有大量的可编辑图片，任君挑选。</a:t>
            </a:r>
            <a:r>
              <a:rPr lang="en-US" altLang="zh-CN" sz="18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8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463" name="椭圆 55"/>
          <p:cNvSpPr>
            <a:spLocks noChangeArrowheads="1"/>
          </p:cNvSpPr>
          <p:nvPr/>
        </p:nvSpPr>
        <p:spPr bwMode="auto">
          <a:xfrm>
            <a:off x="2890838" y="2592388"/>
            <a:ext cx="1130300" cy="1130300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4" name="椭圆 57"/>
          <p:cNvSpPr>
            <a:spLocks noChangeArrowheads="1"/>
          </p:cNvSpPr>
          <p:nvPr/>
        </p:nvSpPr>
        <p:spPr bwMode="auto">
          <a:xfrm>
            <a:off x="4095750" y="1450975"/>
            <a:ext cx="774700" cy="774700"/>
          </a:xfrm>
          <a:prstGeom prst="ellipse">
            <a:avLst/>
          </a:prstGeom>
          <a:solidFill>
            <a:srgbClr val="287D93"/>
          </a:solidFill>
          <a:ln w="38100">
            <a:solidFill>
              <a:srgbClr val="287D93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5" name="椭圆 58"/>
          <p:cNvSpPr>
            <a:spLocks noChangeArrowheads="1"/>
          </p:cNvSpPr>
          <p:nvPr/>
        </p:nvSpPr>
        <p:spPr bwMode="auto">
          <a:xfrm>
            <a:off x="4962525" y="2555875"/>
            <a:ext cx="709613" cy="709613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6" name="椭圆 60"/>
          <p:cNvSpPr>
            <a:spLocks noChangeArrowheads="1"/>
          </p:cNvSpPr>
          <p:nvPr/>
        </p:nvSpPr>
        <p:spPr bwMode="auto">
          <a:xfrm>
            <a:off x="1712913" y="1765300"/>
            <a:ext cx="709612" cy="709613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7" name="椭圆 61"/>
          <p:cNvSpPr>
            <a:spLocks noChangeArrowheads="1"/>
          </p:cNvSpPr>
          <p:nvPr/>
        </p:nvSpPr>
        <p:spPr bwMode="auto">
          <a:xfrm>
            <a:off x="1611313" y="3689350"/>
            <a:ext cx="1022350" cy="1020763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8" name="椭圆 65"/>
          <p:cNvSpPr>
            <a:spLocks noChangeArrowheads="1"/>
          </p:cNvSpPr>
          <p:nvPr/>
        </p:nvSpPr>
        <p:spPr bwMode="auto">
          <a:xfrm>
            <a:off x="3224213" y="4789488"/>
            <a:ext cx="549275" cy="549275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9" name="椭圆 67"/>
          <p:cNvSpPr>
            <a:spLocks noChangeArrowheads="1"/>
          </p:cNvSpPr>
          <p:nvPr/>
        </p:nvSpPr>
        <p:spPr bwMode="auto">
          <a:xfrm>
            <a:off x="4418013" y="4048125"/>
            <a:ext cx="374650" cy="374650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70" name="椭圆 68"/>
          <p:cNvSpPr>
            <a:spLocks noChangeArrowheads="1"/>
          </p:cNvSpPr>
          <p:nvPr/>
        </p:nvSpPr>
        <p:spPr bwMode="auto">
          <a:xfrm>
            <a:off x="3287713" y="1122363"/>
            <a:ext cx="374650" cy="376237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71" name="椭圆 81"/>
          <p:cNvSpPr>
            <a:spLocks noChangeArrowheads="1"/>
          </p:cNvSpPr>
          <p:nvPr/>
        </p:nvSpPr>
        <p:spPr bwMode="auto">
          <a:xfrm>
            <a:off x="1123950" y="3157538"/>
            <a:ext cx="338138" cy="338137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19472" name="直接连接符 82"/>
          <p:cNvCxnSpPr>
            <a:cxnSpLocks noChangeShapeType="1"/>
            <a:endCxn id="19464" idx="3"/>
          </p:cNvCxnSpPr>
          <p:nvPr/>
        </p:nvCxnSpPr>
        <p:spPr bwMode="auto">
          <a:xfrm flipV="1">
            <a:off x="3773488" y="2112963"/>
            <a:ext cx="436562" cy="576262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直接连接符 83"/>
          <p:cNvCxnSpPr>
            <a:cxnSpLocks noChangeShapeType="1"/>
          </p:cNvCxnSpPr>
          <p:nvPr/>
        </p:nvCxnSpPr>
        <p:spPr bwMode="auto">
          <a:xfrm flipH="1" flipV="1">
            <a:off x="2262188" y="2314575"/>
            <a:ext cx="806450" cy="533400"/>
          </a:xfrm>
          <a:prstGeom prst="line">
            <a:avLst/>
          </a:prstGeom>
          <a:noFill/>
          <a:ln w="5715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直接连接符 84"/>
          <p:cNvCxnSpPr>
            <a:cxnSpLocks noChangeShapeType="1"/>
          </p:cNvCxnSpPr>
          <p:nvPr/>
        </p:nvCxnSpPr>
        <p:spPr bwMode="auto">
          <a:xfrm flipH="1" flipV="1">
            <a:off x="4759325" y="2112963"/>
            <a:ext cx="319088" cy="546100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直接连接符 85"/>
          <p:cNvCxnSpPr>
            <a:cxnSpLocks noChangeShapeType="1"/>
          </p:cNvCxnSpPr>
          <p:nvPr/>
        </p:nvCxnSpPr>
        <p:spPr bwMode="auto">
          <a:xfrm flipV="1">
            <a:off x="5513388" y="1984375"/>
            <a:ext cx="219075" cy="663575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直接连接符 86"/>
          <p:cNvCxnSpPr>
            <a:cxnSpLocks noChangeShapeType="1"/>
            <a:stCxn id="19464" idx="1"/>
          </p:cNvCxnSpPr>
          <p:nvPr/>
        </p:nvCxnSpPr>
        <p:spPr bwMode="auto">
          <a:xfrm flipH="1" flipV="1">
            <a:off x="3597275" y="1358900"/>
            <a:ext cx="612775" cy="206375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直接连接符 87"/>
          <p:cNvCxnSpPr>
            <a:cxnSpLocks noChangeShapeType="1"/>
            <a:endCxn id="19469" idx="3"/>
          </p:cNvCxnSpPr>
          <p:nvPr/>
        </p:nvCxnSpPr>
        <p:spPr bwMode="auto">
          <a:xfrm flipV="1">
            <a:off x="3544888" y="4368800"/>
            <a:ext cx="927100" cy="592138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直接连接符 88"/>
          <p:cNvCxnSpPr>
            <a:cxnSpLocks noChangeShapeType="1"/>
            <a:stCxn id="19467" idx="7"/>
          </p:cNvCxnSpPr>
          <p:nvPr/>
        </p:nvCxnSpPr>
        <p:spPr bwMode="auto">
          <a:xfrm flipV="1">
            <a:off x="2482850" y="3398838"/>
            <a:ext cx="623888" cy="439737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直接连接符 89"/>
          <p:cNvCxnSpPr>
            <a:cxnSpLocks noChangeShapeType="1"/>
            <a:stCxn id="19469" idx="1"/>
          </p:cNvCxnSpPr>
          <p:nvPr/>
        </p:nvCxnSpPr>
        <p:spPr bwMode="auto">
          <a:xfrm flipH="1" flipV="1">
            <a:off x="3916363" y="3425825"/>
            <a:ext cx="555625" cy="676275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直接连接符 90"/>
          <p:cNvCxnSpPr>
            <a:cxnSpLocks noChangeShapeType="1"/>
            <a:stCxn id="19471" idx="5"/>
            <a:endCxn id="19467" idx="1"/>
          </p:cNvCxnSpPr>
          <p:nvPr/>
        </p:nvCxnSpPr>
        <p:spPr bwMode="auto">
          <a:xfrm>
            <a:off x="1412875" y="3446463"/>
            <a:ext cx="347663" cy="392112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椭圆 91"/>
          <p:cNvSpPr>
            <a:spLocks noChangeArrowheads="1"/>
          </p:cNvSpPr>
          <p:nvPr/>
        </p:nvSpPr>
        <p:spPr bwMode="auto">
          <a:xfrm>
            <a:off x="5283200" y="3927475"/>
            <a:ext cx="546100" cy="544513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19482" name="直接连接符 92"/>
          <p:cNvCxnSpPr>
            <a:cxnSpLocks noChangeShapeType="1"/>
            <a:stCxn id="19469" idx="6"/>
            <a:endCxn id="19481" idx="2"/>
          </p:cNvCxnSpPr>
          <p:nvPr/>
        </p:nvCxnSpPr>
        <p:spPr bwMode="auto">
          <a:xfrm flipV="1">
            <a:off x="4792663" y="4200525"/>
            <a:ext cx="490537" cy="34925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直接连接符 93"/>
          <p:cNvCxnSpPr>
            <a:cxnSpLocks noChangeShapeType="1"/>
            <a:endCxn id="19469" idx="4"/>
          </p:cNvCxnSpPr>
          <p:nvPr/>
        </p:nvCxnSpPr>
        <p:spPr bwMode="auto">
          <a:xfrm flipH="1" flipV="1">
            <a:off x="4605338" y="4422775"/>
            <a:ext cx="52387" cy="742950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椭圆 94"/>
          <p:cNvSpPr>
            <a:spLocks noChangeArrowheads="1"/>
          </p:cNvSpPr>
          <p:nvPr/>
        </p:nvSpPr>
        <p:spPr bwMode="auto">
          <a:xfrm>
            <a:off x="5672138" y="1765300"/>
            <a:ext cx="230187" cy="230188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85" name="椭圆 95"/>
          <p:cNvSpPr>
            <a:spLocks noChangeArrowheads="1"/>
          </p:cNvSpPr>
          <p:nvPr/>
        </p:nvSpPr>
        <p:spPr bwMode="auto">
          <a:xfrm>
            <a:off x="4562475" y="5094288"/>
            <a:ext cx="230188" cy="231775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86" name="椭圆 96"/>
          <p:cNvSpPr>
            <a:spLocks noChangeArrowheads="1"/>
          </p:cNvSpPr>
          <p:nvPr/>
        </p:nvSpPr>
        <p:spPr bwMode="auto">
          <a:xfrm>
            <a:off x="2730500" y="1790700"/>
            <a:ext cx="376238" cy="376238"/>
          </a:xfrm>
          <a:prstGeom prst="ellipse">
            <a:avLst/>
          </a:prstGeom>
          <a:solidFill>
            <a:srgbClr val="287D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19487" name="直接连接符 97"/>
          <p:cNvCxnSpPr>
            <a:cxnSpLocks noChangeShapeType="1"/>
            <a:stCxn id="19486" idx="2"/>
          </p:cNvCxnSpPr>
          <p:nvPr/>
        </p:nvCxnSpPr>
        <p:spPr bwMode="auto">
          <a:xfrm flipH="1">
            <a:off x="2395538" y="1979613"/>
            <a:ext cx="334962" cy="28575"/>
          </a:xfrm>
          <a:prstGeom prst="line">
            <a:avLst/>
          </a:prstGeom>
          <a:noFill/>
          <a:ln w="3810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Freeform 53"/>
          <p:cNvSpPr>
            <a:spLocks noEditPoints="1"/>
          </p:cNvSpPr>
          <p:nvPr/>
        </p:nvSpPr>
        <p:spPr bwMode="auto">
          <a:xfrm>
            <a:off x="3119438" y="2730500"/>
            <a:ext cx="679450" cy="758825"/>
          </a:xfrm>
          <a:custGeom>
            <a:avLst/>
            <a:gdLst>
              <a:gd name="T0" fmla="*/ 2147483646 w 103"/>
              <a:gd name="T1" fmla="*/ 2147483646 h 104"/>
              <a:gd name="T2" fmla="*/ 2147483646 w 103"/>
              <a:gd name="T3" fmla="*/ 2147483646 h 104"/>
              <a:gd name="T4" fmla="*/ 2147483646 w 103"/>
              <a:gd name="T5" fmla="*/ 2147483646 h 104"/>
              <a:gd name="T6" fmla="*/ 2147483646 w 103"/>
              <a:gd name="T7" fmla="*/ 2147483646 h 104"/>
              <a:gd name="T8" fmla="*/ 2147483646 w 103"/>
              <a:gd name="T9" fmla="*/ 2147483646 h 104"/>
              <a:gd name="T10" fmla="*/ 2147483646 w 103"/>
              <a:gd name="T11" fmla="*/ 2147483646 h 104"/>
              <a:gd name="T12" fmla="*/ 2147483646 w 103"/>
              <a:gd name="T13" fmla="*/ 2147483646 h 104"/>
              <a:gd name="T14" fmla="*/ 2147483646 w 103"/>
              <a:gd name="T15" fmla="*/ 2147483646 h 104"/>
              <a:gd name="T16" fmla="*/ 2147483646 w 103"/>
              <a:gd name="T17" fmla="*/ 2147483646 h 104"/>
              <a:gd name="T18" fmla="*/ 2147483646 w 103"/>
              <a:gd name="T19" fmla="*/ 2147483646 h 104"/>
              <a:gd name="T20" fmla="*/ 2147483646 w 103"/>
              <a:gd name="T21" fmla="*/ 2147483646 h 104"/>
              <a:gd name="T22" fmla="*/ 2147483646 w 103"/>
              <a:gd name="T23" fmla="*/ 2147483646 h 104"/>
              <a:gd name="T24" fmla="*/ 2147483646 w 103"/>
              <a:gd name="T25" fmla="*/ 2147483646 h 104"/>
              <a:gd name="T26" fmla="*/ 2147483646 w 103"/>
              <a:gd name="T27" fmla="*/ 2147483646 h 104"/>
              <a:gd name="T28" fmla="*/ 2147483646 w 103"/>
              <a:gd name="T29" fmla="*/ 2147483646 h 104"/>
              <a:gd name="T30" fmla="*/ 2147483646 w 103"/>
              <a:gd name="T31" fmla="*/ 2147483646 h 104"/>
              <a:gd name="T32" fmla="*/ 2147483646 w 103"/>
              <a:gd name="T33" fmla="*/ 2147483646 h 104"/>
              <a:gd name="T34" fmla="*/ 2147483646 w 103"/>
              <a:gd name="T35" fmla="*/ 2147483646 h 104"/>
              <a:gd name="T36" fmla="*/ 2147483646 w 103"/>
              <a:gd name="T37" fmla="*/ 2147483646 h 104"/>
              <a:gd name="T38" fmla="*/ 2147483646 w 103"/>
              <a:gd name="T39" fmla="*/ 2147483646 h 104"/>
              <a:gd name="T40" fmla="*/ 2147483646 w 103"/>
              <a:gd name="T41" fmla="*/ 2147483646 h 104"/>
              <a:gd name="T42" fmla="*/ 2147483646 w 103"/>
              <a:gd name="T43" fmla="*/ 2147483646 h 104"/>
              <a:gd name="T44" fmla="*/ 2147483646 w 103"/>
              <a:gd name="T45" fmla="*/ 2147483646 h 104"/>
              <a:gd name="T46" fmla="*/ 2147483646 w 103"/>
              <a:gd name="T47" fmla="*/ 2147483646 h 104"/>
              <a:gd name="T48" fmla="*/ 2147483646 w 103"/>
              <a:gd name="T49" fmla="*/ 2147483646 h 104"/>
              <a:gd name="T50" fmla="*/ 2147483646 w 103"/>
              <a:gd name="T51" fmla="*/ 2147483646 h 104"/>
              <a:gd name="T52" fmla="*/ 2147483646 w 103"/>
              <a:gd name="T53" fmla="*/ 2147483646 h 104"/>
              <a:gd name="T54" fmla="*/ 2147483646 w 103"/>
              <a:gd name="T55" fmla="*/ 2147483646 h 104"/>
              <a:gd name="T56" fmla="*/ 2147483646 w 103"/>
              <a:gd name="T57" fmla="*/ 2147483646 h 104"/>
              <a:gd name="T58" fmla="*/ 2147483646 w 103"/>
              <a:gd name="T59" fmla="*/ 2147483646 h 104"/>
              <a:gd name="T60" fmla="*/ 2147483646 w 103"/>
              <a:gd name="T61" fmla="*/ 2147483646 h 104"/>
              <a:gd name="T62" fmla="*/ 2147483646 w 103"/>
              <a:gd name="T63" fmla="*/ 2147483646 h 104"/>
              <a:gd name="T64" fmla="*/ 2147483646 w 103"/>
              <a:gd name="T65" fmla="*/ 2147483646 h 104"/>
              <a:gd name="T66" fmla="*/ 2147483646 w 103"/>
              <a:gd name="T67" fmla="*/ 2147483646 h 104"/>
              <a:gd name="T68" fmla="*/ 2147483646 w 103"/>
              <a:gd name="T69" fmla="*/ 2147483646 h 104"/>
              <a:gd name="T70" fmla="*/ 2147483646 w 103"/>
              <a:gd name="T71" fmla="*/ 2147483646 h 104"/>
              <a:gd name="T72" fmla="*/ 2147483646 w 103"/>
              <a:gd name="T73" fmla="*/ 2147483646 h 104"/>
              <a:gd name="T74" fmla="*/ 2147483646 w 103"/>
              <a:gd name="T75" fmla="*/ 2147483646 h 104"/>
              <a:gd name="T76" fmla="*/ 2147483646 w 103"/>
              <a:gd name="T77" fmla="*/ 2147483646 h 104"/>
              <a:gd name="T78" fmla="*/ 2147483646 w 103"/>
              <a:gd name="T79" fmla="*/ 2147483646 h 104"/>
              <a:gd name="T80" fmla="*/ 2147483646 w 103"/>
              <a:gd name="T81" fmla="*/ 2147483646 h 104"/>
              <a:gd name="T82" fmla="*/ 2147483646 w 103"/>
              <a:gd name="T83" fmla="*/ 2147483646 h 104"/>
              <a:gd name="T84" fmla="*/ 2147483646 w 103"/>
              <a:gd name="T85" fmla="*/ 2147483646 h 104"/>
              <a:gd name="T86" fmla="*/ 2147483646 w 103"/>
              <a:gd name="T87" fmla="*/ 2147483646 h 104"/>
              <a:gd name="T88" fmla="*/ 2147483646 w 103"/>
              <a:gd name="T89" fmla="*/ 2147483646 h 104"/>
              <a:gd name="T90" fmla="*/ 2147483646 w 103"/>
              <a:gd name="T91" fmla="*/ 2147483646 h 104"/>
              <a:gd name="T92" fmla="*/ 2147483646 w 103"/>
              <a:gd name="T93" fmla="*/ 2147483646 h 104"/>
              <a:gd name="T94" fmla="*/ 2147483646 w 103"/>
              <a:gd name="T95" fmla="*/ 2147483646 h 104"/>
              <a:gd name="T96" fmla="*/ 2147483646 w 103"/>
              <a:gd name="T97" fmla="*/ 2147483646 h 104"/>
              <a:gd name="T98" fmla="*/ 2147483646 w 103"/>
              <a:gd name="T99" fmla="*/ 2147483646 h 104"/>
              <a:gd name="T100" fmla="*/ 2147483646 w 103"/>
              <a:gd name="T101" fmla="*/ 2147483646 h 104"/>
              <a:gd name="T102" fmla="*/ 2147483646 w 103"/>
              <a:gd name="T103" fmla="*/ 2147483646 h 104"/>
              <a:gd name="T104" fmla="*/ 2147483646 w 103"/>
              <a:gd name="T105" fmla="*/ 2147483646 h 104"/>
              <a:gd name="T106" fmla="*/ 2147483646 w 103"/>
              <a:gd name="T107" fmla="*/ 2147483646 h 104"/>
              <a:gd name="T108" fmla="*/ 2147483646 w 103"/>
              <a:gd name="T109" fmla="*/ 2147483646 h 104"/>
              <a:gd name="T110" fmla="*/ 2147483646 w 103"/>
              <a:gd name="T111" fmla="*/ 2147483646 h 104"/>
              <a:gd name="T112" fmla="*/ 2147483646 w 103"/>
              <a:gd name="T113" fmla="*/ 2147483646 h 104"/>
              <a:gd name="T114" fmla="*/ 2147483646 w 103"/>
              <a:gd name="T115" fmla="*/ 2147483646 h 104"/>
              <a:gd name="T116" fmla="*/ 2147483646 w 103"/>
              <a:gd name="T117" fmla="*/ 2147483646 h 104"/>
              <a:gd name="T118" fmla="*/ 2147483646 w 103"/>
              <a:gd name="T119" fmla="*/ 2147483646 h 104"/>
              <a:gd name="T120" fmla="*/ 0 w 103"/>
              <a:gd name="T121" fmla="*/ 2147483646 h 104"/>
              <a:gd name="T122" fmla="*/ 2147483646 w 103"/>
              <a:gd name="T123" fmla="*/ 2147483646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3"/>
              <a:gd name="T187" fmla="*/ 0 h 104"/>
              <a:gd name="T188" fmla="*/ 103 w 103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89" name="Freeform 58"/>
          <p:cNvSpPr>
            <a:spLocks noEditPoints="1"/>
          </p:cNvSpPr>
          <p:nvPr/>
        </p:nvSpPr>
        <p:spPr bwMode="auto">
          <a:xfrm>
            <a:off x="4287838" y="1628775"/>
            <a:ext cx="369887" cy="420688"/>
          </a:xfrm>
          <a:custGeom>
            <a:avLst/>
            <a:gdLst>
              <a:gd name="T0" fmla="*/ 2147483646 w 92"/>
              <a:gd name="T1" fmla="*/ 2147483646 h 102"/>
              <a:gd name="T2" fmla="*/ 2147483646 w 92"/>
              <a:gd name="T3" fmla="*/ 2147483646 h 102"/>
              <a:gd name="T4" fmla="*/ 2147483646 w 92"/>
              <a:gd name="T5" fmla="*/ 2147483646 h 102"/>
              <a:gd name="T6" fmla="*/ 2147483646 w 92"/>
              <a:gd name="T7" fmla="*/ 2147483646 h 102"/>
              <a:gd name="T8" fmla="*/ 2147483646 w 92"/>
              <a:gd name="T9" fmla="*/ 2147483646 h 102"/>
              <a:gd name="T10" fmla="*/ 2147483646 w 92"/>
              <a:gd name="T11" fmla="*/ 2147483646 h 102"/>
              <a:gd name="T12" fmla="*/ 2147483646 w 92"/>
              <a:gd name="T13" fmla="*/ 2147483646 h 102"/>
              <a:gd name="T14" fmla="*/ 2147483646 w 92"/>
              <a:gd name="T15" fmla="*/ 2147483646 h 102"/>
              <a:gd name="T16" fmla="*/ 2147483646 w 92"/>
              <a:gd name="T17" fmla="*/ 2147483646 h 102"/>
              <a:gd name="T18" fmla="*/ 2147483646 w 92"/>
              <a:gd name="T19" fmla="*/ 2147483646 h 102"/>
              <a:gd name="T20" fmla="*/ 2147483646 w 92"/>
              <a:gd name="T21" fmla="*/ 2147483646 h 102"/>
              <a:gd name="T22" fmla="*/ 2147483646 w 92"/>
              <a:gd name="T23" fmla="*/ 2147483646 h 102"/>
              <a:gd name="T24" fmla="*/ 2147483646 w 92"/>
              <a:gd name="T25" fmla="*/ 2147483646 h 102"/>
              <a:gd name="T26" fmla="*/ 2147483646 w 92"/>
              <a:gd name="T27" fmla="*/ 2147483646 h 102"/>
              <a:gd name="T28" fmla="*/ 2147483646 w 92"/>
              <a:gd name="T29" fmla="*/ 2147483646 h 102"/>
              <a:gd name="T30" fmla="*/ 2147483646 w 92"/>
              <a:gd name="T31" fmla="*/ 2147483646 h 102"/>
              <a:gd name="T32" fmla="*/ 2147483646 w 92"/>
              <a:gd name="T33" fmla="*/ 2147483646 h 102"/>
              <a:gd name="T34" fmla="*/ 2147483646 w 92"/>
              <a:gd name="T35" fmla="*/ 2147483646 h 102"/>
              <a:gd name="T36" fmla="*/ 2147483646 w 92"/>
              <a:gd name="T37" fmla="*/ 2147483646 h 102"/>
              <a:gd name="T38" fmla="*/ 2147483646 w 92"/>
              <a:gd name="T39" fmla="*/ 2147483646 h 102"/>
              <a:gd name="T40" fmla="*/ 2147483646 w 92"/>
              <a:gd name="T41" fmla="*/ 2147483646 h 102"/>
              <a:gd name="T42" fmla="*/ 2147483646 w 92"/>
              <a:gd name="T43" fmla="*/ 2147483646 h 102"/>
              <a:gd name="T44" fmla="*/ 2147483646 w 92"/>
              <a:gd name="T45" fmla="*/ 2147483646 h 102"/>
              <a:gd name="T46" fmla="*/ 2147483646 w 92"/>
              <a:gd name="T47" fmla="*/ 2147483646 h 102"/>
              <a:gd name="T48" fmla="*/ 2147483646 w 92"/>
              <a:gd name="T49" fmla="*/ 2147483646 h 102"/>
              <a:gd name="T50" fmla="*/ 2147483646 w 92"/>
              <a:gd name="T51" fmla="*/ 2147483646 h 102"/>
              <a:gd name="T52" fmla="*/ 2147483646 w 92"/>
              <a:gd name="T53" fmla="*/ 2147483646 h 102"/>
              <a:gd name="T54" fmla="*/ 2147483646 w 92"/>
              <a:gd name="T55" fmla="*/ 2147483646 h 102"/>
              <a:gd name="T56" fmla="*/ 2147483646 w 92"/>
              <a:gd name="T57" fmla="*/ 2147483646 h 102"/>
              <a:gd name="T58" fmla="*/ 2147483646 w 92"/>
              <a:gd name="T59" fmla="*/ 2147483646 h 102"/>
              <a:gd name="T60" fmla="*/ 0 w 92"/>
              <a:gd name="T61" fmla="*/ 2147483646 h 102"/>
              <a:gd name="T62" fmla="*/ 2147483646 w 92"/>
              <a:gd name="T63" fmla="*/ 2147483646 h 102"/>
              <a:gd name="T64" fmla="*/ 2147483646 w 92"/>
              <a:gd name="T65" fmla="*/ 2147483646 h 102"/>
              <a:gd name="T66" fmla="*/ 2147483646 w 92"/>
              <a:gd name="T67" fmla="*/ 2147483646 h 1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2"/>
              <a:gd name="T103" fmla="*/ 0 h 102"/>
              <a:gd name="T104" fmla="*/ 92 w 92"/>
              <a:gd name="T105" fmla="*/ 102 h 10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2" h="102">
                <a:moveTo>
                  <a:pt x="30" y="63"/>
                </a:moveTo>
                <a:cubicBezTo>
                  <a:pt x="32" y="62"/>
                  <a:pt x="35" y="61"/>
                  <a:pt x="37" y="60"/>
                </a:cubicBezTo>
                <a:cubicBezTo>
                  <a:pt x="37" y="59"/>
                  <a:pt x="38" y="58"/>
                  <a:pt x="38" y="57"/>
                </a:cubicBezTo>
                <a:cubicBezTo>
                  <a:pt x="38" y="57"/>
                  <a:pt x="37" y="56"/>
                  <a:pt x="37" y="56"/>
                </a:cubicBezTo>
                <a:cubicBezTo>
                  <a:pt x="31" y="50"/>
                  <a:pt x="30" y="41"/>
                  <a:pt x="30" y="30"/>
                </a:cubicBezTo>
                <a:cubicBezTo>
                  <a:pt x="31" y="30"/>
                  <a:pt x="61" y="30"/>
                  <a:pt x="63" y="30"/>
                </a:cubicBezTo>
                <a:cubicBezTo>
                  <a:pt x="63" y="42"/>
                  <a:pt x="62" y="50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8"/>
                  <a:pt x="55" y="59"/>
                  <a:pt x="56" y="60"/>
                </a:cubicBezTo>
                <a:cubicBezTo>
                  <a:pt x="58" y="61"/>
                  <a:pt x="60" y="62"/>
                  <a:pt x="62" y="63"/>
                </a:cubicBezTo>
                <a:cubicBezTo>
                  <a:pt x="58" y="76"/>
                  <a:pt x="54" y="83"/>
                  <a:pt x="50" y="85"/>
                </a:cubicBezTo>
                <a:cubicBezTo>
                  <a:pt x="49" y="83"/>
                  <a:pt x="49" y="80"/>
                  <a:pt x="50" y="77"/>
                </a:cubicBezTo>
                <a:cubicBezTo>
                  <a:pt x="49" y="77"/>
                  <a:pt x="49" y="77"/>
                  <a:pt x="48" y="77"/>
                </a:cubicBezTo>
                <a:cubicBezTo>
                  <a:pt x="48" y="77"/>
                  <a:pt x="47" y="78"/>
                  <a:pt x="47" y="79"/>
                </a:cubicBezTo>
                <a:cubicBezTo>
                  <a:pt x="46" y="78"/>
                  <a:pt x="46" y="77"/>
                  <a:pt x="45" y="77"/>
                </a:cubicBezTo>
                <a:cubicBezTo>
                  <a:pt x="45" y="77"/>
                  <a:pt x="44" y="77"/>
                  <a:pt x="44" y="77"/>
                </a:cubicBezTo>
                <a:cubicBezTo>
                  <a:pt x="44" y="81"/>
                  <a:pt x="44" y="83"/>
                  <a:pt x="44" y="86"/>
                </a:cubicBezTo>
                <a:cubicBezTo>
                  <a:pt x="39" y="84"/>
                  <a:pt x="34" y="76"/>
                  <a:pt x="30" y="63"/>
                </a:cubicBezTo>
                <a:close/>
                <a:moveTo>
                  <a:pt x="75" y="65"/>
                </a:moveTo>
                <a:cubicBezTo>
                  <a:pt x="74" y="62"/>
                  <a:pt x="73" y="58"/>
                  <a:pt x="74" y="54"/>
                </a:cubicBezTo>
                <a:cubicBezTo>
                  <a:pt x="76" y="46"/>
                  <a:pt x="74" y="38"/>
                  <a:pt x="73" y="36"/>
                </a:cubicBezTo>
                <a:cubicBezTo>
                  <a:pt x="71" y="30"/>
                  <a:pt x="74" y="24"/>
                  <a:pt x="72" y="20"/>
                </a:cubicBezTo>
                <a:cubicBezTo>
                  <a:pt x="71" y="13"/>
                  <a:pt x="68" y="8"/>
                  <a:pt x="63" y="4"/>
                </a:cubicBezTo>
                <a:cubicBezTo>
                  <a:pt x="56" y="0"/>
                  <a:pt x="45" y="0"/>
                  <a:pt x="36" y="2"/>
                </a:cubicBezTo>
                <a:cubicBezTo>
                  <a:pt x="29" y="4"/>
                  <a:pt x="21" y="8"/>
                  <a:pt x="22" y="14"/>
                </a:cubicBezTo>
                <a:cubicBezTo>
                  <a:pt x="22" y="19"/>
                  <a:pt x="21" y="22"/>
                  <a:pt x="19" y="25"/>
                </a:cubicBezTo>
                <a:cubicBezTo>
                  <a:pt x="18" y="27"/>
                  <a:pt x="18" y="29"/>
                  <a:pt x="18" y="32"/>
                </a:cubicBezTo>
                <a:cubicBezTo>
                  <a:pt x="19" y="38"/>
                  <a:pt x="23" y="41"/>
                  <a:pt x="21" y="47"/>
                </a:cubicBezTo>
                <a:cubicBezTo>
                  <a:pt x="19" y="53"/>
                  <a:pt x="16" y="61"/>
                  <a:pt x="16" y="66"/>
                </a:cubicBezTo>
                <a:cubicBezTo>
                  <a:pt x="12" y="68"/>
                  <a:pt x="8" y="69"/>
                  <a:pt x="4" y="71"/>
                </a:cubicBezTo>
                <a:cubicBezTo>
                  <a:pt x="1" y="77"/>
                  <a:pt x="0" y="85"/>
                  <a:pt x="0" y="102"/>
                </a:cubicBezTo>
                <a:cubicBezTo>
                  <a:pt x="31" y="102"/>
                  <a:pt x="61" y="102"/>
                  <a:pt x="91" y="102"/>
                </a:cubicBezTo>
                <a:cubicBezTo>
                  <a:pt x="92" y="89"/>
                  <a:pt x="91" y="76"/>
                  <a:pt x="87" y="68"/>
                </a:cubicBezTo>
                <a:cubicBezTo>
                  <a:pt x="83" y="67"/>
                  <a:pt x="79" y="66"/>
                  <a:pt x="75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0" name="Freeform 58"/>
          <p:cNvSpPr>
            <a:spLocks noEditPoints="1"/>
          </p:cNvSpPr>
          <p:nvPr/>
        </p:nvSpPr>
        <p:spPr bwMode="auto">
          <a:xfrm>
            <a:off x="1849438" y="3852863"/>
            <a:ext cx="546100" cy="633412"/>
          </a:xfrm>
          <a:custGeom>
            <a:avLst/>
            <a:gdLst>
              <a:gd name="T0" fmla="*/ 2147483646 w 92"/>
              <a:gd name="T1" fmla="*/ 2147483646 h 102"/>
              <a:gd name="T2" fmla="*/ 2147483646 w 92"/>
              <a:gd name="T3" fmla="*/ 2147483646 h 102"/>
              <a:gd name="T4" fmla="*/ 2147483646 w 92"/>
              <a:gd name="T5" fmla="*/ 2147483646 h 102"/>
              <a:gd name="T6" fmla="*/ 2147483646 w 92"/>
              <a:gd name="T7" fmla="*/ 2147483646 h 102"/>
              <a:gd name="T8" fmla="*/ 2147483646 w 92"/>
              <a:gd name="T9" fmla="*/ 2147483646 h 102"/>
              <a:gd name="T10" fmla="*/ 2147483646 w 92"/>
              <a:gd name="T11" fmla="*/ 2147483646 h 102"/>
              <a:gd name="T12" fmla="*/ 2147483646 w 92"/>
              <a:gd name="T13" fmla="*/ 2147483646 h 102"/>
              <a:gd name="T14" fmla="*/ 2147483646 w 92"/>
              <a:gd name="T15" fmla="*/ 2147483646 h 102"/>
              <a:gd name="T16" fmla="*/ 2147483646 w 92"/>
              <a:gd name="T17" fmla="*/ 2147483646 h 102"/>
              <a:gd name="T18" fmla="*/ 2147483646 w 92"/>
              <a:gd name="T19" fmla="*/ 2147483646 h 102"/>
              <a:gd name="T20" fmla="*/ 2147483646 w 92"/>
              <a:gd name="T21" fmla="*/ 2147483646 h 102"/>
              <a:gd name="T22" fmla="*/ 2147483646 w 92"/>
              <a:gd name="T23" fmla="*/ 2147483646 h 102"/>
              <a:gd name="T24" fmla="*/ 2147483646 w 92"/>
              <a:gd name="T25" fmla="*/ 2147483646 h 102"/>
              <a:gd name="T26" fmla="*/ 2147483646 w 92"/>
              <a:gd name="T27" fmla="*/ 2147483646 h 102"/>
              <a:gd name="T28" fmla="*/ 2147483646 w 92"/>
              <a:gd name="T29" fmla="*/ 2147483646 h 102"/>
              <a:gd name="T30" fmla="*/ 2147483646 w 92"/>
              <a:gd name="T31" fmla="*/ 2147483646 h 102"/>
              <a:gd name="T32" fmla="*/ 2147483646 w 92"/>
              <a:gd name="T33" fmla="*/ 2147483646 h 102"/>
              <a:gd name="T34" fmla="*/ 2147483646 w 92"/>
              <a:gd name="T35" fmla="*/ 2147483646 h 102"/>
              <a:gd name="T36" fmla="*/ 2147483646 w 92"/>
              <a:gd name="T37" fmla="*/ 2147483646 h 102"/>
              <a:gd name="T38" fmla="*/ 2147483646 w 92"/>
              <a:gd name="T39" fmla="*/ 2147483646 h 102"/>
              <a:gd name="T40" fmla="*/ 2147483646 w 92"/>
              <a:gd name="T41" fmla="*/ 2147483646 h 102"/>
              <a:gd name="T42" fmla="*/ 2147483646 w 92"/>
              <a:gd name="T43" fmla="*/ 2147483646 h 102"/>
              <a:gd name="T44" fmla="*/ 2147483646 w 92"/>
              <a:gd name="T45" fmla="*/ 2147483646 h 102"/>
              <a:gd name="T46" fmla="*/ 2147483646 w 92"/>
              <a:gd name="T47" fmla="*/ 2147483646 h 102"/>
              <a:gd name="T48" fmla="*/ 2147483646 w 92"/>
              <a:gd name="T49" fmla="*/ 2147483646 h 102"/>
              <a:gd name="T50" fmla="*/ 2147483646 w 92"/>
              <a:gd name="T51" fmla="*/ 2147483646 h 102"/>
              <a:gd name="T52" fmla="*/ 2147483646 w 92"/>
              <a:gd name="T53" fmla="*/ 2147483646 h 102"/>
              <a:gd name="T54" fmla="*/ 2147483646 w 92"/>
              <a:gd name="T55" fmla="*/ 2147483646 h 102"/>
              <a:gd name="T56" fmla="*/ 2147483646 w 92"/>
              <a:gd name="T57" fmla="*/ 2147483646 h 102"/>
              <a:gd name="T58" fmla="*/ 2147483646 w 92"/>
              <a:gd name="T59" fmla="*/ 2147483646 h 102"/>
              <a:gd name="T60" fmla="*/ 0 w 92"/>
              <a:gd name="T61" fmla="*/ 2147483646 h 102"/>
              <a:gd name="T62" fmla="*/ 2147483646 w 92"/>
              <a:gd name="T63" fmla="*/ 2147483646 h 102"/>
              <a:gd name="T64" fmla="*/ 2147483646 w 92"/>
              <a:gd name="T65" fmla="*/ 2147483646 h 102"/>
              <a:gd name="T66" fmla="*/ 2147483646 w 92"/>
              <a:gd name="T67" fmla="*/ 2147483646 h 1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2"/>
              <a:gd name="T103" fmla="*/ 0 h 102"/>
              <a:gd name="T104" fmla="*/ 92 w 92"/>
              <a:gd name="T105" fmla="*/ 102 h 10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2" h="102">
                <a:moveTo>
                  <a:pt x="30" y="63"/>
                </a:moveTo>
                <a:cubicBezTo>
                  <a:pt x="32" y="62"/>
                  <a:pt x="35" y="61"/>
                  <a:pt x="37" y="60"/>
                </a:cubicBezTo>
                <a:cubicBezTo>
                  <a:pt x="37" y="59"/>
                  <a:pt x="38" y="58"/>
                  <a:pt x="38" y="57"/>
                </a:cubicBezTo>
                <a:cubicBezTo>
                  <a:pt x="38" y="57"/>
                  <a:pt x="37" y="56"/>
                  <a:pt x="37" y="56"/>
                </a:cubicBezTo>
                <a:cubicBezTo>
                  <a:pt x="31" y="50"/>
                  <a:pt x="30" y="41"/>
                  <a:pt x="30" y="30"/>
                </a:cubicBezTo>
                <a:cubicBezTo>
                  <a:pt x="31" y="30"/>
                  <a:pt x="61" y="30"/>
                  <a:pt x="63" y="30"/>
                </a:cubicBezTo>
                <a:cubicBezTo>
                  <a:pt x="63" y="42"/>
                  <a:pt x="62" y="50"/>
                  <a:pt x="55" y="57"/>
                </a:cubicBezTo>
                <a:cubicBezTo>
                  <a:pt x="55" y="57"/>
                  <a:pt x="55" y="57"/>
                  <a:pt x="55" y="57"/>
                </a:cubicBezTo>
                <a:cubicBezTo>
                  <a:pt x="55" y="58"/>
                  <a:pt x="55" y="59"/>
                  <a:pt x="56" y="60"/>
                </a:cubicBezTo>
                <a:cubicBezTo>
                  <a:pt x="58" y="61"/>
                  <a:pt x="60" y="62"/>
                  <a:pt x="62" y="63"/>
                </a:cubicBezTo>
                <a:cubicBezTo>
                  <a:pt x="58" y="76"/>
                  <a:pt x="54" y="83"/>
                  <a:pt x="50" y="85"/>
                </a:cubicBezTo>
                <a:cubicBezTo>
                  <a:pt x="49" y="83"/>
                  <a:pt x="49" y="80"/>
                  <a:pt x="50" y="77"/>
                </a:cubicBezTo>
                <a:cubicBezTo>
                  <a:pt x="49" y="77"/>
                  <a:pt x="49" y="77"/>
                  <a:pt x="48" y="77"/>
                </a:cubicBezTo>
                <a:cubicBezTo>
                  <a:pt x="48" y="77"/>
                  <a:pt x="47" y="78"/>
                  <a:pt x="47" y="79"/>
                </a:cubicBezTo>
                <a:cubicBezTo>
                  <a:pt x="46" y="78"/>
                  <a:pt x="46" y="77"/>
                  <a:pt x="45" y="77"/>
                </a:cubicBezTo>
                <a:cubicBezTo>
                  <a:pt x="45" y="77"/>
                  <a:pt x="44" y="77"/>
                  <a:pt x="44" y="77"/>
                </a:cubicBezTo>
                <a:cubicBezTo>
                  <a:pt x="44" y="81"/>
                  <a:pt x="44" y="83"/>
                  <a:pt x="44" y="86"/>
                </a:cubicBezTo>
                <a:cubicBezTo>
                  <a:pt x="39" y="84"/>
                  <a:pt x="34" y="76"/>
                  <a:pt x="30" y="63"/>
                </a:cubicBezTo>
                <a:close/>
                <a:moveTo>
                  <a:pt x="75" y="65"/>
                </a:moveTo>
                <a:cubicBezTo>
                  <a:pt x="74" y="62"/>
                  <a:pt x="73" y="58"/>
                  <a:pt x="74" y="54"/>
                </a:cubicBezTo>
                <a:cubicBezTo>
                  <a:pt x="76" y="46"/>
                  <a:pt x="74" y="38"/>
                  <a:pt x="73" y="36"/>
                </a:cubicBezTo>
                <a:cubicBezTo>
                  <a:pt x="71" y="30"/>
                  <a:pt x="74" y="24"/>
                  <a:pt x="72" y="20"/>
                </a:cubicBezTo>
                <a:cubicBezTo>
                  <a:pt x="71" y="13"/>
                  <a:pt x="68" y="8"/>
                  <a:pt x="63" y="4"/>
                </a:cubicBezTo>
                <a:cubicBezTo>
                  <a:pt x="56" y="0"/>
                  <a:pt x="45" y="0"/>
                  <a:pt x="36" y="2"/>
                </a:cubicBezTo>
                <a:cubicBezTo>
                  <a:pt x="29" y="4"/>
                  <a:pt x="21" y="8"/>
                  <a:pt x="22" y="14"/>
                </a:cubicBezTo>
                <a:cubicBezTo>
                  <a:pt x="22" y="19"/>
                  <a:pt x="21" y="22"/>
                  <a:pt x="19" y="25"/>
                </a:cubicBezTo>
                <a:cubicBezTo>
                  <a:pt x="18" y="27"/>
                  <a:pt x="18" y="29"/>
                  <a:pt x="18" y="32"/>
                </a:cubicBezTo>
                <a:cubicBezTo>
                  <a:pt x="19" y="38"/>
                  <a:pt x="23" y="41"/>
                  <a:pt x="21" y="47"/>
                </a:cubicBezTo>
                <a:cubicBezTo>
                  <a:pt x="19" y="53"/>
                  <a:pt x="16" y="61"/>
                  <a:pt x="16" y="66"/>
                </a:cubicBezTo>
                <a:cubicBezTo>
                  <a:pt x="12" y="68"/>
                  <a:pt x="8" y="69"/>
                  <a:pt x="4" y="71"/>
                </a:cubicBezTo>
                <a:cubicBezTo>
                  <a:pt x="1" y="77"/>
                  <a:pt x="0" y="85"/>
                  <a:pt x="0" y="102"/>
                </a:cubicBezTo>
                <a:cubicBezTo>
                  <a:pt x="31" y="102"/>
                  <a:pt x="61" y="102"/>
                  <a:pt x="91" y="102"/>
                </a:cubicBezTo>
                <a:cubicBezTo>
                  <a:pt x="92" y="89"/>
                  <a:pt x="91" y="76"/>
                  <a:pt x="87" y="68"/>
                </a:cubicBezTo>
                <a:cubicBezTo>
                  <a:pt x="83" y="67"/>
                  <a:pt x="79" y="66"/>
                  <a:pt x="75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1" name="Freeform 67"/>
          <p:cNvSpPr>
            <a:spLocks noEditPoints="1"/>
          </p:cNvSpPr>
          <p:nvPr/>
        </p:nvSpPr>
        <p:spPr bwMode="auto">
          <a:xfrm>
            <a:off x="1870075" y="1890713"/>
            <a:ext cx="385763" cy="423862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2" name="Freeform 67"/>
          <p:cNvSpPr>
            <a:spLocks noEditPoints="1"/>
          </p:cNvSpPr>
          <p:nvPr/>
        </p:nvSpPr>
        <p:spPr bwMode="auto">
          <a:xfrm>
            <a:off x="5124450" y="2687638"/>
            <a:ext cx="385763" cy="423862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3" name="Freeform 67"/>
          <p:cNvSpPr>
            <a:spLocks noEditPoints="1"/>
          </p:cNvSpPr>
          <p:nvPr/>
        </p:nvSpPr>
        <p:spPr bwMode="auto">
          <a:xfrm>
            <a:off x="5399088" y="4010025"/>
            <a:ext cx="325437" cy="358775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4" name="Freeform 67"/>
          <p:cNvSpPr>
            <a:spLocks noEditPoints="1"/>
          </p:cNvSpPr>
          <p:nvPr/>
        </p:nvSpPr>
        <p:spPr bwMode="auto">
          <a:xfrm>
            <a:off x="4497388" y="4079875"/>
            <a:ext cx="250825" cy="276225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5" name="Freeform 67"/>
          <p:cNvSpPr>
            <a:spLocks noEditPoints="1"/>
          </p:cNvSpPr>
          <p:nvPr/>
        </p:nvSpPr>
        <p:spPr bwMode="auto">
          <a:xfrm>
            <a:off x="1177925" y="3194050"/>
            <a:ext cx="209550" cy="231775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6" name="Freeform 67"/>
          <p:cNvSpPr>
            <a:spLocks noEditPoints="1"/>
          </p:cNvSpPr>
          <p:nvPr/>
        </p:nvSpPr>
        <p:spPr bwMode="auto">
          <a:xfrm>
            <a:off x="2825750" y="1863725"/>
            <a:ext cx="209550" cy="230188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7" name="Freeform 67"/>
          <p:cNvSpPr>
            <a:spLocks noEditPoints="1"/>
          </p:cNvSpPr>
          <p:nvPr/>
        </p:nvSpPr>
        <p:spPr bwMode="auto">
          <a:xfrm>
            <a:off x="3370263" y="1185863"/>
            <a:ext cx="209550" cy="230187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8" name="Freeform 67"/>
          <p:cNvSpPr>
            <a:spLocks noEditPoints="1"/>
          </p:cNvSpPr>
          <p:nvPr/>
        </p:nvSpPr>
        <p:spPr bwMode="auto">
          <a:xfrm>
            <a:off x="3311525" y="4822825"/>
            <a:ext cx="374650" cy="412750"/>
          </a:xfrm>
          <a:custGeom>
            <a:avLst/>
            <a:gdLst>
              <a:gd name="T0" fmla="*/ 2147483646 w 77"/>
              <a:gd name="T1" fmla="*/ 2147483646 h 113"/>
              <a:gd name="T2" fmla="*/ 2147483646 w 77"/>
              <a:gd name="T3" fmla="*/ 2147483646 h 113"/>
              <a:gd name="T4" fmla="*/ 2147483646 w 77"/>
              <a:gd name="T5" fmla="*/ 2147483646 h 113"/>
              <a:gd name="T6" fmla="*/ 2147483646 w 77"/>
              <a:gd name="T7" fmla="*/ 2147483646 h 113"/>
              <a:gd name="T8" fmla="*/ 2147483646 w 77"/>
              <a:gd name="T9" fmla="*/ 2147483646 h 113"/>
              <a:gd name="T10" fmla="*/ 2147483646 w 77"/>
              <a:gd name="T11" fmla="*/ 2147483646 h 113"/>
              <a:gd name="T12" fmla="*/ 2147483646 w 77"/>
              <a:gd name="T13" fmla="*/ 2147483646 h 113"/>
              <a:gd name="T14" fmla="*/ 2147483646 w 77"/>
              <a:gd name="T15" fmla="*/ 2147483646 h 113"/>
              <a:gd name="T16" fmla="*/ 2147483646 w 77"/>
              <a:gd name="T17" fmla="*/ 2147483646 h 113"/>
              <a:gd name="T18" fmla="*/ 2147483646 w 77"/>
              <a:gd name="T19" fmla="*/ 2147483646 h 113"/>
              <a:gd name="T20" fmla="*/ 2147483646 w 77"/>
              <a:gd name="T21" fmla="*/ 2147483646 h 113"/>
              <a:gd name="T22" fmla="*/ 2147483646 w 77"/>
              <a:gd name="T23" fmla="*/ 2147483646 h 113"/>
              <a:gd name="T24" fmla="*/ 2147483646 w 77"/>
              <a:gd name="T25" fmla="*/ 2147483646 h 113"/>
              <a:gd name="T26" fmla="*/ 2147483646 w 77"/>
              <a:gd name="T27" fmla="*/ 2147483646 h 113"/>
              <a:gd name="T28" fmla="*/ 2147483646 w 77"/>
              <a:gd name="T29" fmla="*/ 2147483646 h 113"/>
              <a:gd name="T30" fmla="*/ 2147483646 w 77"/>
              <a:gd name="T31" fmla="*/ 2147483646 h 113"/>
              <a:gd name="T32" fmla="*/ 2147483646 w 77"/>
              <a:gd name="T33" fmla="*/ 2147483646 h 113"/>
              <a:gd name="T34" fmla="*/ 2147483646 w 77"/>
              <a:gd name="T35" fmla="*/ 2147483646 h 113"/>
              <a:gd name="T36" fmla="*/ 2147483646 w 77"/>
              <a:gd name="T37" fmla="*/ 2147483646 h 113"/>
              <a:gd name="T38" fmla="*/ 2147483646 w 77"/>
              <a:gd name="T39" fmla="*/ 2147483646 h 113"/>
              <a:gd name="T40" fmla="*/ 2147483646 w 77"/>
              <a:gd name="T41" fmla="*/ 2147483646 h 113"/>
              <a:gd name="T42" fmla="*/ 2147483646 w 77"/>
              <a:gd name="T43" fmla="*/ 2147483646 h 113"/>
              <a:gd name="T44" fmla="*/ 2147483646 w 77"/>
              <a:gd name="T45" fmla="*/ 2147483646 h 113"/>
              <a:gd name="T46" fmla="*/ 2147483646 w 77"/>
              <a:gd name="T47" fmla="*/ 2147483646 h 113"/>
              <a:gd name="T48" fmla="*/ 2147483646 w 77"/>
              <a:gd name="T49" fmla="*/ 2147483646 h 113"/>
              <a:gd name="T50" fmla="*/ 2147483646 w 77"/>
              <a:gd name="T51" fmla="*/ 2147483646 h 113"/>
              <a:gd name="T52" fmla="*/ 2147483646 w 77"/>
              <a:gd name="T53" fmla="*/ 2147483646 h 113"/>
              <a:gd name="T54" fmla="*/ 2147483646 w 77"/>
              <a:gd name="T55" fmla="*/ 2147483646 h 113"/>
              <a:gd name="T56" fmla="*/ 2147483646 w 77"/>
              <a:gd name="T57" fmla="*/ 2147483646 h 113"/>
              <a:gd name="T58" fmla="*/ 2147483646 w 77"/>
              <a:gd name="T59" fmla="*/ 2147483646 h 113"/>
              <a:gd name="T60" fmla="*/ 2147483646 w 77"/>
              <a:gd name="T61" fmla="*/ 2147483646 h 113"/>
              <a:gd name="T62" fmla="*/ 2147483646 w 77"/>
              <a:gd name="T63" fmla="*/ 2147483646 h 113"/>
              <a:gd name="T64" fmla="*/ 2147483646 w 77"/>
              <a:gd name="T65" fmla="*/ 2147483646 h 113"/>
              <a:gd name="T66" fmla="*/ 2147483646 w 77"/>
              <a:gd name="T67" fmla="*/ 2147483646 h 113"/>
              <a:gd name="T68" fmla="*/ 2147483646 w 77"/>
              <a:gd name="T69" fmla="*/ 2147483646 h 113"/>
              <a:gd name="T70" fmla="*/ 2147483646 w 77"/>
              <a:gd name="T71" fmla="*/ 2147483646 h 113"/>
              <a:gd name="T72" fmla="*/ 2147483646 w 77"/>
              <a:gd name="T73" fmla="*/ 2147483646 h 113"/>
              <a:gd name="T74" fmla="*/ 2147483646 w 77"/>
              <a:gd name="T75" fmla="*/ 2147483646 h 113"/>
              <a:gd name="T76" fmla="*/ 2147483646 w 77"/>
              <a:gd name="T77" fmla="*/ 2147483646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9499" name="文本框 109"/>
          <p:cNvSpPr txBox="1">
            <a:spLocks noChangeArrowheads="1"/>
          </p:cNvSpPr>
          <p:nvPr/>
        </p:nvSpPr>
        <p:spPr bwMode="auto">
          <a:xfrm>
            <a:off x="6415088" y="2141538"/>
            <a:ext cx="4827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输入对这个数据的描述</a:t>
            </a:r>
          </a:p>
        </p:txBody>
      </p:sp>
      <p:cxnSp>
        <p:nvCxnSpPr>
          <p:cNvPr id="19500" name="直接连接符 110"/>
          <p:cNvCxnSpPr>
            <a:cxnSpLocks noChangeShapeType="1"/>
          </p:cNvCxnSpPr>
          <p:nvPr/>
        </p:nvCxnSpPr>
        <p:spPr bwMode="auto">
          <a:xfrm>
            <a:off x="6215063" y="2300288"/>
            <a:ext cx="0" cy="2068512"/>
          </a:xfrm>
          <a:prstGeom prst="line">
            <a:avLst/>
          </a:prstGeom>
          <a:noFill/>
          <a:ln w="6350">
            <a:solidFill>
              <a:srgbClr val="287D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椭圆 11"/>
          <p:cNvSpPr>
            <a:spLocks noChangeArrowheads="1"/>
          </p:cNvSpPr>
          <p:nvPr/>
        </p:nvSpPr>
        <p:spPr bwMode="auto">
          <a:xfrm>
            <a:off x="5411788" y="4833938"/>
            <a:ext cx="854075" cy="298450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20483" name="直接连接符 7"/>
          <p:cNvCxnSpPr>
            <a:cxnSpLocks noChangeShapeType="1"/>
          </p:cNvCxnSpPr>
          <p:nvPr/>
        </p:nvCxnSpPr>
        <p:spPr bwMode="auto">
          <a:xfrm>
            <a:off x="5838825" y="1685925"/>
            <a:ext cx="0" cy="3151188"/>
          </a:xfrm>
          <a:prstGeom prst="line">
            <a:avLst/>
          </a:prstGeom>
          <a:noFill/>
          <a:ln w="571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485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486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7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88" name="矩形 1"/>
          <p:cNvSpPr>
            <a:spLocks/>
          </p:cNvSpPr>
          <p:nvPr/>
        </p:nvSpPr>
        <p:spPr bwMode="auto">
          <a:xfrm>
            <a:off x="5868988" y="1901825"/>
            <a:ext cx="3295650" cy="376238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12 h 376080"/>
              <a:gd name="T8" fmla="*/ 0 w 5444227"/>
              <a:gd name="T9" fmla="*/ 376712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9" name="矩形 1"/>
          <p:cNvSpPr>
            <a:spLocks/>
          </p:cNvSpPr>
          <p:nvPr/>
        </p:nvSpPr>
        <p:spPr bwMode="auto">
          <a:xfrm>
            <a:off x="5816600" y="1868488"/>
            <a:ext cx="3295650" cy="376237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08 h 376080"/>
              <a:gd name="T8" fmla="*/ 0 w 5444227"/>
              <a:gd name="T9" fmla="*/ 376708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0" name="文本框 91"/>
          <p:cNvSpPr txBox="1">
            <a:spLocks noChangeArrowheads="1"/>
          </p:cNvSpPr>
          <p:nvPr/>
        </p:nvSpPr>
        <p:spPr bwMode="auto">
          <a:xfrm>
            <a:off x="6148388" y="1835150"/>
            <a:ext cx="257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输入不宜过长的标题</a:t>
            </a:r>
          </a:p>
        </p:txBody>
      </p:sp>
      <p:sp>
        <p:nvSpPr>
          <p:cNvPr id="20491" name="矩形 1"/>
          <p:cNvSpPr>
            <a:spLocks/>
          </p:cNvSpPr>
          <p:nvPr/>
        </p:nvSpPr>
        <p:spPr bwMode="auto">
          <a:xfrm flipH="1">
            <a:off x="2520950" y="2868613"/>
            <a:ext cx="3295650" cy="376237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08 h 376080"/>
              <a:gd name="T8" fmla="*/ 0 w 5444227"/>
              <a:gd name="T9" fmla="*/ 376708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2" name="矩形 1"/>
          <p:cNvSpPr>
            <a:spLocks/>
          </p:cNvSpPr>
          <p:nvPr/>
        </p:nvSpPr>
        <p:spPr bwMode="auto">
          <a:xfrm flipH="1">
            <a:off x="2573338" y="2835275"/>
            <a:ext cx="3295650" cy="376238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12 h 376080"/>
              <a:gd name="T8" fmla="*/ 0 w 5444227"/>
              <a:gd name="T9" fmla="*/ 376712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3" name="矩形 1"/>
          <p:cNvSpPr>
            <a:spLocks/>
          </p:cNvSpPr>
          <p:nvPr/>
        </p:nvSpPr>
        <p:spPr bwMode="auto">
          <a:xfrm>
            <a:off x="5868988" y="3854450"/>
            <a:ext cx="3295650" cy="376238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12 h 376080"/>
              <a:gd name="T8" fmla="*/ 0 w 5444227"/>
              <a:gd name="T9" fmla="*/ 376712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4" name="矩形 1"/>
          <p:cNvSpPr>
            <a:spLocks/>
          </p:cNvSpPr>
          <p:nvPr/>
        </p:nvSpPr>
        <p:spPr bwMode="auto">
          <a:xfrm>
            <a:off x="5816600" y="3821113"/>
            <a:ext cx="3295650" cy="376237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08 h 376080"/>
              <a:gd name="T8" fmla="*/ 0 w 5444227"/>
              <a:gd name="T9" fmla="*/ 376708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95" name="矩形 51"/>
          <p:cNvSpPr>
            <a:spLocks noChangeArrowheads="1"/>
          </p:cNvSpPr>
          <p:nvPr/>
        </p:nvSpPr>
        <p:spPr bwMode="auto">
          <a:xfrm>
            <a:off x="2592388" y="1763713"/>
            <a:ext cx="2938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这里输入项目的具体内容，请尽量简化内容，字数不要太多。</a:t>
            </a:r>
          </a:p>
        </p:txBody>
      </p:sp>
      <p:sp>
        <p:nvSpPr>
          <p:cNvPr id="20496" name="文本框 52"/>
          <p:cNvSpPr txBox="1">
            <a:spLocks noChangeArrowheads="1"/>
          </p:cNvSpPr>
          <p:nvPr/>
        </p:nvSpPr>
        <p:spPr bwMode="auto">
          <a:xfrm>
            <a:off x="6148388" y="3798888"/>
            <a:ext cx="257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输入不宜过长的标题</a:t>
            </a:r>
          </a:p>
        </p:txBody>
      </p:sp>
      <p:sp>
        <p:nvSpPr>
          <p:cNvPr id="20497" name="文本框 53"/>
          <p:cNvSpPr txBox="1">
            <a:spLocks noChangeArrowheads="1"/>
          </p:cNvSpPr>
          <p:nvPr/>
        </p:nvSpPr>
        <p:spPr bwMode="auto">
          <a:xfrm>
            <a:off x="3073400" y="2806700"/>
            <a:ext cx="257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输入不宜过长的标题</a:t>
            </a:r>
          </a:p>
        </p:txBody>
      </p:sp>
      <p:sp>
        <p:nvSpPr>
          <p:cNvPr id="20498" name="等腰三角形 9"/>
          <p:cNvSpPr>
            <a:spLocks noChangeArrowheads="1"/>
          </p:cNvSpPr>
          <p:nvPr/>
        </p:nvSpPr>
        <p:spPr bwMode="auto">
          <a:xfrm rot="5400000">
            <a:off x="5464175" y="1947863"/>
            <a:ext cx="252413" cy="217487"/>
          </a:xfrm>
          <a:prstGeom prst="triangle">
            <a:avLst>
              <a:gd name="adj" fmla="val 50000"/>
            </a:avLst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0499" name="Group 21"/>
          <p:cNvGrpSpPr>
            <a:grpSpLocks/>
          </p:cNvGrpSpPr>
          <p:nvPr/>
        </p:nvGrpSpPr>
        <p:grpSpPr bwMode="auto">
          <a:xfrm>
            <a:off x="2592388" y="3719513"/>
            <a:ext cx="3106737" cy="584200"/>
            <a:chOff x="0" y="0"/>
            <a:chExt cx="3106539" cy="584775"/>
          </a:xfrm>
        </p:grpSpPr>
        <p:sp>
          <p:nvSpPr>
            <p:cNvPr id="20505" name="矩形 54"/>
            <p:cNvSpPr>
              <a:spLocks noChangeArrowheads="1"/>
            </p:cNvSpPr>
            <p:nvPr/>
          </p:nvSpPr>
          <p:spPr bwMode="auto">
            <a:xfrm>
              <a:off x="0" y="0"/>
              <a:ext cx="29373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40404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这里输入项目的具体内容，请尽量简化内容，字数不要太多。</a:t>
              </a:r>
            </a:p>
          </p:txBody>
        </p:sp>
        <p:sp>
          <p:nvSpPr>
            <p:cNvPr id="20506" name="等腰三角形 55"/>
            <p:cNvSpPr>
              <a:spLocks noChangeArrowheads="1"/>
            </p:cNvSpPr>
            <p:nvPr/>
          </p:nvSpPr>
          <p:spPr bwMode="auto">
            <a:xfrm rot="5400000">
              <a:off x="2870626" y="183168"/>
              <a:ext cx="253388" cy="218438"/>
            </a:xfrm>
            <a:prstGeom prst="triangle">
              <a:avLst>
                <a:gd name="adj" fmla="val 50000"/>
              </a:avLst>
            </a:prstGeom>
            <a:solidFill>
              <a:srgbClr val="9CB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0500" name="矩形 57"/>
          <p:cNvSpPr>
            <a:spLocks noChangeArrowheads="1"/>
          </p:cNvSpPr>
          <p:nvPr/>
        </p:nvSpPr>
        <p:spPr bwMode="auto">
          <a:xfrm flipH="1">
            <a:off x="6175375" y="2751138"/>
            <a:ext cx="2936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这里输入项目的具体内容，请尽量简化内容，字数不要太多。</a:t>
            </a:r>
          </a:p>
        </p:txBody>
      </p:sp>
      <p:sp>
        <p:nvSpPr>
          <p:cNvPr id="20501" name="等腰三角形 58"/>
          <p:cNvSpPr>
            <a:spLocks noChangeArrowheads="1"/>
          </p:cNvSpPr>
          <p:nvPr/>
        </p:nvSpPr>
        <p:spPr bwMode="auto">
          <a:xfrm rot="16200000" flipH="1">
            <a:off x="5988051" y="2933700"/>
            <a:ext cx="254000" cy="219075"/>
          </a:xfrm>
          <a:prstGeom prst="triangle">
            <a:avLst>
              <a:gd name="adj" fmla="val 50000"/>
            </a:avLst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20502" name="直接连接符 15"/>
          <p:cNvCxnSpPr>
            <a:cxnSpLocks noChangeShapeType="1"/>
            <a:stCxn id="20482" idx="2"/>
          </p:cNvCxnSpPr>
          <p:nvPr/>
        </p:nvCxnSpPr>
        <p:spPr bwMode="auto">
          <a:xfrm flipH="1">
            <a:off x="4516438" y="4983163"/>
            <a:ext cx="895350" cy="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直接连接符 62"/>
          <p:cNvCxnSpPr>
            <a:cxnSpLocks noChangeShapeType="1"/>
          </p:cNvCxnSpPr>
          <p:nvPr/>
        </p:nvCxnSpPr>
        <p:spPr bwMode="auto">
          <a:xfrm flipH="1">
            <a:off x="6273800" y="4983163"/>
            <a:ext cx="974725" cy="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文本框 67"/>
          <p:cNvSpPr txBox="1">
            <a:spLocks noChangeArrowheads="1"/>
          </p:cNvSpPr>
          <p:nvPr/>
        </p:nvSpPr>
        <p:spPr bwMode="auto">
          <a:xfrm>
            <a:off x="4360863" y="5168900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幼圆" panose="02010509060101010101" pitchFamily="49" charset="-122"/>
                <a:ea typeface="幼圆" panose="02010509060101010101" pitchFamily="49" charset="-122"/>
              </a:rPr>
              <a:t>这里插入总标题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07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08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0" name="圆角矩形 29"/>
          <p:cNvSpPr>
            <a:spLocks noChangeArrowheads="1"/>
          </p:cNvSpPr>
          <p:nvPr/>
        </p:nvSpPr>
        <p:spPr bwMode="auto">
          <a:xfrm>
            <a:off x="4289425" y="2424113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9CB2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11" name="圆角矩形 30"/>
          <p:cNvSpPr>
            <a:spLocks noChangeArrowheads="1"/>
          </p:cNvSpPr>
          <p:nvPr/>
        </p:nvSpPr>
        <p:spPr bwMode="auto">
          <a:xfrm>
            <a:off x="4298950" y="2424113"/>
            <a:ext cx="2047875" cy="377825"/>
          </a:xfrm>
          <a:prstGeom prst="roundRect">
            <a:avLst>
              <a:gd name="adj" fmla="val 16667"/>
            </a:avLst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12" name="圆角矩形 31"/>
          <p:cNvSpPr>
            <a:spLocks noChangeArrowheads="1"/>
          </p:cNvSpPr>
          <p:nvPr/>
        </p:nvSpPr>
        <p:spPr bwMode="auto">
          <a:xfrm>
            <a:off x="6218238" y="2322513"/>
            <a:ext cx="257175" cy="560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13" name="文本框 53"/>
          <p:cNvSpPr txBox="1">
            <a:spLocks noChangeArrowheads="1"/>
          </p:cNvSpPr>
          <p:nvPr/>
        </p:nvSpPr>
        <p:spPr bwMode="auto">
          <a:xfrm>
            <a:off x="2498725" y="2424113"/>
            <a:ext cx="165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800">
                <a:latin typeface="幼圆" panose="02010509060101010101" pitchFamily="49" charset="-122"/>
                <a:ea typeface="幼圆" panose="02010509060101010101" pitchFamily="49" charset="-122"/>
              </a:rPr>
              <a:t>这里输入内容</a:t>
            </a:r>
          </a:p>
        </p:txBody>
      </p:sp>
      <p:sp>
        <p:nvSpPr>
          <p:cNvPr id="21514" name="文本框 54"/>
          <p:cNvSpPr txBox="1">
            <a:spLocks noChangeArrowheads="1"/>
          </p:cNvSpPr>
          <p:nvPr/>
        </p:nvSpPr>
        <p:spPr bwMode="auto">
          <a:xfrm>
            <a:off x="8542338" y="2281238"/>
            <a:ext cx="12842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595959"/>
                </a:solidFill>
                <a:latin typeface="Broadway" panose="02020500000000000000" pitchFamily="18" charset="0"/>
              </a:rPr>
              <a:t>45%</a:t>
            </a:r>
            <a:endParaRPr lang="zh-CN" altLang="en-US" sz="3200">
              <a:solidFill>
                <a:srgbClr val="595959"/>
              </a:solidFill>
              <a:latin typeface="Broadway" panose="02020500000000000000" pitchFamily="18" charset="0"/>
            </a:endParaRPr>
          </a:p>
        </p:txBody>
      </p:sp>
      <p:sp>
        <p:nvSpPr>
          <p:cNvPr id="21515" name="圆角矩形 45"/>
          <p:cNvSpPr>
            <a:spLocks noChangeArrowheads="1"/>
          </p:cNvSpPr>
          <p:nvPr/>
        </p:nvSpPr>
        <p:spPr bwMode="auto">
          <a:xfrm>
            <a:off x="4289425" y="3214688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9CB2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16" name="圆角矩形 46"/>
          <p:cNvSpPr>
            <a:spLocks noChangeArrowheads="1"/>
          </p:cNvSpPr>
          <p:nvPr/>
        </p:nvSpPr>
        <p:spPr bwMode="auto">
          <a:xfrm>
            <a:off x="4298950" y="3214688"/>
            <a:ext cx="3182938" cy="377825"/>
          </a:xfrm>
          <a:prstGeom prst="roundRect">
            <a:avLst>
              <a:gd name="adj" fmla="val 16667"/>
            </a:avLst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17" name="圆角矩形 48"/>
          <p:cNvSpPr>
            <a:spLocks noChangeArrowheads="1"/>
          </p:cNvSpPr>
          <p:nvPr/>
        </p:nvSpPr>
        <p:spPr bwMode="auto">
          <a:xfrm>
            <a:off x="7397750" y="3125788"/>
            <a:ext cx="257175" cy="560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18" name="文本框 70"/>
          <p:cNvSpPr txBox="1">
            <a:spLocks noChangeArrowheads="1"/>
          </p:cNvSpPr>
          <p:nvPr/>
        </p:nvSpPr>
        <p:spPr bwMode="auto">
          <a:xfrm>
            <a:off x="2498725" y="3214688"/>
            <a:ext cx="165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800">
                <a:latin typeface="幼圆" panose="02010509060101010101" pitchFamily="49" charset="-122"/>
                <a:ea typeface="幼圆" panose="02010509060101010101" pitchFamily="49" charset="-122"/>
              </a:rPr>
              <a:t>这里输入内容</a:t>
            </a:r>
          </a:p>
        </p:txBody>
      </p:sp>
      <p:sp>
        <p:nvSpPr>
          <p:cNvPr id="21519" name="文本框 71"/>
          <p:cNvSpPr txBox="1">
            <a:spLocks noChangeArrowheads="1"/>
          </p:cNvSpPr>
          <p:nvPr/>
        </p:nvSpPr>
        <p:spPr bwMode="auto">
          <a:xfrm>
            <a:off x="8542338" y="3090863"/>
            <a:ext cx="1384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595959"/>
                </a:solidFill>
                <a:latin typeface="Broadway" panose="02020500000000000000" pitchFamily="18" charset="0"/>
              </a:rPr>
              <a:t>80%</a:t>
            </a:r>
            <a:endParaRPr lang="zh-CN" altLang="en-US" sz="3200">
              <a:solidFill>
                <a:srgbClr val="595959"/>
              </a:solidFill>
              <a:latin typeface="Broadway" panose="02020500000000000000" pitchFamily="18" charset="0"/>
            </a:endParaRPr>
          </a:p>
        </p:txBody>
      </p:sp>
      <p:sp>
        <p:nvSpPr>
          <p:cNvPr id="21520" name="圆角矩形 71"/>
          <p:cNvSpPr>
            <a:spLocks noChangeArrowheads="1"/>
          </p:cNvSpPr>
          <p:nvPr/>
        </p:nvSpPr>
        <p:spPr bwMode="auto">
          <a:xfrm>
            <a:off x="4289425" y="3973513"/>
            <a:ext cx="4114800" cy="3762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9CB2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21" name="圆角矩形 72"/>
          <p:cNvSpPr>
            <a:spLocks noChangeArrowheads="1"/>
          </p:cNvSpPr>
          <p:nvPr/>
        </p:nvSpPr>
        <p:spPr bwMode="auto">
          <a:xfrm>
            <a:off x="4298950" y="3973513"/>
            <a:ext cx="2562225" cy="376237"/>
          </a:xfrm>
          <a:prstGeom prst="roundRect">
            <a:avLst>
              <a:gd name="adj" fmla="val 16667"/>
            </a:avLst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22" name="圆角矩形 73"/>
          <p:cNvSpPr>
            <a:spLocks noChangeArrowheads="1"/>
          </p:cNvSpPr>
          <p:nvPr/>
        </p:nvSpPr>
        <p:spPr bwMode="auto">
          <a:xfrm>
            <a:off x="6732588" y="3875088"/>
            <a:ext cx="257175" cy="560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1523" name="Group 21"/>
          <p:cNvGrpSpPr>
            <a:grpSpLocks/>
          </p:cNvGrpSpPr>
          <p:nvPr/>
        </p:nvGrpSpPr>
        <p:grpSpPr bwMode="auto">
          <a:xfrm>
            <a:off x="4298950" y="4533900"/>
            <a:ext cx="4105275" cy="152400"/>
            <a:chOff x="0" y="0"/>
            <a:chExt cx="4105274" cy="152400"/>
          </a:xfrm>
        </p:grpSpPr>
        <p:cxnSp>
          <p:nvCxnSpPr>
            <p:cNvPr id="21530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2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6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24" name="文本框 86"/>
          <p:cNvSpPr txBox="1">
            <a:spLocks noChangeArrowheads="1"/>
          </p:cNvSpPr>
          <p:nvPr/>
        </p:nvSpPr>
        <p:spPr bwMode="auto">
          <a:xfrm>
            <a:off x="2498725" y="3973513"/>
            <a:ext cx="165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800">
                <a:latin typeface="幼圆" panose="02010509060101010101" pitchFamily="49" charset="-122"/>
                <a:ea typeface="幼圆" panose="02010509060101010101" pitchFamily="49" charset="-122"/>
              </a:rPr>
              <a:t>这里输入内容</a:t>
            </a:r>
          </a:p>
        </p:txBody>
      </p:sp>
      <p:sp>
        <p:nvSpPr>
          <p:cNvPr id="21525" name="文本框 87"/>
          <p:cNvSpPr txBox="1">
            <a:spLocks noChangeArrowheads="1"/>
          </p:cNvSpPr>
          <p:nvPr/>
        </p:nvSpPr>
        <p:spPr bwMode="auto">
          <a:xfrm>
            <a:off x="8542338" y="3829050"/>
            <a:ext cx="1384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595959"/>
                </a:solidFill>
                <a:latin typeface="Broadway" panose="02020500000000000000" pitchFamily="18" charset="0"/>
              </a:rPr>
              <a:t>66%</a:t>
            </a:r>
            <a:endParaRPr lang="zh-CN" altLang="en-US" sz="3200">
              <a:solidFill>
                <a:srgbClr val="595959"/>
              </a:solidFill>
              <a:latin typeface="Broadway" panose="02020500000000000000" pitchFamily="18" charset="0"/>
            </a:endParaRPr>
          </a:p>
        </p:txBody>
      </p:sp>
      <p:sp>
        <p:nvSpPr>
          <p:cNvPr id="21526" name="文本框 90"/>
          <p:cNvSpPr txBox="1">
            <a:spLocks noChangeArrowheads="1"/>
          </p:cNvSpPr>
          <p:nvPr/>
        </p:nvSpPr>
        <p:spPr bwMode="auto">
          <a:xfrm>
            <a:off x="2400300" y="4887913"/>
            <a:ext cx="7656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这里可以对上面三个数据进行总的描述，如无必要可删掉这段话。该图表适用于项目进度、任务执行度等情况。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点击绿色条可左右移动长短，更改比例，但要记得将白色的“进度条”跟着移动哦！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6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527" name="矩形 1"/>
          <p:cNvSpPr>
            <a:spLocks/>
          </p:cNvSpPr>
          <p:nvPr/>
        </p:nvSpPr>
        <p:spPr bwMode="auto">
          <a:xfrm>
            <a:off x="2400300" y="1670050"/>
            <a:ext cx="3295650" cy="376238"/>
          </a:xfrm>
          <a:custGeom>
            <a:avLst/>
            <a:gdLst>
              <a:gd name="T0" fmla="*/ 0 w 5444227"/>
              <a:gd name="T1" fmla="*/ 0 h 376080"/>
              <a:gd name="T2" fmla="*/ 683005 w 5444227"/>
              <a:gd name="T3" fmla="*/ 0 h 376080"/>
              <a:gd name="T4" fmla="*/ 731065 w 5444227"/>
              <a:gd name="T5" fmla="*/ 195947 h 376080"/>
              <a:gd name="T6" fmla="*/ 685964 w 5444227"/>
              <a:gd name="T7" fmla="*/ 376712 h 376080"/>
              <a:gd name="T8" fmla="*/ 0 w 5444227"/>
              <a:gd name="T9" fmla="*/ 376712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28" name="矩形 1"/>
          <p:cNvSpPr>
            <a:spLocks/>
          </p:cNvSpPr>
          <p:nvPr/>
        </p:nvSpPr>
        <p:spPr bwMode="auto">
          <a:xfrm>
            <a:off x="2347913" y="1636713"/>
            <a:ext cx="3297237" cy="376237"/>
          </a:xfrm>
          <a:custGeom>
            <a:avLst/>
            <a:gdLst>
              <a:gd name="T0" fmla="*/ 0 w 5444227"/>
              <a:gd name="T1" fmla="*/ 0 h 376080"/>
              <a:gd name="T2" fmla="*/ 684322 w 5444227"/>
              <a:gd name="T3" fmla="*/ 0 h 376080"/>
              <a:gd name="T4" fmla="*/ 732474 w 5444227"/>
              <a:gd name="T5" fmla="*/ 195947 h 376080"/>
              <a:gd name="T6" fmla="*/ 687287 w 5444227"/>
              <a:gd name="T7" fmla="*/ 376708 h 376080"/>
              <a:gd name="T8" fmla="*/ 0 w 5444227"/>
              <a:gd name="T9" fmla="*/ 376708 h 376080"/>
              <a:gd name="T10" fmla="*/ 0 w 5444227"/>
              <a:gd name="T11" fmla="*/ 0 h 376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44227"/>
              <a:gd name="T19" fmla="*/ 0 h 376080"/>
              <a:gd name="T20" fmla="*/ 5444227 w 5444227"/>
              <a:gd name="T21" fmla="*/ 376080 h 376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44227" h="376080">
                <a:moveTo>
                  <a:pt x="0" y="0"/>
                </a:moveTo>
                <a:lnTo>
                  <a:pt x="5086331" y="0"/>
                </a:lnTo>
                <a:lnTo>
                  <a:pt x="5444227" y="195619"/>
                </a:lnTo>
                <a:lnTo>
                  <a:pt x="5108365" y="376080"/>
                </a:lnTo>
                <a:lnTo>
                  <a:pt x="0" y="376080"/>
                </a:lnTo>
                <a:lnTo>
                  <a:pt x="0" y="0"/>
                </a:lnTo>
                <a:close/>
              </a:path>
            </a:pathLst>
          </a:cu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29" name="文本框 91"/>
          <p:cNvSpPr txBox="1">
            <a:spLocks noChangeArrowheads="1"/>
          </p:cNvSpPr>
          <p:nvPr/>
        </p:nvSpPr>
        <p:spPr bwMode="auto">
          <a:xfrm>
            <a:off x="2551113" y="1603375"/>
            <a:ext cx="286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1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2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3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4" name="椭圆 55"/>
          <p:cNvSpPr>
            <a:spLocks noChangeArrowheads="1"/>
          </p:cNvSpPr>
          <p:nvPr/>
        </p:nvSpPr>
        <p:spPr bwMode="auto">
          <a:xfrm>
            <a:off x="3635375" y="1792288"/>
            <a:ext cx="1128713" cy="1128712"/>
          </a:xfrm>
          <a:prstGeom prst="ellipse">
            <a:avLst/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5" name="椭圆 61"/>
          <p:cNvSpPr>
            <a:spLocks noChangeArrowheads="1"/>
          </p:cNvSpPr>
          <p:nvPr/>
        </p:nvSpPr>
        <p:spPr bwMode="auto">
          <a:xfrm>
            <a:off x="2025650" y="3381375"/>
            <a:ext cx="1022350" cy="1022350"/>
          </a:xfrm>
          <a:prstGeom prst="ellipse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6" name="椭圆 47"/>
          <p:cNvSpPr>
            <a:spLocks noChangeArrowheads="1"/>
          </p:cNvSpPr>
          <p:nvPr/>
        </p:nvSpPr>
        <p:spPr bwMode="auto">
          <a:xfrm>
            <a:off x="5284788" y="3427413"/>
            <a:ext cx="1022350" cy="1022350"/>
          </a:xfrm>
          <a:prstGeom prst="ellipse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7" name="椭圆 49"/>
          <p:cNvSpPr>
            <a:spLocks noChangeArrowheads="1"/>
          </p:cNvSpPr>
          <p:nvPr/>
        </p:nvSpPr>
        <p:spPr bwMode="auto">
          <a:xfrm>
            <a:off x="6824663" y="1792288"/>
            <a:ext cx="1128712" cy="1130300"/>
          </a:xfrm>
          <a:prstGeom prst="ellipse">
            <a:avLst/>
          </a:prstGeom>
          <a:solidFill>
            <a:srgbClr val="9CB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8" name="椭圆 51"/>
          <p:cNvSpPr>
            <a:spLocks noChangeArrowheads="1"/>
          </p:cNvSpPr>
          <p:nvPr/>
        </p:nvSpPr>
        <p:spPr bwMode="auto">
          <a:xfrm>
            <a:off x="8356600" y="3373438"/>
            <a:ext cx="1022350" cy="1022350"/>
          </a:xfrm>
          <a:prstGeom prst="ellipse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9" name="椭圆 3"/>
          <p:cNvSpPr>
            <a:spLocks noChangeArrowheads="1"/>
          </p:cNvSpPr>
          <p:nvPr/>
        </p:nvSpPr>
        <p:spPr bwMode="auto">
          <a:xfrm>
            <a:off x="1846263" y="333216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40" name="椭圆 59"/>
          <p:cNvSpPr>
            <a:spLocks noChangeArrowheads="1"/>
          </p:cNvSpPr>
          <p:nvPr/>
        </p:nvSpPr>
        <p:spPr bwMode="auto">
          <a:xfrm>
            <a:off x="5187950" y="332581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41" name="椭圆 62"/>
          <p:cNvSpPr>
            <a:spLocks noChangeArrowheads="1"/>
          </p:cNvSpPr>
          <p:nvPr/>
        </p:nvSpPr>
        <p:spPr bwMode="auto">
          <a:xfrm>
            <a:off x="8350250" y="332422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42" name="椭圆 63"/>
          <p:cNvSpPr>
            <a:spLocks noChangeArrowheads="1"/>
          </p:cNvSpPr>
          <p:nvPr/>
        </p:nvSpPr>
        <p:spPr bwMode="auto">
          <a:xfrm>
            <a:off x="3625850" y="1722438"/>
            <a:ext cx="1230313" cy="1230312"/>
          </a:xfrm>
          <a:prstGeom prst="ellipse">
            <a:avLst/>
          </a:prstGeom>
          <a:noFill/>
          <a:ln w="19050">
            <a:solidFill>
              <a:srgbClr val="9CB2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22543" name="直接连接符 8"/>
          <p:cNvCxnSpPr>
            <a:cxnSpLocks noChangeShapeType="1"/>
          </p:cNvCxnSpPr>
          <p:nvPr/>
        </p:nvCxnSpPr>
        <p:spPr bwMode="auto">
          <a:xfrm flipH="1">
            <a:off x="2935288" y="280193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椭圆 64"/>
          <p:cNvSpPr>
            <a:spLocks noChangeArrowheads="1"/>
          </p:cNvSpPr>
          <p:nvPr/>
        </p:nvSpPr>
        <p:spPr bwMode="auto">
          <a:xfrm>
            <a:off x="6723063" y="1724025"/>
            <a:ext cx="1230312" cy="1230313"/>
          </a:xfrm>
          <a:prstGeom prst="ellipse">
            <a:avLst/>
          </a:prstGeom>
          <a:noFill/>
          <a:ln w="19050">
            <a:solidFill>
              <a:srgbClr val="9CB2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22545" name="直接连接符 14"/>
          <p:cNvCxnSpPr>
            <a:cxnSpLocks noChangeShapeType="1"/>
          </p:cNvCxnSpPr>
          <p:nvPr/>
        </p:nvCxnSpPr>
        <p:spPr bwMode="auto">
          <a:xfrm>
            <a:off x="4664075" y="286385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直接连接符 69"/>
          <p:cNvCxnSpPr>
            <a:cxnSpLocks noChangeShapeType="1"/>
          </p:cNvCxnSpPr>
          <p:nvPr/>
        </p:nvCxnSpPr>
        <p:spPr bwMode="auto">
          <a:xfrm>
            <a:off x="7953375" y="279558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直接连接符 75"/>
          <p:cNvCxnSpPr>
            <a:cxnSpLocks noChangeShapeType="1"/>
          </p:cNvCxnSpPr>
          <p:nvPr/>
        </p:nvCxnSpPr>
        <p:spPr bwMode="auto">
          <a:xfrm flipH="1">
            <a:off x="6350000" y="286385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Freeform 19"/>
          <p:cNvSpPr>
            <a:spLocks noEditPoints="1"/>
          </p:cNvSpPr>
          <p:nvPr/>
        </p:nvSpPr>
        <p:spPr bwMode="auto">
          <a:xfrm>
            <a:off x="8524875" y="3627438"/>
            <a:ext cx="649288" cy="514350"/>
          </a:xfrm>
          <a:custGeom>
            <a:avLst/>
            <a:gdLst>
              <a:gd name="T0" fmla="*/ 2147483646 w 222"/>
              <a:gd name="T1" fmla="*/ 2147483646 h 234"/>
              <a:gd name="T2" fmla="*/ 2147483646 w 222"/>
              <a:gd name="T3" fmla="*/ 2147483646 h 234"/>
              <a:gd name="T4" fmla="*/ 2147483646 w 222"/>
              <a:gd name="T5" fmla="*/ 2147483646 h 234"/>
              <a:gd name="T6" fmla="*/ 2147483646 w 222"/>
              <a:gd name="T7" fmla="*/ 2147483646 h 234"/>
              <a:gd name="T8" fmla="*/ 2147483646 w 222"/>
              <a:gd name="T9" fmla="*/ 2147483646 h 234"/>
              <a:gd name="T10" fmla="*/ 2147483646 w 222"/>
              <a:gd name="T11" fmla="*/ 2147483646 h 234"/>
              <a:gd name="T12" fmla="*/ 2147483646 w 222"/>
              <a:gd name="T13" fmla="*/ 2147483646 h 234"/>
              <a:gd name="T14" fmla="*/ 2147483646 w 222"/>
              <a:gd name="T15" fmla="*/ 2147483646 h 234"/>
              <a:gd name="T16" fmla="*/ 2147483646 w 222"/>
              <a:gd name="T17" fmla="*/ 2147483646 h 234"/>
              <a:gd name="T18" fmla="*/ 2147483646 w 222"/>
              <a:gd name="T19" fmla="*/ 2147483646 h 234"/>
              <a:gd name="T20" fmla="*/ 2147483646 w 222"/>
              <a:gd name="T21" fmla="*/ 2147483646 h 234"/>
              <a:gd name="T22" fmla="*/ 2147483646 w 222"/>
              <a:gd name="T23" fmla="*/ 2147483646 h 234"/>
              <a:gd name="T24" fmla="*/ 2147483646 w 222"/>
              <a:gd name="T25" fmla="*/ 2147483646 h 234"/>
              <a:gd name="T26" fmla="*/ 2147483646 w 222"/>
              <a:gd name="T27" fmla="*/ 0 h 234"/>
              <a:gd name="T28" fmla="*/ 2147483646 w 222"/>
              <a:gd name="T29" fmla="*/ 0 h 234"/>
              <a:gd name="T30" fmla="*/ 2147483646 w 222"/>
              <a:gd name="T31" fmla="*/ 2147483646 h 234"/>
              <a:gd name="T32" fmla="*/ 2147483646 w 222"/>
              <a:gd name="T33" fmla="*/ 2147483646 h 234"/>
              <a:gd name="T34" fmla="*/ 2147483646 w 222"/>
              <a:gd name="T35" fmla="*/ 2147483646 h 234"/>
              <a:gd name="T36" fmla="*/ 2147483646 w 222"/>
              <a:gd name="T37" fmla="*/ 2147483646 h 234"/>
              <a:gd name="T38" fmla="*/ 2147483646 w 222"/>
              <a:gd name="T39" fmla="*/ 2147483646 h 234"/>
              <a:gd name="T40" fmla="*/ 2147483646 w 222"/>
              <a:gd name="T41" fmla="*/ 2147483646 h 234"/>
              <a:gd name="T42" fmla="*/ 2147483646 w 222"/>
              <a:gd name="T43" fmla="*/ 2147483646 h 234"/>
              <a:gd name="T44" fmla="*/ 0 w 222"/>
              <a:gd name="T45" fmla="*/ 2147483646 h 234"/>
              <a:gd name="T46" fmla="*/ 0 w 222"/>
              <a:gd name="T47" fmla="*/ 2147483646 h 234"/>
              <a:gd name="T48" fmla="*/ 2147483646 w 222"/>
              <a:gd name="T49" fmla="*/ 2147483646 h 234"/>
              <a:gd name="T50" fmla="*/ 2147483646 w 222"/>
              <a:gd name="T51" fmla="*/ 2147483646 h 234"/>
              <a:gd name="T52" fmla="*/ 2147483646 w 222"/>
              <a:gd name="T53" fmla="*/ 2147483646 h 234"/>
              <a:gd name="T54" fmla="*/ 2147483646 w 222"/>
              <a:gd name="T55" fmla="*/ 2147483646 h 234"/>
              <a:gd name="T56" fmla="*/ 2147483646 w 222"/>
              <a:gd name="T57" fmla="*/ 2147483646 h 234"/>
              <a:gd name="T58" fmla="*/ 2147483646 w 222"/>
              <a:gd name="T59" fmla="*/ 2147483646 h 234"/>
              <a:gd name="T60" fmla="*/ 2147483646 w 222"/>
              <a:gd name="T61" fmla="*/ 2147483646 h 234"/>
              <a:gd name="T62" fmla="*/ 2147483646 w 222"/>
              <a:gd name="T63" fmla="*/ 2147483646 h 234"/>
              <a:gd name="T64" fmla="*/ 2147483646 w 222"/>
              <a:gd name="T65" fmla="*/ 2147483646 h 234"/>
              <a:gd name="T66" fmla="*/ 2147483646 w 222"/>
              <a:gd name="T67" fmla="*/ 2147483646 h 234"/>
              <a:gd name="T68" fmla="*/ 2147483646 w 222"/>
              <a:gd name="T69" fmla="*/ 2147483646 h 234"/>
              <a:gd name="T70" fmla="*/ 2147483646 w 222"/>
              <a:gd name="T71" fmla="*/ 2147483646 h 234"/>
              <a:gd name="T72" fmla="*/ 2147483646 w 222"/>
              <a:gd name="T73" fmla="*/ 2147483646 h 234"/>
              <a:gd name="T74" fmla="*/ 2147483646 w 222"/>
              <a:gd name="T75" fmla="*/ 2147483646 h 234"/>
              <a:gd name="T76" fmla="*/ 2147483646 w 222"/>
              <a:gd name="T77" fmla="*/ 2147483646 h 234"/>
              <a:gd name="T78" fmla="*/ 2147483646 w 222"/>
              <a:gd name="T79" fmla="*/ 2147483646 h 234"/>
              <a:gd name="T80" fmla="*/ 2147483646 w 222"/>
              <a:gd name="T81" fmla="*/ 2147483646 h 23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234"/>
              <a:gd name="T125" fmla="*/ 222 w 222"/>
              <a:gd name="T126" fmla="*/ 234 h 23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2549" name="Freeform 22"/>
          <p:cNvSpPr>
            <a:spLocks noEditPoints="1"/>
          </p:cNvSpPr>
          <p:nvPr/>
        </p:nvSpPr>
        <p:spPr bwMode="auto">
          <a:xfrm>
            <a:off x="2333625" y="36195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2147483646 w 64"/>
              <a:gd name="T5" fmla="*/ 2147483646 h 96"/>
              <a:gd name="T6" fmla="*/ 0 w 64"/>
              <a:gd name="T7" fmla="*/ 2147483646 h 96"/>
              <a:gd name="T8" fmla="*/ 2147483646 w 64"/>
              <a:gd name="T9" fmla="*/ 2147483646 h 96"/>
              <a:gd name="T10" fmla="*/ 2147483646 w 64"/>
              <a:gd name="T11" fmla="*/ 2147483646 h 96"/>
              <a:gd name="T12" fmla="*/ 2147483646 w 64"/>
              <a:gd name="T13" fmla="*/ 2147483646 h 96"/>
              <a:gd name="T14" fmla="*/ 2147483646 w 64"/>
              <a:gd name="T15" fmla="*/ 2147483646 h 96"/>
              <a:gd name="T16" fmla="*/ 2147483646 w 64"/>
              <a:gd name="T17" fmla="*/ 2147483646 h 96"/>
              <a:gd name="T18" fmla="*/ 2147483646 w 64"/>
              <a:gd name="T19" fmla="*/ 2147483646 h 96"/>
              <a:gd name="T20" fmla="*/ 2147483646 w 64"/>
              <a:gd name="T21" fmla="*/ 2147483646 h 96"/>
              <a:gd name="T22" fmla="*/ 2147483646 w 64"/>
              <a:gd name="T23" fmla="*/ 2147483646 h 96"/>
              <a:gd name="T24" fmla="*/ 2147483646 w 64"/>
              <a:gd name="T25" fmla="*/ 2147483646 h 96"/>
              <a:gd name="T26" fmla="*/ 2147483646 w 64"/>
              <a:gd name="T27" fmla="*/ 2147483646 h 96"/>
              <a:gd name="T28" fmla="*/ 2147483646 w 64"/>
              <a:gd name="T29" fmla="*/ 2147483646 h 96"/>
              <a:gd name="T30" fmla="*/ 2147483646 w 64"/>
              <a:gd name="T31" fmla="*/ 2147483646 h 96"/>
              <a:gd name="T32" fmla="*/ 2147483646 w 64"/>
              <a:gd name="T33" fmla="*/ 2147483646 h 96"/>
              <a:gd name="T34" fmla="*/ 2147483646 w 64"/>
              <a:gd name="T35" fmla="*/ 2147483646 h 96"/>
              <a:gd name="T36" fmla="*/ 2147483646 w 64"/>
              <a:gd name="T37" fmla="*/ 2147483646 h 96"/>
              <a:gd name="T38" fmla="*/ 2147483646 w 64"/>
              <a:gd name="T39" fmla="*/ 2147483646 h 96"/>
              <a:gd name="T40" fmla="*/ 2147483646 w 64"/>
              <a:gd name="T41" fmla="*/ 2147483646 h 96"/>
              <a:gd name="T42" fmla="*/ 2147483646 w 64"/>
              <a:gd name="T43" fmla="*/ 2147483646 h 96"/>
              <a:gd name="T44" fmla="*/ 2147483646 w 64"/>
              <a:gd name="T45" fmla="*/ 2147483646 h 96"/>
              <a:gd name="T46" fmla="*/ 2147483646 w 64"/>
              <a:gd name="T47" fmla="*/ 2147483646 h 96"/>
              <a:gd name="T48" fmla="*/ 2147483646 w 64"/>
              <a:gd name="T49" fmla="*/ 2147483646 h 96"/>
              <a:gd name="T50" fmla="*/ 2147483646 w 64"/>
              <a:gd name="T51" fmla="*/ 2147483646 h 96"/>
              <a:gd name="T52" fmla="*/ 2147483646 w 64"/>
              <a:gd name="T53" fmla="*/ 2147483646 h 96"/>
              <a:gd name="T54" fmla="*/ 2147483646 w 64"/>
              <a:gd name="T55" fmla="*/ 2147483646 h 96"/>
              <a:gd name="T56" fmla="*/ 2147483646 w 64"/>
              <a:gd name="T57" fmla="*/ 2147483646 h 96"/>
              <a:gd name="T58" fmla="*/ 2147483646 w 64"/>
              <a:gd name="T59" fmla="*/ 2147483646 h 96"/>
              <a:gd name="T60" fmla="*/ 2147483646 w 64"/>
              <a:gd name="T61" fmla="*/ 2147483646 h 96"/>
              <a:gd name="T62" fmla="*/ 2147483646 w 64"/>
              <a:gd name="T63" fmla="*/ 2147483646 h 96"/>
              <a:gd name="T64" fmla="*/ 2147483646 w 64"/>
              <a:gd name="T65" fmla="*/ 2147483646 h 96"/>
              <a:gd name="T66" fmla="*/ 2147483646 w 64"/>
              <a:gd name="T67" fmla="*/ 2147483646 h 96"/>
              <a:gd name="T68" fmla="*/ 2147483646 w 64"/>
              <a:gd name="T69" fmla="*/ 2147483646 h 96"/>
              <a:gd name="T70" fmla="*/ 2147483646 w 64"/>
              <a:gd name="T71" fmla="*/ 2147483646 h 96"/>
              <a:gd name="T72" fmla="*/ 2147483646 w 64"/>
              <a:gd name="T73" fmla="*/ 2147483646 h 96"/>
              <a:gd name="T74" fmla="*/ 2147483646 w 64"/>
              <a:gd name="T75" fmla="*/ 2147483646 h 96"/>
              <a:gd name="T76" fmla="*/ 2147483646 w 64"/>
              <a:gd name="T77" fmla="*/ 2147483646 h 96"/>
              <a:gd name="T78" fmla="*/ 2147483646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64"/>
              <a:gd name="T124" fmla="*/ 0 h 96"/>
              <a:gd name="T125" fmla="*/ 64 w 64"/>
              <a:gd name="T126" fmla="*/ 96 h 9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2550" name="Freeform 85"/>
          <p:cNvSpPr>
            <a:spLocks noEditPoints="1"/>
          </p:cNvSpPr>
          <p:nvPr/>
        </p:nvSpPr>
        <p:spPr bwMode="auto">
          <a:xfrm>
            <a:off x="5459413" y="3757613"/>
            <a:ext cx="631825" cy="466725"/>
          </a:xfrm>
          <a:custGeom>
            <a:avLst/>
            <a:gdLst>
              <a:gd name="T0" fmla="*/ 2147483646 w 199"/>
              <a:gd name="T1" fmla="*/ 0 h 196"/>
              <a:gd name="T2" fmla="*/ 2147483646 w 199"/>
              <a:gd name="T3" fmla="*/ 2147483646 h 196"/>
              <a:gd name="T4" fmla="*/ 2147483646 w 199"/>
              <a:gd name="T5" fmla="*/ 2147483646 h 196"/>
              <a:gd name="T6" fmla="*/ 2147483646 w 199"/>
              <a:gd name="T7" fmla="*/ 2147483646 h 196"/>
              <a:gd name="T8" fmla="*/ 2147483646 w 199"/>
              <a:gd name="T9" fmla="*/ 2147483646 h 196"/>
              <a:gd name="T10" fmla="*/ 2147483646 w 199"/>
              <a:gd name="T11" fmla="*/ 2147483646 h 196"/>
              <a:gd name="T12" fmla="*/ 2147483646 w 199"/>
              <a:gd name="T13" fmla="*/ 2147483646 h 196"/>
              <a:gd name="T14" fmla="*/ 0 w 199"/>
              <a:gd name="T15" fmla="*/ 2147483646 h 196"/>
              <a:gd name="T16" fmla="*/ 2147483646 w 199"/>
              <a:gd name="T17" fmla="*/ 2147483646 h 196"/>
              <a:gd name="T18" fmla="*/ 0 w 199"/>
              <a:gd name="T19" fmla="*/ 2147483646 h 196"/>
              <a:gd name="T20" fmla="*/ 0 w 199"/>
              <a:gd name="T21" fmla="*/ 0 h 196"/>
              <a:gd name="T22" fmla="*/ 2147483646 w 199"/>
              <a:gd name="T23" fmla="*/ 2147483646 h 196"/>
              <a:gd name="T24" fmla="*/ 2147483646 w 199"/>
              <a:gd name="T25" fmla="*/ 2147483646 h 196"/>
              <a:gd name="T26" fmla="*/ 2147483646 w 199"/>
              <a:gd name="T27" fmla="*/ 2147483646 h 196"/>
              <a:gd name="T28" fmla="*/ 2147483646 w 199"/>
              <a:gd name="T29" fmla="*/ 2147483646 h 196"/>
              <a:gd name="T30" fmla="*/ 2147483646 w 199"/>
              <a:gd name="T31" fmla="*/ 2147483646 h 196"/>
              <a:gd name="T32" fmla="*/ 2147483646 w 199"/>
              <a:gd name="T33" fmla="*/ 2147483646 h 196"/>
              <a:gd name="T34" fmla="*/ 2147483646 w 199"/>
              <a:gd name="T35" fmla="*/ 2147483646 h 196"/>
              <a:gd name="T36" fmla="*/ 2147483646 w 199"/>
              <a:gd name="T37" fmla="*/ 2147483646 h 196"/>
              <a:gd name="T38" fmla="*/ 2147483646 w 199"/>
              <a:gd name="T39" fmla="*/ 2147483646 h 196"/>
              <a:gd name="T40" fmla="*/ 2147483646 w 199"/>
              <a:gd name="T41" fmla="*/ 2147483646 h 196"/>
              <a:gd name="T42" fmla="*/ 2147483646 w 199"/>
              <a:gd name="T43" fmla="*/ 2147483646 h 196"/>
              <a:gd name="T44" fmla="*/ 2147483646 w 199"/>
              <a:gd name="T45" fmla="*/ 2147483646 h 196"/>
              <a:gd name="T46" fmla="*/ 2147483646 w 199"/>
              <a:gd name="T47" fmla="*/ 2147483646 h 196"/>
              <a:gd name="T48" fmla="*/ 2147483646 w 199"/>
              <a:gd name="T49" fmla="*/ 2147483646 h 196"/>
              <a:gd name="T50" fmla="*/ 2147483646 w 199"/>
              <a:gd name="T51" fmla="*/ 2147483646 h 196"/>
              <a:gd name="T52" fmla="*/ 2147483646 w 199"/>
              <a:gd name="T53" fmla="*/ 2147483646 h 196"/>
              <a:gd name="T54" fmla="*/ 2147483646 w 199"/>
              <a:gd name="T55" fmla="*/ 2147483646 h 196"/>
              <a:gd name="T56" fmla="*/ 2147483646 w 199"/>
              <a:gd name="T57" fmla="*/ 2147483646 h 196"/>
              <a:gd name="T58" fmla="*/ 2147483646 w 199"/>
              <a:gd name="T59" fmla="*/ 2147483646 h 196"/>
              <a:gd name="T60" fmla="*/ 2147483646 w 199"/>
              <a:gd name="T61" fmla="*/ 2147483646 h 196"/>
              <a:gd name="T62" fmla="*/ 2147483646 w 199"/>
              <a:gd name="T63" fmla="*/ 2147483646 h 196"/>
              <a:gd name="T64" fmla="*/ 2147483646 w 199"/>
              <a:gd name="T65" fmla="*/ 2147483646 h 196"/>
              <a:gd name="T66" fmla="*/ 2147483646 w 199"/>
              <a:gd name="T67" fmla="*/ 2147483646 h 196"/>
              <a:gd name="T68" fmla="*/ 2147483646 w 199"/>
              <a:gd name="T69" fmla="*/ 2147483646 h 196"/>
              <a:gd name="T70" fmla="*/ 2147483646 w 199"/>
              <a:gd name="T71" fmla="*/ 2147483646 h 196"/>
              <a:gd name="T72" fmla="*/ 2147483646 w 199"/>
              <a:gd name="T73" fmla="*/ 2147483646 h 196"/>
              <a:gd name="T74" fmla="*/ 2147483646 w 199"/>
              <a:gd name="T75" fmla="*/ 2147483646 h 196"/>
              <a:gd name="T76" fmla="*/ 2147483646 w 199"/>
              <a:gd name="T77" fmla="*/ 2147483646 h 196"/>
              <a:gd name="T78" fmla="*/ 2147483646 w 199"/>
              <a:gd name="T79" fmla="*/ 2147483646 h 196"/>
              <a:gd name="T80" fmla="*/ 2147483646 w 199"/>
              <a:gd name="T81" fmla="*/ 2147483646 h 1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99"/>
              <a:gd name="T124" fmla="*/ 0 h 196"/>
              <a:gd name="T125" fmla="*/ 199 w 199"/>
              <a:gd name="T126" fmla="*/ 196 h 19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2551" name="Freeform 99"/>
          <p:cNvSpPr>
            <a:spLocks noEditPoints="1"/>
          </p:cNvSpPr>
          <p:nvPr/>
        </p:nvSpPr>
        <p:spPr bwMode="auto">
          <a:xfrm>
            <a:off x="7073900" y="2092325"/>
            <a:ext cx="630238" cy="490538"/>
          </a:xfrm>
          <a:custGeom>
            <a:avLst/>
            <a:gdLst>
              <a:gd name="T0" fmla="*/ 2147483646 w 89"/>
              <a:gd name="T1" fmla="*/ 2147483646 h 92"/>
              <a:gd name="T2" fmla="*/ 2147483646 w 89"/>
              <a:gd name="T3" fmla="*/ 2147483646 h 92"/>
              <a:gd name="T4" fmla="*/ 2147483646 w 89"/>
              <a:gd name="T5" fmla="*/ 2147483646 h 92"/>
              <a:gd name="T6" fmla="*/ 2147483646 w 89"/>
              <a:gd name="T7" fmla="*/ 2147483646 h 92"/>
              <a:gd name="T8" fmla="*/ 2147483646 w 89"/>
              <a:gd name="T9" fmla="*/ 2147483646 h 92"/>
              <a:gd name="T10" fmla="*/ 2147483646 w 89"/>
              <a:gd name="T11" fmla="*/ 2147483646 h 92"/>
              <a:gd name="T12" fmla="*/ 2147483646 w 89"/>
              <a:gd name="T13" fmla="*/ 2147483646 h 92"/>
              <a:gd name="T14" fmla="*/ 2147483646 w 89"/>
              <a:gd name="T15" fmla="*/ 2147483646 h 92"/>
              <a:gd name="T16" fmla="*/ 2147483646 w 89"/>
              <a:gd name="T17" fmla="*/ 2147483646 h 92"/>
              <a:gd name="T18" fmla="*/ 2147483646 w 89"/>
              <a:gd name="T19" fmla="*/ 2147483646 h 92"/>
              <a:gd name="T20" fmla="*/ 2147483646 w 89"/>
              <a:gd name="T21" fmla="*/ 2147483646 h 92"/>
              <a:gd name="T22" fmla="*/ 2147483646 w 89"/>
              <a:gd name="T23" fmla="*/ 2147483646 h 92"/>
              <a:gd name="T24" fmla="*/ 2147483646 w 89"/>
              <a:gd name="T25" fmla="*/ 2147483646 h 92"/>
              <a:gd name="T26" fmla="*/ 2147483646 w 89"/>
              <a:gd name="T27" fmla="*/ 2147483646 h 92"/>
              <a:gd name="T28" fmla="*/ 2147483646 w 89"/>
              <a:gd name="T29" fmla="*/ 2147483646 h 92"/>
              <a:gd name="T30" fmla="*/ 2147483646 w 89"/>
              <a:gd name="T31" fmla="*/ 2147483646 h 92"/>
              <a:gd name="T32" fmla="*/ 2147483646 w 89"/>
              <a:gd name="T33" fmla="*/ 2147483646 h 92"/>
              <a:gd name="T34" fmla="*/ 2147483646 w 89"/>
              <a:gd name="T35" fmla="*/ 2147483646 h 92"/>
              <a:gd name="T36" fmla="*/ 2147483646 w 89"/>
              <a:gd name="T37" fmla="*/ 2147483646 h 92"/>
              <a:gd name="T38" fmla="*/ 2147483646 w 89"/>
              <a:gd name="T39" fmla="*/ 2147483646 h 92"/>
              <a:gd name="T40" fmla="*/ 2147483646 w 89"/>
              <a:gd name="T41" fmla="*/ 2147483646 h 92"/>
              <a:gd name="T42" fmla="*/ 2147483646 w 89"/>
              <a:gd name="T43" fmla="*/ 2147483646 h 92"/>
              <a:gd name="T44" fmla="*/ 2147483646 w 89"/>
              <a:gd name="T45" fmla="*/ 2147483646 h 92"/>
              <a:gd name="T46" fmla="*/ 2147483646 w 89"/>
              <a:gd name="T47" fmla="*/ 2147483646 h 92"/>
              <a:gd name="T48" fmla="*/ 2147483646 w 89"/>
              <a:gd name="T49" fmla="*/ 2147483646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2147483646 w 89"/>
              <a:gd name="T67" fmla="*/ 2147483646 h 92"/>
              <a:gd name="T68" fmla="*/ 2147483646 w 89"/>
              <a:gd name="T69" fmla="*/ 2147483646 h 92"/>
              <a:gd name="T70" fmla="*/ 2147483646 w 89"/>
              <a:gd name="T71" fmla="*/ 2147483646 h 92"/>
              <a:gd name="T72" fmla="*/ 2147483646 w 89"/>
              <a:gd name="T73" fmla="*/ 2147483646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9"/>
              <a:gd name="T112" fmla="*/ 0 h 92"/>
              <a:gd name="T113" fmla="*/ 89 w 89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2552" name="Freeform 103"/>
          <p:cNvSpPr>
            <a:spLocks noEditPoints="1"/>
          </p:cNvSpPr>
          <p:nvPr/>
        </p:nvSpPr>
        <p:spPr bwMode="auto">
          <a:xfrm>
            <a:off x="3841750" y="2109788"/>
            <a:ext cx="666750" cy="492125"/>
          </a:xfrm>
          <a:custGeom>
            <a:avLst/>
            <a:gdLst>
              <a:gd name="T0" fmla="*/ 2147483646 w 97"/>
              <a:gd name="T1" fmla="*/ 2147483646 h 75"/>
              <a:gd name="T2" fmla="*/ 2147483646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47483646 h 75"/>
              <a:gd name="T8" fmla="*/ 2147483646 w 97"/>
              <a:gd name="T9" fmla="*/ 2147483646 h 75"/>
              <a:gd name="T10" fmla="*/ 2147483646 w 97"/>
              <a:gd name="T11" fmla="*/ 2147483646 h 75"/>
              <a:gd name="T12" fmla="*/ 2147483646 w 97"/>
              <a:gd name="T13" fmla="*/ 2147483646 h 75"/>
              <a:gd name="T14" fmla="*/ 2147483646 w 97"/>
              <a:gd name="T15" fmla="*/ 2147483646 h 75"/>
              <a:gd name="T16" fmla="*/ 0 w 97"/>
              <a:gd name="T17" fmla="*/ 2147483646 h 75"/>
              <a:gd name="T18" fmla="*/ 2147483646 w 97"/>
              <a:gd name="T19" fmla="*/ 2147483646 h 75"/>
              <a:gd name="T20" fmla="*/ 2147483646 w 97"/>
              <a:gd name="T21" fmla="*/ 2147483646 h 75"/>
              <a:gd name="T22" fmla="*/ 2147483646 w 97"/>
              <a:gd name="T23" fmla="*/ 2147483646 h 75"/>
              <a:gd name="T24" fmla="*/ 2147483646 w 97"/>
              <a:gd name="T25" fmla="*/ 2147483646 h 75"/>
              <a:gd name="T26" fmla="*/ 2147483646 w 97"/>
              <a:gd name="T27" fmla="*/ 2147483646 h 75"/>
              <a:gd name="T28" fmla="*/ 2147483646 w 97"/>
              <a:gd name="T29" fmla="*/ 2147483646 h 75"/>
              <a:gd name="T30" fmla="*/ 2147483646 w 97"/>
              <a:gd name="T31" fmla="*/ 2147483646 h 75"/>
              <a:gd name="T32" fmla="*/ 2147483646 w 97"/>
              <a:gd name="T33" fmla="*/ 0 h 75"/>
              <a:gd name="T34" fmla="*/ 2147483646 w 97"/>
              <a:gd name="T35" fmla="*/ 2147483646 h 75"/>
              <a:gd name="T36" fmla="*/ 2147483646 w 97"/>
              <a:gd name="T37" fmla="*/ 2147483646 h 75"/>
              <a:gd name="T38" fmla="*/ 2147483646 w 97"/>
              <a:gd name="T39" fmla="*/ 2147483646 h 75"/>
              <a:gd name="T40" fmla="*/ 2147483646 w 97"/>
              <a:gd name="T41" fmla="*/ 2147483646 h 75"/>
              <a:gd name="T42" fmla="*/ 2147483646 w 97"/>
              <a:gd name="T43" fmla="*/ 2147483646 h 75"/>
              <a:gd name="T44" fmla="*/ 2147483646 w 97"/>
              <a:gd name="T45" fmla="*/ 2147483646 h 75"/>
              <a:gd name="T46" fmla="*/ 2147483646 w 97"/>
              <a:gd name="T47" fmla="*/ 2147483646 h 75"/>
              <a:gd name="T48" fmla="*/ 2147483646 w 97"/>
              <a:gd name="T49" fmla="*/ 2147483646 h 75"/>
              <a:gd name="T50" fmla="*/ 0 w 97"/>
              <a:gd name="T51" fmla="*/ 2147483646 h 75"/>
              <a:gd name="T52" fmla="*/ 2147483646 w 97"/>
              <a:gd name="T53" fmla="*/ 2147483646 h 75"/>
              <a:gd name="T54" fmla="*/ 2147483646 w 97"/>
              <a:gd name="T55" fmla="*/ 2147483646 h 75"/>
              <a:gd name="T56" fmla="*/ 2147483646 w 97"/>
              <a:gd name="T57" fmla="*/ 2147483646 h 75"/>
              <a:gd name="T58" fmla="*/ 2147483646 w 97"/>
              <a:gd name="T59" fmla="*/ 2147483646 h 75"/>
              <a:gd name="T60" fmla="*/ 2147483646 w 97"/>
              <a:gd name="T61" fmla="*/ 2147483646 h 75"/>
              <a:gd name="T62" fmla="*/ 2147483646 w 97"/>
              <a:gd name="T63" fmla="*/ 2147483646 h 75"/>
              <a:gd name="T64" fmla="*/ 214748364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2147483646 h 75"/>
              <a:gd name="T74" fmla="*/ 2147483646 w 97"/>
              <a:gd name="T75" fmla="*/ 2147483646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2147483646 h 75"/>
              <a:gd name="T92" fmla="*/ 2147483646 w 97"/>
              <a:gd name="T93" fmla="*/ 2147483646 h 75"/>
              <a:gd name="T94" fmla="*/ 2147483646 w 97"/>
              <a:gd name="T95" fmla="*/ 2147483646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22553" name="文本框 114"/>
          <p:cNvSpPr txBox="1">
            <a:spLocks noChangeArrowheads="1"/>
          </p:cNvSpPr>
          <p:nvPr/>
        </p:nvSpPr>
        <p:spPr bwMode="auto">
          <a:xfrm>
            <a:off x="1757363" y="5021263"/>
            <a:ext cx="86058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这里可以对上面的数据进行总的描述，如无必要可删掉这段话，但要把数据整体移至中间。该图表适用于分项分析、重点强调等等。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【</a:t>
            </a: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图片可编辑，也可换掉颜色，步骤跟之前介绍的一样。模板末页附有大量的可编辑图片，任君挑选。</a:t>
            </a:r>
            <a:r>
              <a:rPr lang="en-US" altLang="zh-CN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】</a:t>
            </a:r>
            <a:endParaRPr lang="zh-CN" altLang="en-US" sz="160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554" name="矩形 115"/>
          <p:cNvSpPr>
            <a:spLocks noChangeArrowheads="1"/>
          </p:cNvSpPr>
          <p:nvPr/>
        </p:nvSpPr>
        <p:spPr bwMode="auto">
          <a:xfrm>
            <a:off x="1757363" y="1874838"/>
            <a:ext cx="192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这里输入项目的名称和详细的描述。</a:t>
            </a:r>
          </a:p>
        </p:txBody>
      </p:sp>
      <p:sp>
        <p:nvSpPr>
          <p:cNvPr id="22555" name="矩形 116"/>
          <p:cNvSpPr>
            <a:spLocks noChangeArrowheads="1"/>
          </p:cNvSpPr>
          <p:nvPr/>
        </p:nvSpPr>
        <p:spPr bwMode="auto">
          <a:xfrm>
            <a:off x="8058150" y="1874838"/>
            <a:ext cx="19764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这里输入项目的名称和详细的描述。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4"/>
          <p:cNvSpPr>
            <a:spLocks noChangeArrowheads="1"/>
          </p:cNvSpPr>
          <p:nvPr/>
        </p:nvSpPr>
        <p:spPr bwMode="auto">
          <a:xfrm>
            <a:off x="0" y="0"/>
            <a:ext cx="12192000" cy="30162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55" name="矩形 5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56" name="五边形 2"/>
          <p:cNvSpPr>
            <a:spLocks/>
          </p:cNvSpPr>
          <p:nvPr/>
        </p:nvSpPr>
        <p:spPr bwMode="auto">
          <a:xfrm rot="5400000">
            <a:off x="10406063" y="58737"/>
            <a:ext cx="700088" cy="1185863"/>
          </a:xfrm>
          <a:custGeom>
            <a:avLst/>
            <a:gdLst>
              <a:gd name="T0" fmla="*/ 0 w 700392"/>
              <a:gd name="T1" fmla="*/ 0 h 1186775"/>
              <a:gd name="T2" fmla="*/ 480684 w 700392"/>
              <a:gd name="T3" fmla="*/ 0 h 1186775"/>
              <a:gd name="T4" fmla="*/ 699176 w 700392"/>
              <a:gd name="T5" fmla="*/ 640055 h 1186775"/>
              <a:gd name="T6" fmla="*/ 480684 w 700392"/>
              <a:gd name="T7" fmla="*/ 1183131 h 1186775"/>
              <a:gd name="T8" fmla="*/ 0 w 700392"/>
              <a:gd name="T9" fmla="*/ 1183131 h 1186775"/>
              <a:gd name="T10" fmla="*/ 0 w 700392"/>
              <a:gd name="T11" fmla="*/ 0 h 1186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0392"/>
              <a:gd name="T19" fmla="*/ 0 h 1186775"/>
              <a:gd name="T20" fmla="*/ 700392 w 700392"/>
              <a:gd name="T21" fmla="*/ 1186775 h 11867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0392" h="1186775">
                <a:moveTo>
                  <a:pt x="0" y="0"/>
                </a:moveTo>
                <a:lnTo>
                  <a:pt x="481520" y="0"/>
                </a:lnTo>
                <a:lnTo>
                  <a:pt x="700392" y="642026"/>
                </a:lnTo>
                <a:lnTo>
                  <a:pt x="481520" y="1186775"/>
                </a:lnTo>
                <a:lnTo>
                  <a:pt x="0" y="1186775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7" name="文本框 6"/>
          <p:cNvSpPr txBox="1">
            <a:spLocks noChangeArrowheads="1"/>
          </p:cNvSpPr>
          <p:nvPr/>
        </p:nvSpPr>
        <p:spPr bwMode="auto">
          <a:xfrm>
            <a:off x="10182225" y="301625"/>
            <a:ext cx="125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PART 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58" name="矩形 51"/>
          <p:cNvSpPr>
            <a:spLocks noChangeArrowheads="1"/>
          </p:cNvSpPr>
          <p:nvPr/>
        </p:nvSpPr>
        <p:spPr bwMode="auto">
          <a:xfrm>
            <a:off x="4938713" y="4167188"/>
            <a:ext cx="24526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这里输入项目的具体内容，请尽量简化内容，字数不要太多。</a:t>
            </a:r>
          </a:p>
        </p:txBody>
      </p:sp>
      <p:sp>
        <p:nvSpPr>
          <p:cNvPr id="23559" name="矩形 54"/>
          <p:cNvSpPr>
            <a:spLocks noChangeArrowheads="1"/>
          </p:cNvSpPr>
          <p:nvPr/>
        </p:nvSpPr>
        <p:spPr bwMode="auto">
          <a:xfrm>
            <a:off x="4938713" y="1944688"/>
            <a:ext cx="24526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这里输入项目的具体内容，请尽量简化内容，字数不要太多。</a:t>
            </a:r>
          </a:p>
        </p:txBody>
      </p:sp>
      <p:sp>
        <p:nvSpPr>
          <p:cNvPr id="23560" name="矩形 57"/>
          <p:cNvSpPr>
            <a:spLocks noChangeArrowheads="1"/>
          </p:cNvSpPr>
          <p:nvPr/>
        </p:nvSpPr>
        <p:spPr bwMode="auto">
          <a:xfrm flipH="1">
            <a:off x="4938713" y="3054350"/>
            <a:ext cx="2452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40404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这里输入项目的具体内容，请尽量简化内容，字数不要太多。</a:t>
            </a:r>
          </a:p>
        </p:txBody>
      </p:sp>
      <p:sp>
        <p:nvSpPr>
          <p:cNvPr id="23561" name="任意多边形 31"/>
          <p:cNvSpPr>
            <a:spLocks/>
          </p:cNvSpPr>
          <p:nvPr/>
        </p:nvSpPr>
        <p:spPr bwMode="auto">
          <a:xfrm>
            <a:off x="655638" y="3462338"/>
            <a:ext cx="3184525" cy="760412"/>
          </a:xfrm>
          <a:custGeom>
            <a:avLst/>
            <a:gdLst>
              <a:gd name="T0" fmla="*/ 871045 w 3183875"/>
              <a:gd name="T1" fmla="*/ 0 h 760164"/>
              <a:gd name="T2" fmla="*/ 3186475 w 3183875"/>
              <a:gd name="T3" fmla="*/ 0 h 760164"/>
              <a:gd name="T4" fmla="*/ 2150047 w 3183875"/>
              <a:gd name="T5" fmla="*/ 761156 h 760164"/>
              <a:gd name="T6" fmla="*/ 0 w 3183875"/>
              <a:gd name="T7" fmla="*/ 761156 h 760164"/>
              <a:gd name="T8" fmla="*/ 871045 w 3183875"/>
              <a:gd name="T9" fmla="*/ 0 h 760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3875"/>
              <a:gd name="T16" fmla="*/ 0 h 760164"/>
              <a:gd name="T17" fmla="*/ 3183875 w 3183875"/>
              <a:gd name="T18" fmla="*/ 760164 h 760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3875" h="760164">
                <a:moveTo>
                  <a:pt x="870333" y="0"/>
                </a:moveTo>
                <a:lnTo>
                  <a:pt x="3183875" y="0"/>
                </a:lnTo>
                <a:lnTo>
                  <a:pt x="2148290" y="760164"/>
                </a:lnTo>
                <a:lnTo>
                  <a:pt x="0" y="760164"/>
                </a:lnTo>
                <a:lnTo>
                  <a:pt x="870333" y="0"/>
                </a:lnTo>
                <a:close/>
              </a:path>
            </a:pathLst>
          </a:custGeom>
          <a:solidFill>
            <a:srgbClr val="FEE4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任意多边形 30"/>
          <p:cNvSpPr>
            <a:spLocks/>
          </p:cNvSpPr>
          <p:nvPr/>
        </p:nvSpPr>
        <p:spPr bwMode="auto">
          <a:xfrm>
            <a:off x="655638" y="2949575"/>
            <a:ext cx="3184525" cy="760413"/>
          </a:xfrm>
          <a:custGeom>
            <a:avLst/>
            <a:gdLst>
              <a:gd name="T0" fmla="*/ 871045 w 3183875"/>
              <a:gd name="T1" fmla="*/ 0 h 760164"/>
              <a:gd name="T2" fmla="*/ 3186475 w 3183875"/>
              <a:gd name="T3" fmla="*/ 0 h 760164"/>
              <a:gd name="T4" fmla="*/ 2150047 w 3183875"/>
              <a:gd name="T5" fmla="*/ 761160 h 760164"/>
              <a:gd name="T6" fmla="*/ 0 w 3183875"/>
              <a:gd name="T7" fmla="*/ 761160 h 760164"/>
              <a:gd name="T8" fmla="*/ 871045 w 3183875"/>
              <a:gd name="T9" fmla="*/ 0 h 760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3875"/>
              <a:gd name="T16" fmla="*/ 0 h 760164"/>
              <a:gd name="T17" fmla="*/ 3183875 w 3183875"/>
              <a:gd name="T18" fmla="*/ 760164 h 760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3875" h="760164">
                <a:moveTo>
                  <a:pt x="870333" y="0"/>
                </a:moveTo>
                <a:lnTo>
                  <a:pt x="3183875" y="0"/>
                </a:lnTo>
                <a:lnTo>
                  <a:pt x="2148290" y="760164"/>
                </a:lnTo>
                <a:lnTo>
                  <a:pt x="0" y="760164"/>
                </a:lnTo>
                <a:lnTo>
                  <a:pt x="870333" y="0"/>
                </a:lnTo>
                <a:close/>
              </a:path>
            </a:pathLst>
          </a:custGeom>
          <a:solidFill>
            <a:srgbClr val="FED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任意多边形 3"/>
          <p:cNvSpPr>
            <a:spLocks/>
          </p:cNvSpPr>
          <p:nvPr/>
        </p:nvSpPr>
        <p:spPr bwMode="auto">
          <a:xfrm>
            <a:off x="671513" y="2463800"/>
            <a:ext cx="3184525" cy="760413"/>
          </a:xfrm>
          <a:custGeom>
            <a:avLst/>
            <a:gdLst>
              <a:gd name="T0" fmla="*/ 871045 w 3183875"/>
              <a:gd name="T1" fmla="*/ 0 h 760164"/>
              <a:gd name="T2" fmla="*/ 3186475 w 3183875"/>
              <a:gd name="T3" fmla="*/ 0 h 760164"/>
              <a:gd name="T4" fmla="*/ 2150047 w 3183875"/>
              <a:gd name="T5" fmla="*/ 761160 h 760164"/>
              <a:gd name="T6" fmla="*/ 0 w 3183875"/>
              <a:gd name="T7" fmla="*/ 761160 h 760164"/>
              <a:gd name="T8" fmla="*/ 871045 w 3183875"/>
              <a:gd name="T9" fmla="*/ 0 h 760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3875"/>
              <a:gd name="T16" fmla="*/ 0 h 760164"/>
              <a:gd name="T17" fmla="*/ 3183875 w 3183875"/>
              <a:gd name="T18" fmla="*/ 760164 h 760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3875" h="760164">
                <a:moveTo>
                  <a:pt x="870333" y="0"/>
                </a:moveTo>
                <a:lnTo>
                  <a:pt x="3183875" y="0"/>
                </a:lnTo>
                <a:lnTo>
                  <a:pt x="2148290" y="760164"/>
                </a:lnTo>
                <a:lnTo>
                  <a:pt x="0" y="760164"/>
                </a:lnTo>
                <a:lnTo>
                  <a:pt x="870333" y="0"/>
                </a:lnTo>
                <a:close/>
              </a:path>
            </a:pathLst>
          </a:custGeom>
          <a:solidFill>
            <a:srgbClr val="F1B8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3564" name="直接连接符 17"/>
          <p:cNvCxnSpPr>
            <a:cxnSpLocks noChangeShapeType="1"/>
          </p:cNvCxnSpPr>
          <p:nvPr/>
        </p:nvCxnSpPr>
        <p:spPr bwMode="auto">
          <a:xfrm flipV="1">
            <a:off x="2387600" y="2214563"/>
            <a:ext cx="0" cy="1651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直接连接符 20"/>
          <p:cNvCxnSpPr>
            <a:cxnSpLocks noChangeShapeType="1"/>
          </p:cNvCxnSpPr>
          <p:nvPr/>
        </p:nvCxnSpPr>
        <p:spPr bwMode="auto">
          <a:xfrm>
            <a:off x="2387600" y="2203450"/>
            <a:ext cx="2457450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直接连接符 41"/>
          <p:cNvCxnSpPr>
            <a:cxnSpLocks noChangeShapeType="1"/>
          </p:cNvCxnSpPr>
          <p:nvPr/>
        </p:nvCxnSpPr>
        <p:spPr bwMode="auto">
          <a:xfrm>
            <a:off x="2387600" y="4278313"/>
            <a:ext cx="0" cy="180975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直接连接符 42"/>
          <p:cNvCxnSpPr>
            <a:cxnSpLocks noChangeShapeType="1"/>
          </p:cNvCxnSpPr>
          <p:nvPr/>
        </p:nvCxnSpPr>
        <p:spPr bwMode="auto">
          <a:xfrm flipV="1">
            <a:off x="2387600" y="4470400"/>
            <a:ext cx="2457450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直接连接符 43"/>
          <p:cNvCxnSpPr>
            <a:cxnSpLocks noChangeShapeType="1"/>
          </p:cNvCxnSpPr>
          <p:nvPr/>
        </p:nvCxnSpPr>
        <p:spPr bwMode="auto">
          <a:xfrm>
            <a:off x="3290888" y="3346450"/>
            <a:ext cx="1554162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文本框 50"/>
          <p:cNvSpPr txBox="1">
            <a:spLocks noChangeArrowheads="1"/>
          </p:cNvSpPr>
          <p:nvPr/>
        </p:nvSpPr>
        <p:spPr bwMode="auto">
          <a:xfrm>
            <a:off x="7937500" y="3192463"/>
            <a:ext cx="32750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这里可以对上面三个数据进行总的描述。该图表适用于项目分项描述、任务分块等情况。</a:t>
            </a:r>
          </a:p>
        </p:txBody>
      </p:sp>
      <p:sp>
        <p:nvSpPr>
          <p:cNvPr id="23570" name="文本框 29"/>
          <p:cNvSpPr txBox="1">
            <a:spLocks noChangeArrowheads="1"/>
          </p:cNvSpPr>
          <p:nvPr/>
        </p:nvSpPr>
        <p:spPr bwMode="auto">
          <a:xfrm>
            <a:off x="1958975" y="253841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595959"/>
                </a:solidFill>
                <a:latin typeface="Broadway" panose="02020500000000000000" pitchFamily="18" charset="0"/>
              </a:rPr>
              <a:t>1</a:t>
            </a:r>
            <a:endParaRPr lang="zh-CN" altLang="en-US">
              <a:solidFill>
                <a:srgbClr val="595959"/>
              </a:solidFill>
              <a:latin typeface="Broadway" panose="02020500000000000000" pitchFamily="18" charset="0"/>
            </a:endParaRPr>
          </a:p>
        </p:txBody>
      </p:sp>
      <p:sp>
        <p:nvSpPr>
          <p:cNvPr id="23571" name="文本框 56"/>
          <p:cNvSpPr txBox="1">
            <a:spLocks noChangeArrowheads="1"/>
          </p:cNvSpPr>
          <p:nvPr/>
        </p:nvSpPr>
        <p:spPr bwMode="auto">
          <a:xfrm>
            <a:off x="1958975" y="3178175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595959"/>
                </a:solidFill>
                <a:latin typeface="Broadway" panose="02020500000000000000" pitchFamily="18" charset="0"/>
              </a:rPr>
              <a:t>2</a:t>
            </a:r>
            <a:endParaRPr lang="zh-CN" altLang="en-US">
              <a:solidFill>
                <a:srgbClr val="595959"/>
              </a:solidFill>
              <a:latin typeface="Broadway" panose="02020500000000000000" pitchFamily="18" charset="0"/>
            </a:endParaRPr>
          </a:p>
        </p:txBody>
      </p:sp>
      <p:sp>
        <p:nvSpPr>
          <p:cNvPr id="23572" name="文本框 59"/>
          <p:cNvSpPr txBox="1">
            <a:spLocks noChangeArrowheads="1"/>
          </p:cNvSpPr>
          <p:nvPr/>
        </p:nvSpPr>
        <p:spPr bwMode="auto">
          <a:xfrm>
            <a:off x="1958975" y="3706813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595959"/>
                </a:solidFill>
                <a:latin typeface="Broadway" panose="02020500000000000000" pitchFamily="18" charset="0"/>
              </a:rPr>
              <a:t>3</a:t>
            </a:r>
            <a:endParaRPr lang="zh-CN" altLang="en-US">
              <a:solidFill>
                <a:srgbClr val="595959"/>
              </a:solidFill>
              <a:latin typeface="Broadway" panose="02020500000000000000" pitchFamily="18" charset="0"/>
            </a:endParaRPr>
          </a:p>
        </p:txBody>
      </p:sp>
      <p:sp>
        <p:nvSpPr>
          <p:cNvPr id="23573" name="文本框 60"/>
          <p:cNvSpPr txBox="1">
            <a:spLocks noChangeArrowheads="1"/>
          </p:cNvSpPr>
          <p:nvPr/>
        </p:nvSpPr>
        <p:spPr bwMode="auto">
          <a:xfrm>
            <a:off x="7937500" y="2671763"/>
            <a:ext cx="3344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输入对这个数据的描述</a:t>
            </a:r>
          </a:p>
        </p:txBody>
      </p:sp>
      <p:cxnSp>
        <p:nvCxnSpPr>
          <p:cNvPr id="23574" name="直接连接符 61"/>
          <p:cNvCxnSpPr>
            <a:cxnSpLocks noChangeShapeType="1"/>
          </p:cNvCxnSpPr>
          <p:nvPr/>
        </p:nvCxnSpPr>
        <p:spPr bwMode="auto">
          <a:xfrm>
            <a:off x="7815263" y="2776538"/>
            <a:ext cx="0" cy="1266825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Pages>0</Pages>
  <Words>1557</Words>
  <Characters>0</Characters>
  <Application>Microsoft Office PowerPoint</Application>
  <DocSecurity>0</DocSecurity>
  <PresentationFormat>宽屏</PresentationFormat>
  <Lines>0</Lines>
  <Paragraphs>88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Calibri</vt:lpstr>
      <vt:lpstr>宋体</vt:lpstr>
      <vt:lpstr>Arial</vt:lpstr>
      <vt:lpstr>Calibri Light</vt:lpstr>
      <vt:lpstr>微软雅黑</vt:lpstr>
      <vt:lpstr>幼圆</vt:lpstr>
      <vt:lpstr>Broadway</vt:lpstr>
      <vt:lpstr>Meiryo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kan</cp:lastModifiedBy>
  <cp:revision>30</cp:revision>
  <dcterms:created xsi:type="dcterms:W3CDTF">2013-12-03T03:02:36Z</dcterms:created>
  <dcterms:modified xsi:type="dcterms:W3CDTF">2016-02-12T05:54:48Z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2052-9.1.0.4388</vt:lpwstr>
  </property>
</Properties>
</file>