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5345465"/>
            <a:ext cx="10058400" cy="981444"/>
          </a:xfrm>
        </p:spPr>
        <p:txBody>
          <a:bodyPr>
            <a:normAutofit/>
          </a:bodyPr>
          <a:lstStyle/>
          <a:p>
            <a:r>
              <a:rPr lang="zh-CN" altLang="en-US" sz="4400" b="1" dirty="0" smtClean="0">
                <a:solidFill>
                  <a:schemeClr val="accent2">
                    <a:lumMod val="75000"/>
                  </a:schemeClr>
                </a:solidFill>
              </a:rPr>
              <a:t>                 时光机电影推荐系统</a:t>
            </a:r>
            <a:endParaRPr lang="zh-CN" alt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55" y="166255"/>
            <a:ext cx="10495564" cy="505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5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● 用户按协同过滤后的结果推荐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553" y="2475345"/>
            <a:ext cx="6411883" cy="379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66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后台管理系统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9512892" cy="4340167"/>
          </a:xfrm>
        </p:spPr>
      </p:pic>
    </p:spTree>
    <p:extLst>
      <p:ext uri="{BB962C8B-B14F-4D97-AF65-F5344CB8AC3E}">
        <p14:creationId xmlns:p14="http://schemas.microsoft.com/office/powerpoint/2010/main" val="2855649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后台管理系统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8721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●数据来源管理                                                ●</a:t>
            </a:r>
            <a:r>
              <a:rPr lang="zh-CN" altLang="en-US" dirty="0"/>
              <a:t>角色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pPr marL="201168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— </a:t>
            </a:r>
            <a:r>
              <a:rPr lang="zh-CN" altLang="en-US" dirty="0" smtClean="0"/>
              <a:t>电影数据抓取</a:t>
            </a:r>
            <a:r>
              <a:rPr lang="en-US" altLang="zh-CN" dirty="0" smtClean="0"/>
              <a:t>			 </a:t>
            </a:r>
          </a:p>
          <a:p>
            <a:pPr marL="201168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— </a:t>
            </a:r>
            <a:r>
              <a:rPr lang="zh-CN" altLang="en-US" dirty="0" smtClean="0"/>
              <a:t>用户数据抓取</a:t>
            </a:r>
            <a:endParaRPr lang="en-US" altLang="zh-CN" dirty="0" smtClean="0"/>
          </a:p>
          <a:p>
            <a:pPr marL="201168" lvl="1" indent="0">
              <a:buNone/>
            </a:pPr>
            <a:r>
              <a:rPr lang="en-US" altLang="zh-CN" dirty="0" smtClean="0"/>
              <a:t>    — </a:t>
            </a:r>
            <a:r>
              <a:rPr lang="zh-CN" altLang="en-US" dirty="0" smtClean="0"/>
              <a:t>电影数据管理                                                  ● 权限管</a:t>
            </a:r>
            <a:r>
              <a:rPr lang="zh-CN" altLang="en-US" dirty="0"/>
              <a:t>理</a:t>
            </a:r>
            <a:endParaRPr lang="en-US" altLang="zh-CN" dirty="0" smtClean="0"/>
          </a:p>
          <a:p>
            <a:pPr marL="201168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— </a:t>
            </a:r>
            <a:r>
              <a:rPr lang="zh-CN" altLang="en-US" dirty="0" smtClean="0"/>
              <a:t>用户数据管理</a:t>
            </a:r>
            <a:endParaRPr lang="en-US" altLang="zh-CN" dirty="0" smtClean="0"/>
          </a:p>
          <a:p>
            <a:pPr marL="201168" lvl="1" indent="0">
              <a:buNone/>
            </a:pPr>
            <a:r>
              <a:rPr lang="en-US" altLang="zh-CN" dirty="0" smtClean="0"/>
              <a:t>    — URL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r>
              <a:rPr lang="zh-CN" altLang="en-US" dirty="0" smtClean="0"/>
              <a:t>●电影</a:t>
            </a:r>
            <a:r>
              <a:rPr lang="zh-CN" altLang="en-US" dirty="0" smtClean="0"/>
              <a:t>管理</a:t>
            </a:r>
            <a:r>
              <a:rPr lang="en-US" altLang="zh-CN" dirty="0" smtClean="0"/>
              <a:t>				  ● </a:t>
            </a:r>
            <a:r>
              <a:rPr lang="zh-CN" altLang="en-US" dirty="0" smtClean="0"/>
              <a:t>管理员账号：</a:t>
            </a:r>
            <a:r>
              <a:rPr lang="en-US" altLang="zh-CN" dirty="0" smtClean="0"/>
              <a:t>admin</a:t>
            </a:r>
            <a:endParaRPr lang="zh-CN" altLang="en-US" dirty="0"/>
          </a:p>
          <a:p>
            <a:pPr marL="201168" lvl="1" indent="0">
              <a:buNone/>
            </a:pPr>
            <a:r>
              <a:rPr lang="en-US" altLang="zh-CN" dirty="0" smtClean="0"/>
              <a:t>    — </a:t>
            </a:r>
            <a:r>
              <a:rPr lang="zh-CN" altLang="en-US" dirty="0" smtClean="0"/>
              <a:t>录入</a:t>
            </a:r>
            <a:r>
              <a:rPr lang="zh-CN" altLang="en-US" dirty="0" smtClean="0"/>
              <a:t>电影</a:t>
            </a:r>
            <a:r>
              <a:rPr lang="en-US" altLang="zh-CN" dirty="0" smtClean="0"/>
              <a:t>				         </a:t>
            </a:r>
            <a:r>
              <a:rPr lang="zh-CN" altLang="en-US" dirty="0" smtClean="0"/>
              <a:t>管理员</a:t>
            </a:r>
            <a:r>
              <a:rPr lang="zh-CN" altLang="en-US" smtClean="0"/>
              <a:t>密码 </a:t>
            </a:r>
            <a:r>
              <a:rPr lang="zh-CN" altLang="en-US"/>
              <a:t>：</a:t>
            </a:r>
            <a:r>
              <a:rPr lang="zh-CN" altLang="en-US" smtClean="0"/>
              <a:t> </a:t>
            </a:r>
            <a:r>
              <a:rPr lang="en-US" altLang="zh-CN" smtClean="0"/>
              <a:t>1234</a:t>
            </a:r>
            <a:endParaRPr lang="en-US" altLang="zh-CN" dirty="0" smtClean="0"/>
          </a:p>
          <a:p>
            <a:pPr marL="201168" lvl="1" indent="0">
              <a:buNone/>
            </a:pPr>
            <a:r>
              <a:rPr lang="en-US" altLang="zh-CN" dirty="0" smtClean="0"/>
              <a:t>    — </a:t>
            </a:r>
            <a:r>
              <a:rPr lang="zh-CN" altLang="en-US" dirty="0" smtClean="0"/>
              <a:t>编辑电影</a:t>
            </a:r>
            <a:endParaRPr lang="en-US" altLang="zh-CN" dirty="0" smtClean="0"/>
          </a:p>
          <a:p>
            <a:r>
              <a:rPr lang="zh-CN" altLang="en-US" dirty="0" smtClean="0"/>
              <a:t>●用户管理</a:t>
            </a:r>
            <a:endParaRPr lang="en-US" altLang="zh-CN" dirty="0" smtClean="0"/>
          </a:p>
          <a:p>
            <a:r>
              <a:rPr lang="en-US" altLang="zh-CN" dirty="0" smtClean="0"/>
              <a:t>     —</a:t>
            </a:r>
            <a:r>
              <a:rPr lang="zh-CN" altLang="en-US" dirty="0" smtClean="0"/>
              <a:t>编辑用户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71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49832"/>
          </a:xfrm>
        </p:spPr>
        <p:txBody>
          <a:bodyPr>
            <a:norm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b="1" dirty="0"/>
              <a:t>系统环境 </a:t>
            </a:r>
            <a:endParaRPr lang="zh-CN" altLang="en-US" dirty="0"/>
          </a:p>
        </p:txBody>
      </p:sp>
      <p:sp>
        <p:nvSpPr>
          <p:cNvPr id="6" name="内容占位符 3"/>
          <p:cNvSpPr>
            <a:spLocks noGrp="1"/>
          </p:cNvSpPr>
          <p:nvPr>
            <p:ph idx="1"/>
          </p:nvPr>
        </p:nvSpPr>
        <p:spPr>
          <a:xfrm>
            <a:off x="803564" y="1865744"/>
            <a:ext cx="10352116" cy="4003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    ● 开发</a:t>
            </a:r>
            <a:r>
              <a:rPr lang="zh-CN" altLang="en-US" dirty="0"/>
              <a:t>环境 </a:t>
            </a:r>
          </a:p>
          <a:p>
            <a:pPr marL="201168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–Win8 64bit </a:t>
            </a:r>
            <a:endParaRPr lang="en-US" altLang="zh-CN" dirty="0"/>
          </a:p>
          <a:p>
            <a:r>
              <a:rPr lang="en-US" altLang="zh-CN" dirty="0" smtClean="0"/>
              <a:t>      –</a:t>
            </a:r>
            <a:r>
              <a:rPr lang="en-US" altLang="zh-CN" dirty="0"/>
              <a:t>Java 1.8.0_101 </a:t>
            </a:r>
            <a:endParaRPr lang="en-US" altLang="zh-CN" dirty="0" smtClean="0"/>
          </a:p>
          <a:p>
            <a:r>
              <a:rPr lang="en-US" altLang="zh-CN" dirty="0" smtClean="0"/>
              <a:t>      –</a:t>
            </a:r>
            <a:r>
              <a:rPr lang="en-US" altLang="zh-CN" dirty="0"/>
              <a:t>Eclipse neon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● Hadoop</a:t>
            </a:r>
            <a:r>
              <a:rPr lang="zh-CN" altLang="en-US" dirty="0"/>
              <a:t>集群系统环境： </a:t>
            </a:r>
          </a:p>
          <a:p>
            <a:r>
              <a:rPr lang="en-US" altLang="zh-CN" dirty="0" smtClean="0"/>
              <a:t>       –</a:t>
            </a:r>
            <a:r>
              <a:rPr lang="en-US" altLang="zh-CN" dirty="0"/>
              <a:t>Linux: </a:t>
            </a:r>
            <a:r>
              <a:rPr lang="en-US" altLang="zh-CN" dirty="0" smtClean="0"/>
              <a:t>CentOS-6.7-x86_64</a:t>
            </a:r>
            <a:endParaRPr lang="en-US" altLang="zh-CN" dirty="0"/>
          </a:p>
          <a:p>
            <a:r>
              <a:rPr lang="en-US" altLang="zh-CN" dirty="0" smtClean="0"/>
              <a:t>      –</a:t>
            </a:r>
            <a:r>
              <a:rPr lang="en-US" altLang="zh-CN" dirty="0"/>
              <a:t>Java: Java 1.8.0_101 </a:t>
            </a:r>
          </a:p>
          <a:p>
            <a:r>
              <a:rPr lang="en-US" altLang="zh-CN" dirty="0" smtClean="0"/>
              <a:t>      –</a:t>
            </a:r>
            <a:r>
              <a:rPr lang="en-US" altLang="zh-CN" dirty="0"/>
              <a:t>Hadoop: </a:t>
            </a:r>
            <a:r>
              <a:rPr lang="en-US" altLang="zh-CN" dirty="0" smtClean="0"/>
              <a:t>hadoop-2.7.2</a:t>
            </a:r>
            <a:r>
              <a:rPr lang="zh-CN" altLang="en-US" dirty="0" smtClean="0"/>
              <a:t>，</a:t>
            </a:r>
            <a:r>
              <a:rPr lang="zh-CN" altLang="en-US" dirty="0"/>
              <a:t>单节点，</a:t>
            </a:r>
            <a:r>
              <a:rPr lang="en-US" altLang="zh-CN" dirty="0"/>
              <a:t>IP:192.168.0.128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598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49832"/>
          </a:xfrm>
        </p:spPr>
        <p:txBody>
          <a:bodyPr>
            <a:norm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b="1" dirty="0"/>
              <a:t>系统环境 </a:t>
            </a:r>
            <a:endParaRPr lang="zh-CN" altLang="en-US" dirty="0"/>
          </a:p>
        </p:txBody>
      </p:sp>
      <p:sp>
        <p:nvSpPr>
          <p:cNvPr id="6" name="内容占位符 3"/>
          <p:cNvSpPr>
            <a:spLocks noGrp="1"/>
          </p:cNvSpPr>
          <p:nvPr>
            <p:ph idx="1"/>
          </p:nvPr>
        </p:nvSpPr>
        <p:spPr>
          <a:xfrm>
            <a:off x="803564" y="1828799"/>
            <a:ext cx="10352116" cy="43965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    ● 开发</a:t>
            </a:r>
            <a:r>
              <a:rPr lang="zh-CN" altLang="en-US" dirty="0"/>
              <a:t>工具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– PowerDesigner16.5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smtClean="0"/>
              <a:t>– Apache-tomcat-8.0.37</a:t>
            </a:r>
          </a:p>
          <a:p>
            <a:r>
              <a:rPr lang="en-US" altLang="zh-CN" dirty="0" smtClean="0"/>
              <a:t>  ● </a:t>
            </a:r>
            <a:r>
              <a:rPr lang="zh-CN" altLang="en-US" dirty="0" smtClean="0"/>
              <a:t>技术框架： </a:t>
            </a:r>
            <a:endParaRPr lang="zh-CN" altLang="en-US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– Struts-2.3+Hibernate-4.2.3+Spring-4.3.4</a:t>
            </a:r>
          </a:p>
          <a:p>
            <a:r>
              <a:rPr lang="en-US" altLang="zh-CN" dirty="0" smtClean="0"/>
              <a:t>  ● </a:t>
            </a:r>
            <a:r>
              <a:rPr lang="zh-CN" altLang="en-US" dirty="0" smtClean="0"/>
              <a:t>数据库：</a:t>
            </a:r>
            <a:endParaRPr lang="en-US" altLang="zh-CN" dirty="0"/>
          </a:p>
          <a:p>
            <a:r>
              <a:rPr lang="en-US" altLang="zh-CN" dirty="0" smtClean="0"/>
              <a:t>      – Oracle11g</a:t>
            </a:r>
            <a:endParaRPr lang="zh-CN" altLang="en-US" dirty="0"/>
          </a:p>
          <a:p>
            <a:r>
              <a:rPr lang="en-US" altLang="zh-CN" dirty="0" smtClean="0"/>
              <a:t>  ● </a:t>
            </a:r>
            <a:r>
              <a:rPr lang="zh-CN" altLang="en-US" dirty="0" smtClean="0"/>
              <a:t>算法</a:t>
            </a:r>
            <a:r>
              <a:rPr lang="zh-CN" altLang="en-US" dirty="0"/>
              <a:t>模型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/>
              <a:t> </a:t>
            </a:r>
            <a:r>
              <a:rPr lang="en-US" altLang="zh-CN" dirty="0" smtClean="0"/>
              <a:t>  – Hadoop</a:t>
            </a:r>
            <a:r>
              <a:rPr lang="zh-CN" altLang="en-US" dirty="0"/>
              <a:t>并行算法 </a:t>
            </a:r>
          </a:p>
          <a:p>
            <a:endParaRPr lang="zh-CN" altLang="en-US" dirty="0"/>
          </a:p>
          <a:p>
            <a:r>
              <a:rPr lang="en-US" altLang="zh-CN" dirty="0" smtClean="0"/>
              <a:t>  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6367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498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b="1" dirty="0" smtClean="0"/>
              <a:t>算法</a:t>
            </a:r>
            <a:r>
              <a:rPr lang="zh-CN" altLang="en-US" b="1" dirty="0"/>
              <a:t>的思想 </a:t>
            </a:r>
            <a:r>
              <a:rPr lang="zh-CN" altLang="en-US" b="1" dirty="0" smtClean="0"/>
              <a:t> </a:t>
            </a:r>
            <a:endParaRPr lang="zh-CN" altLang="en-US" dirty="0"/>
          </a:p>
        </p:txBody>
      </p:sp>
      <p:sp>
        <p:nvSpPr>
          <p:cNvPr id="6" name="内容占位符 3"/>
          <p:cNvSpPr>
            <a:spLocks noGrp="1"/>
          </p:cNvSpPr>
          <p:nvPr>
            <p:ph idx="1"/>
          </p:nvPr>
        </p:nvSpPr>
        <p:spPr>
          <a:xfrm>
            <a:off x="803564" y="1828799"/>
            <a:ext cx="10352116" cy="43965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   1</a:t>
            </a:r>
            <a:r>
              <a:rPr lang="en-US" altLang="zh-CN" sz="3600" dirty="0"/>
              <a:t>. </a:t>
            </a:r>
            <a:r>
              <a:rPr lang="zh-CN" altLang="en-US" sz="3600" dirty="0" smtClean="0"/>
              <a:t>建立电影的</a:t>
            </a:r>
            <a:r>
              <a:rPr lang="zh-CN" altLang="en-US" sz="3600" dirty="0"/>
              <a:t>同现矩阵 </a:t>
            </a:r>
          </a:p>
          <a:p>
            <a:r>
              <a:rPr lang="en-US" altLang="zh-CN" sz="3600" dirty="0" smtClean="0"/>
              <a:t>    2</a:t>
            </a:r>
            <a:r>
              <a:rPr lang="en-US" altLang="zh-CN" sz="3600" dirty="0"/>
              <a:t>. </a:t>
            </a:r>
            <a:r>
              <a:rPr lang="zh-CN" altLang="en-US" sz="3600" dirty="0"/>
              <a:t>建立用户</a:t>
            </a:r>
            <a:r>
              <a:rPr lang="zh-CN" altLang="en-US" sz="3600" dirty="0" smtClean="0"/>
              <a:t>对电影的</a:t>
            </a:r>
            <a:r>
              <a:rPr lang="zh-CN" altLang="en-US" sz="3600" dirty="0"/>
              <a:t>评分矩阵 </a:t>
            </a:r>
          </a:p>
          <a:p>
            <a:r>
              <a:rPr lang="en-US" altLang="zh-CN" sz="3600" dirty="0" smtClean="0"/>
              <a:t>    3</a:t>
            </a:r>
            <a:r>
              <a:rPr lang="en-US" altLang="zh-CN" sz="3600" dirty="0"/>
              <a:t>. </a:t>
            </a:r>
            <a:r>
              <a:rPr lang="zh-CN" altLang="en-US" sz="3600" dirty="0"/>
              <a:t>矩阵计算推荐结果 </a:t>
            </a:r>
          </a:p>
          <a:p>
            <a:endParaRPr lang="zh-CN" altLang="en-US" dirty="0"/>
          </a:p>
          <a:p>
            <a:r>
              <a:rPr lang="en-US" altLang="zh-CN" dirty="0" smtClean="0"/>
              <a:t>  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1775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498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b="1" dirty="0" smtClean="0"/>
              <a:t>算法</a:t>
            </a:r>
            <a:r>
              <a:rPr lang="zh-CN" altLang="en-US" b="1" dirty="0"/>
              <a:t>的思想 </a:t>
            </a:r>
            <a:r>
              <a:rPr lang="zh-CN" altLang="en-US" b="1" dirty="0" smtClean="0"/>
              <a:t> </a:t>
            </a:r>
            <a:endParaRPr lang="zh-CN" altLang="en-US" dirty="0"/>
          </a:p>
        </p:txBody>
      </p:sp>
      <p:sp>
        <p:nvSpPr>
          <p:cNvPr id="6" name="内容占位符 3"/>
          <p:cNvSpPr>
            <a:spLocks noGrp="1"/>
          </p:cNvSpPr>
          <p:nvPr>
            <p:ph idx="1"/>
          </p:nvPr>
        </p:nvSpPr>
        <p:spPr>
          <a:xfrm>
            <a:off x="803564" y="1828799"/>
            <a:ext cx="10352116" cy="43965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   1</a:t>
            </a:r>
            <a:r>
              <a:rPr lang="en-US" altLang="zh-CN" sz="3600" dirty="0"/>
              <a:t>. </a:t>
            </a:r>
            <a:r>
              <a:rPr lang="zh-CN" altLang="en-US" sz="3600" dirty="0" smtClean="0"/>
              <a:t>建立电影的</a:t>
            </a:r>
            <a:r>
              <a:rPr lang="zh-CN" altLang="en-US" sz="3600" dirty="0"/>
              <a:t>同现矩阵 </a:t>
            </a:r>
          </a:p>
          <a:p>
            <a:r>
              <a:rPr lang="en-US" altLang="zh-CN" sz="3600" dirty="0" smtClean="0"/>
              <a:t>    2</a:t>
            </a:r>
            <a:r>
              <a:rPr lang="en-US" altLang="zh-CN" sz="3600" dirty="0"/>
              <a:t>. </a:t>
            </a:r>
            <a:r>
              <a:rPr lang="zh-CN" altLang="en-US" sz="3600" dirty="0"/>
              <a:t>建立用户</a:t>
            </a:r>
            <a:r>
              <a:rPr lang="zh-CN" altLang="en-US" sz="3600" dirty="0" smtClean="0"/>
              <a:t>对电影的</a:t>
            </a:r>
            <a:r>
              <a:rPr lang="zh-CN" altLang="en-US" sz="3600" dirty="0"/>
              <a:t>评分矩阵 </a:t>
            </a:r>
          </a:p>
          <a:p>
            <a:r>
              <a:rPr lang="en-US" altLang="zh-CN" sz="3600" dirty="0" smtClean="0"/>
              <a:t>    3</a:t>
            </a:r>
            <a:r>
              <a:rPr lang="en-US" altLang="zh-CN" sz="3600" dirty="0"/>
              <a:t>. </a:t>
            </a:r>
            <a:r>
              <a:rPr lang="zh-CN" altLang="en-US" sz="3600" dirty="0"/>
              <a:t>矩阵计算推荐结果 </a:t>
            </a:r>
          </a:p>
          <a:p>
            <a:endParaRPr lang="zh-CN" altLang="en-US" dirty="0"/>
          </a:p>
          <a:p>
            <a:r>
              <a:rPr lang="en-US" altLang="zh-CN" dirty="0" smtClean="0"/>
              <a:t>  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314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498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b="1" dirty="0"/>
              <a:t>推荐系统架构 </a:t>
            </a:r>
            <a:endParaRPr lang="zh-CN" altLang="en-US" dirty="0"/>
          </a:p>
        </p:txBody>
      </p:sp>
      <p:sp>
        <p:nvSpPr>
          <p:cNvPr id="6" name="内容占位符 3"/>
          <p:cNvSpPr>
            <a:spLocks noGrp="1"/>
          </p:cNvSpPr>
          <p:nvPr>
            <p:ph idx="1"/>
          </p:nvPr>
        </p:nvSpPr>
        <p:spPr>
          <a:xfrm>
            <a:off x="803564" y="1828799"/>
            <a:ext cx="10352116" cy="43965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   </a:t>
            </a:r>
            <a:endParaRPr lang="zh-CN" altLang="en-US" dirty="0"/>
          </a:p>
          <a:p>
            <a:r>
              <a:rPr lang="en-US" altLang="zh-CN" dirty="0" smtClean="0"/>
              <a:t>  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7" y="1736436"/>
            <a:ext cx="9772073" cy="434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0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8117" y="277368"/>
            <a:ext cx="10058400" cy="14498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b="1" dirty="0"/>
              <a:t>推荐系统架构说明 </a:t>
            </a:r>
            <a:endParaRPr lang="zh-CN" altLang="en-US" dirty="0"/>
          </a:p>
        </p:txBody>
      </p:sp>
      <p:sp>
        <p:nvSpPr>
          <p:cNvPr id="6" name="内容占位符 3"/>
          <p:cNvSpPr>
            <a:spLocks noGrp="1"/>
          </p:cNvSpPr>
          <p:nvPr>
            <p:ph idx="1"/>
          </p:nvPr>
        </p:nvSpPr>
        <p:spPr>
          <a:xfrm>
            <a:off x="803563" y="1828799"/>
            <a:ext cx="11120581" cy="43965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●上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图中，左边是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业务系统，右边是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HDFS,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● 业务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系统记录了用户的行为和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对电影的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打分 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● 设置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系统定时器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，增量向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导入数据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userId,filmId,value,time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● 完成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导入后，设置系统定时器，启动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程序，运行推荐算法。 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● 完成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计算后，设置系统定时器，从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导出推荐结果数据到数据库，方便以后的及时查询。 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 smtClean="0"/>
              <a:t>  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265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8117" y="277368"/>
            <a:ext cx="10058400" cy="14498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b="1" dirty="0" err="1"/>
              <a:t>MapReduce</a:t>
            </a:r>
            <a:r>
              <a:rPr lang="zh-CN" altLang="en-US" b="1" dirty="0"/>
              <a:t>程序实现 </a:t>
            </a:r>
            <a:endParaRPr lang="zh-CN" altLang="en-US" dirty="0"/>
          </a:p>
        </p:txBody>
      </p:sp>
      <p:sp>
        <p:nvSpPr>
          <p:cNvPr id="6" name="内容占位符 3"/>
          <p:cNvSpPr>
            <a:spLocks noGrp="1"/>
          </p:cNvSpPr>
          <p:nvPr>
            <p:ph idx="1"/>
          </p:nvPr>
        </p:nvSpPr>
        <p:spPr>
          <a:xfrm>
            <a:off x="803563" y="1828799"/>
            <a:ext cx="11120581" cy="4396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zh-CN" dirty="0" smtClean="0"/>
              <a:t>●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RecommendHadoop.java</a:t>
            </a:r>
            <a:r>
              <a:rPr lang="zh-CN" altLang="en-US" dirty="0"/>
              <a:t>，主任务启动程序 </a:t>
            </a:r>
          </a:p>
          <a:p>
            <a:r>
              <a:rPr lang="en-US" altLang="zh-CN" dirty="0" smtClean="0"/>
              <a:t>● Step1.java</a:t>
            </a:r>
            <a:r>
              <a:rPr lang="zh-CN" altLang="en-US" dirty="0"/>
              <a:t>，按用户分组，计算</a:t>
            </a:r>
            <a:r>
              <a:rPr lang="zh-CN" altLang="en-US" dirty="0" smtClean="0"/>
              <a:t>所有电影出现</a:t>
            </a:r>
            <a:r>
              <a:rPr lang="zh-CN" altLang="en-US" dirty="0"/>
              <a:t>的组合列表，</a:t>
            </a:r>
            <a:r>
              <a:rPr lang="zh-CN" altLang="en-US" dirty="0" smtClean="0"/>
              <a:t>得到用户对</a:t>
            </a:r>
            <a:r>
              <a:rPr lang="zh-CN" altLang="en-US" dirty="0"/>
              <a:t>电影</a:t>
            </a:r>
            <a:r>
              <a:rPr lang="zh-CN" altLang="en-US" dirty="0" smtClean="0"/>
              <a:t>的</a:t>
            </a:r>
            <a:r>
              <a:rPr lang="zh-CN" altLang="en-US" dirty="0"/>
              <a:t>评分矩阵 </a:t>
            </a:r>
          </a:p>
          <a:p>
            <a:r>
              <a:rPr lang="en-US" altLang="zh-CN" dirty="0" smtClean="0"/>
              <a:t>● Step2.java</a:t>
            </a:r>
            <a:r>
              <a:rPr lang="zh-CN" altLang="en-US" dirty="0"/>
              <a:t>，</a:t>
            </a:r>
            <a:r>
              <a:rPr lang="zh-CN" altLang="en-US" dirty="0" smtClean="0"/>
              <a:t>对</a:t>
            </a:r>
            <a:r>
              <a:rPr lang="zh-CN" altLang="en-US" dirty="0"/>
              <a:t>电影</a:t>
            </a:r>
            <a:r>
              <a:rPr lang="zh-CN" altLang="en-US" dirty="0" smtClean="0"/>
              <a:t>组合</a:t>
            </a:r>
            <a:r>
              <a:rPr lang="zh-CN" altLang="en-US" dirty="0"/>
              <a:t>列表进行计数，</a:t>
            </a:r>
            <a:r>
              <a:rPr lang="zh-CN" altLang="en-US" dirty="0" smtClean="0"/>
              <a:t>建立</a:t>
            </a:r>
            <a:r>
              <a:rPr lang="zh-CN" altLang="en-US" dirty="0"/>
              <a:t>电影</a:t>
            </a:r>
            <a:r>
              <a:rPr lang="zh-CN" altLang="en-US" dirty="0" smtClean="0"/>
              <a:t>的</a:t>
            </a:r>
            <a:r>
              <a:rPr lang="zh-CN" altLang="en-US" dirty="0"/>
              <a:t>同现矩阵 </a:t>
            </a:r>
          </a:p>
          <a:p>
            <a:r>
              <a:rPr lang="en-US" altLang="zh-CN" dirty="0" smtClean="0"/>
              <a:t>● Step3.java</a:t>
            </a:r>
            <a:r>
              <a:rPr lang="zh-CN" altLang="en-US" dirty="0"/>
              <a:t>，对同现矩阵和评分矩阵转型 </a:t>
            </a:r>
          </a:p>
          <a:p>
            <a:r>
              <a:rPr lang="en-US" altLang="zh-CN" dirty="0" smtClean="0"/>
              <a:t>● Step4.java</a:t>
            </a:r>
            <a:r>
              <a:rPr lang="zh-CN" altLang="en-US" dirty="0"/>
              <a:t>，合并矩阵，并计算推荐结果列表 </a:t>
            </a:r>
          </a:p>
          <a:p>
            <a:r>
              <a:rPr lang="en-US" altLang="zh-CN" dirty="0" smtClean="0"/>
              <a:t>● HdfsDAO.java</a:t>
            </a:r>
            <a:r>
              <a:rPr lang="zh-CN" altLang="en-US" dirty="0"/>
              <a:t>，</a:t>
            </a:r>
            <a:r>
              <a:rPr lang="en-US" altLang="zh-CN" dirty="0"/>
              <a:t>HDFS</a:t>
            </a:r>
            <a:r>
              <a:rPr lang="zh-CN" altLang="en-US" dirty="0"/>
              <a:t>操作工具类 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 smtClean="0"/>
              <a:t>  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7479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● 游客按电影评分从高到低推荐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371" y="2346037"/>
            <a:ext cx="6554538" cy="392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9783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226</TotalTime>
  <Words>346</Words>
  <Application>Microsoft Office PowerPoint</Application>
  <PresentationFormat>宽屏</PresentationFormat>
  <Paragraphs>77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微软雅黑</vt:lpstr>
      <vt:lpstr>Calibri</vt:lpstr>
      <vt:lpstr>Calibri Light</vt:lpstr>
      <vt:lpstr>回顾</vt:lpstr>
      <vt:lpstr>PowerPoint 演示文稿</vt:lpstr>
      <vt:lpstr> 系统环境 </vt:lpstr>
      <vt:lpstr> 系统环境 </vt:lpstr>
      <vt:lpstr>  算法的思想  </vt:lpstr>
      <vt:lpstr>  算法的思想  </vt:lpstr>
      <vt:lpstr>   推荐系统架构 </vt:lpstr>
      <vt:lpstr>    推荐系统架构说明 </vt:lpstr>
      <vt:lpstr>     MapReduce程序实现 </vt:lpstr>
      <vt:lpstr>推荐结果</vt:lpstr>
      <vt:lpstr>推荐结果</vt:lpstr>
      <vt:lpstr>后台管理系统</vt:lpstr>
      <vt:lpstr>后台管理系统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wyd</dc:creator>
  <cp:lastModifiedBy>wyd</cp:lastModifiedBy>
  <cp:revision>23</cp:revision>
  <dcterms:created xsi:type="dcterms:W3CDTF">2017-02-19T08:43:10Z</dcterms:created>
  <dcterms:modified xsi:type="dcterms:W3CDTF">2017-02-19T12:53:45Z</dcterms:modified>
</cp:coreProperties>
</file>