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15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ECC2C5-E647-4E12-A5D9-12120DAF7DA8}" type="datetimeFigureOut">
              <a:rPr lang="zh-CN" altLang="en-US" smtClean="0"/>
              <a:t>2019/5/7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BBE235-1366-4514-8C47-F309DBD84B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90367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BBE235-1366-4514-8C47-F309DBD84B5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58867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2019/5/7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2019/5/7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2019/5/7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2019/5/7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2019/5/7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2019/5/7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76056" y="1916832"/>
            <a:ext cx="3744416" cy="2664296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会员维护模块提示这个，不能保存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620688"/>
            <a:ext cx="3952875" cy="483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39818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570629"/>
            <a:ext cx="4657725" cy="567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5508105" y="1959370"/>
            <a:ext cx="33123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会员充值模块提示这个，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0930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0" y="1340768"/>
            <a:ext cx="4392488" cy="4176464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积分冲减成功后点是否打印选择是就提示服务已断开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623888"/>
            <a:ext cx="3962400" cy="561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53397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28184" y="2852936"/>
            <a:ext cx="2602632" cy="1143000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在这个右上角加一个选好了的按键，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628800"/>
            <a:ext cx="5457825" cy="430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49052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191439"/>
            <a:ext cx="3467100" cy="408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4709663" y="2785763"/>
            <a:ext cx="2723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兑换成功后要把信息清空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577762" y="5805264"/>
            <a:ext cx="82638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另外打印这块这周有时间就尽量弄好来，没有时间就弄个简单的上去后面再优化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8288992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76</Words>
  <Application>Microsoft Office PowerPoint</Application>
  <PresentationFormat>全屏显示(4:3)</PresentationFormat>
  <Paragraphs>7</Paragraphs>
  <Slides>5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会员维护模块提示这个，不能保存</vt:lpstr>
      <vt:lpstr>PowerPoint 演示文稿</vt:lpstr>
      <vt:lpstr>积分冲减成功后点是否打印选择是就提示服务已断开</vt:lpstr>
      <vt:lpstr>在这个右上角加一个选好了的按键，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会员维护模块提示这个，不能保存</dc:title>
  <dc:creator>zenghang</dc:creator>
  <cp:lastModifiedBy>zenghang</cp:lastModifiedBy>
  <cp:revision>3</cp:revision>
  <dcterms:created xsi:type="dcterms:W3CDTF">2019-05-07T13:12:15Z</dcterms:created>
  <dcterms:modified xsi:type="dcterms:W3CDTF">2019-05-07T13:25:21Z</dcterms:modified>
</cp:coreProperties>
</file>