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5"/>
    <p:sldMasterId id="2147483693" r:id="rId6"/>
  </p:sldMasterIdLst>
  <p:notesMasterIdLst>
    <p:notesMasterId r:id="rId22"/>
  </p:notesMasterIdLst>
  <p:sldIdLst>
    <p:sldId id="397" r:id="rId7"/>
    <p:sldId id="396" r:id="rId8"/>
    <p:sldId id="398" r:id="rId9"/>
    <p:sldId id="399" r:id="rId10"/>
    <p:sldId id="407" r:id="rId11"/>
    <p:sldId id="408" r:id="rId12"/>
    <p:sldId id="391" r:id="rId13"/>
    <p:sldId id="400" r:id="rId14"/>
    <p:sldId id="409" r:id="rId15"/>
    <p:sldId id="406" r:id="rId16"/>
    <p:sldId id="401" r:id="rId17"/>
    <p:sldId id="402" r:id="rId18"/>
    <p:sldId id="405" r:id="rId19"/>
    <p:sldId id="403" r:id="rId20"/>
    <p:sldId id="394" r:id="rId21"/>
  </p:sldIdLst>
  <p:sldSz cx="9144000" cy="5143500" type="screen16x9"/>
  <p:notesSz cx="7102475" cy="10231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3F1"/>
    <a:srgbClr val="CCBEDC"/>
    <a:srgbClr val="987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4660"/>
  </p:normalViewPr>
  <p:slideViewPr>
    <p:cSldViewPr>
      <p:cViewPr varScale="1">
        <p:scale>
          <a:sx n="161" d="100"/>
          <a:sy n="16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41B2C3-27CD-4229-9D47-0273EB00C9B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3" y="9718091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E59BF-E71E-4EBE-8C29-6683CEC0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0400" y="463550"/>
            <a:ext cx="5538788" cy="31162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88568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2195" y="4035291"/>
            <a:ext cx="2131805" cy="11082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lvl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80" y="1962154"/>
            <a:ext cx="5313363" cy="406003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5034" algn="l"/>
              </a:tabLst>
              <a:defRPr sz="2325"/>
            </a:lvl1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209550"/>
            <a:ext cx="5303838" cy="1619250"/>
          </a:xfrm>
        </p:spPr>
        <p:txBody>
          <a:bodyPr lIns="0" rIns="0"/>
          <a:lstStyle>
            <a:lvl1pPr>
              <a:defRPr sz="3225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10" name="Picture 9" descr="Mentor-ASB-Logo-Color-Hi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01" y="4364831"/>
            <a:ext cx="1573039" cy="447675"/>
          </a:xfrm>
          <a:prstGeom prst="rect">
            <a:avLst/>
          </a:prstGeom>
        </p:spPr>
      </p:pic>
      <p:pic>
        <p:nvPicPr>
          <p:cNvPr id="12" name="Picture 11" descr="Tech-Montage-2017-PPT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4022"/>
          <a:stretch/>
        </p:blipFill>
        <p:spPr>
          <a:xfrm>
            <a:off x="281905" y="800100"/>
            <a:ext cx="2912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01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895350"/>
            <a:ext cx="4495800" cy="3776472"/>
          </a:xfrm>
        </p:spPr>
        <p:txBody>
          <a:bodyPr/>
          <a:lstStyle>
            <a:lvl1pPr>
              <a:buClr>
                <a:srgbClr val="3769AC"/>
              </a:buCl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895350"/>
            <a:ext cx="4495800" cy="3776472"/>
          </a:xfrm>
        </p:spPr>
        <p:txBody>
          <a:bodyPr/>
          <a:lstStyle>
            <a:lvl1pPr>
              <a:buClr>
                <a:srgbClr val="3769AC"/>
              </a:buCl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2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4040188" cy="659606"/>
          </a:xfrm>
        </p:spPr>
        <p:txBody>
          <a:bodyPr lIns="158448" rIns="158448" anchor="b"/>
          <a:lstStyle>
            <a:lvl1pPr marL="0" indent="0">
              <a:buNone/>
              <a:defRPr sz="2025" b="1"/>
            </a:lvl1pPr>
            <a:lvl2pPr marL="457063" indent="0">
              <a:buNone/>
              <a:defRPr sz="2025" b="1"/>
            </a:lvl2pPr>
            <a:lvl3pPr marL="914126" indent="0">
              <a:buNone/>
              <a:defRPr sz="1800" b="1"/>
            </a:lvl3pPr>
            <a:lvl4pPr marL="1371189" indent="0">
              <a:buNone/>
              <a:defRPr sz="1575" b="1"/>
            </a:lvl4pPr>
            <a:lvl5pPr marL="1828252" indent="0">
              <a:buNone/>
              <a:defRPr sz="1575" b="1"/>
            </a:lvl5pPr>
            <a:lvl6pPr marL="2285314" indent="0">
              <a:buNone/>
              <a:defRPr sz="1575" b="1"/>
            </a:lvl6pPr>
            <a:lvl7pPr marL="2742378" indent="0">
              <a:buNone/>
              <a:defRPr sz="1575" b="1"/>
            </a:lvl7pPr>
            <a:lvl8pPr marL="3199439" indent="0">
              <a:buNone/>
              <a:defRPr sz="1575" b="1"/>
            </a:lvl8pPr>
            <a:lvl9pPr marL="3656503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lIns="158448" rIns="158448"/>
          <a:lstStyle>
            <a:lvl1pPr>
              <a:buClr>
                <a:srgbClr val="3769AC"/>
              </a:buClr>
              <a:defRPr sz="2025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71551"/>
            <a:ext cx="4041775" cy="659606"/>
          </a:xfrm>
        </p:spPr>
        <p:txBody>
          <a:bodyPr lIns="158448" rIns="158448" anchor="b"/>
          <a:lstStyle>
            <a:lvl1pPr marL="0" indent="0">
              <a:buNone/>
              <a:defRPr sz="2025" b="1"/>
            </a:lvl1pPr>
            <a:lvl2pPr marL="457063" indent="0">
              <a:buNone/>
              <a:defRPr sz="2025" b="1"/>
            </a:lvl2pPr>
            <a:lvl3pPr marL="914126" indent="0">
              <a:buNone/>
              <a:defRPr sz="1800" b="1"/>
            </a:lvl3pPr>
            <a:lvl4pPr marL="1371189" indent="0">
              <a:buNone/>
              <a:defRPr sz="1575" b="1"/>
            </a:lvl4pPr>
            <a:lvl5pPr marL="1828252" indent="0">
              <a:buNone/>
              <a:defRPr sz="1575" b="1"/>
            </a:lvl5pPr>
            <a:lvl6pPr marL="2285314" indent="0">
              <a:buNone/>
              <a:defRPr sz="1575" b="1"/>
            </a:lvl6pPr>
            <a:lvl7pPr marL="2742378" indent="0">
              <a:buNone/>
              <a:defRPr sz="1575" b="1"/>
            </a:lvl7pPr>
            <a:lvl8pPr marL="3199439" indent="0">
              <a:buNone/>
              <a:defRPr sz="1575" b="1"/>
            </a:lvl8pPr>
            <a:lvl9pPr marL="3656503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 lIns="158448" rIns="158448"/>
          <a:lstStyle>
            <a:lvl1pPr marL="260582" marR="0" indent="-260582" algn="l" defTabSz="685742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3769AC"/>
              </a:buClr>
              <a:buSzPct val="80000"/>
              <a:buFont typeface="Wingdings" pitchFamily="-112" charset="2"/>
              <a:buChar char="n"/>
              <a:tabLst/>
              <a:defRPr sz="2025"/>
            </a:lvl1pPr>
            <a:lvl2pPr marL="600025" marR="0" indent="-315490" algn="l" defTabSz="685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—"/>
              <a:tabLst/>
              <a:defRPr sz="1800"/>
            </a:lvl2pPr>
            <a:lvl3pPr marL="816701" marR="0" indent="-172627" algn="l" defTabSz="685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1575"/>
            </a:lvl3pPr>
            <a:lvl4pPr marL="1029805" marR="0" indent="-159530" algn="l" defTabSz="685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1425"/>
            </a:lvl4pPr>
            <a:lvl5pPr marL="1198860" marR="0" indent="-115481" algn="l" defTabSz="685742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5F5F5F"/>
              </a:buClr>
              <a:buSzTx/>
              <a:buFont typeface="Arial" pitchFamily="34" charset="0"/>
              <a:buChar char="•"/>
              <a:tabLst/>
              <a:defRPr sz="142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08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348" tIns="431964" rIns="2123823" bIns="233980" numCol="1" anchor="t" anchorCtr="0" compatLnSpc="1">
            <a:prstTxWarp prst="textNoShape">
              <a:avLst/>
            </a:prstTxWarp>
          </a:bodyPr>
          <a:lstStyle>
            <a:lvl1pPr marL="0" marR="0" indent="0" algn="l" defTabSz="6851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6851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7162643" y="242888"/>
            <a:ext cx="1618407" cy="6858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45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1" y="2"/>
            <a:ext cx="1191" cy="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26978" rIns="0" bIns="0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825" b="1" dirty="0">
              <a:solidFill>
                <a:srgbClr val="990000"/>
              </a:solidFill>
              <a:ea typeface="ＭＳ Ｐゴシック" charset="-128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-161916" y="-162000"/>
            <a:ext cx="9466670" cy="54675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470052" y="2841479"/>
            <a:ext cx="4857470" cy="1832458"/>
          </a:xfrm>
          <a:noFill/>
        </p:spPr>
        <p:txBody>
          <a:bodyPr wrap="square" lIns="215984" tIns="89992" rIns="215984" bIns="215984" anchor="b" anchorCtr="0">
            <a:spAutoFit/>
          </a:bodyPr>
          <a:lstStyle>
            <a:lvl1pPr>
              <a:defRPr sz="33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 smtClean="0"/>
          </a:p>
        </p:txBody>
      </p:sp>
      <p:grpSp>
        <p:nvGrpSpPr>
          <p:cNvPr id="28" name="Group 33"/>
          <p:cNvGrpSpPr>
            <a:grpSpLocks noChangeAspect="1"/>
          </p:cNvGrpSpPr>
          <p:nvPr/>
        </p:nvGrpSpPr>
        <p:grpSpPr bwMode="auto">
          <a:xfrm>
            <a:off x="7162643" y="242888"/>
            <a:ext cx="1618407" cy="6858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7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8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9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0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275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6579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25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75">
                <a:solidFill>
                  <a:schemeClr val="bg1"/>
                </a:solidFill>
              </a:defRPr>
            </a:lvl4pPr>
            <a:lvl5pPr>
              <a:defRPr sz="1575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41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  <p:pic>
        <p:nvPicPr>
          <p:cNvPr id="3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820"/>
          </a:xfrm>
          <a:prstGeom prst="rect">
            <a:avLst/>
          </a:prstGeom>
        </p:spPr>
      </p:pic>
      <p:sp>
        <p:nvSpPr>
          <p:cNvPr id="37" name="Footer Placeholder 2"/>
          <p:cNvSpPr txBox="1">
            <a:spLocks/>
          </p:cNvSpPr>
          <p:nvPr userDrawn="1"/>
        </p:nvSpPr>
        <p:spPr>
          <a:xfrm>
            <a:off x="457200" y="4874850"/>
            <a:ext cx="1371600" cy="135000"/>
          </a:xfrm>
          <a:prstGeom prst="rect">
            <a:avLst/>
          </a:prstGeom>
        </p:spPr>
        <p:txBody>
          <a:bodyPr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1100" smtClean="0">
                <a:solidFill>
                  <a:schemeClr val="bg1"/>
                </a:solidFill>
              </a:rPr>
              <a:pPr/>
              <a:t>‹#›</a:t>
            </a:fld>
            <a:r>
              <a:rPr lang="en-GB" sz="1100" dirty="0" smtClean="0">
                <a:solidFill>
                  <a:schemeClr val="bg1"/>
                </a:solidFill>
              </a:rPr>
              <a:t> - Confidential</a:t>
            </a:r>
            <a:endParaRPr lang="en-GB" sz="1100" dirty="0">
              <a:solidFill>
                <a:schemeClr val="bg1"/>
              </a:solidFill>
            </a:endParaRPr>
          </a:p>
        </p:txBody>
      </p:sp>
      <p:pic>
        <p:nvPicPr>
          <p:cNvPr id="3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10" y="4779589"/>
            <a:ext cx="1099448" cy="3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82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62150"/>
            <a:ext cx="8229600" cy="24800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B0F0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10" y="4779589"/>
            <a:ext cx="1099448" cy="3124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9542"/>
            <a:ext cx="4180052" cy="11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7" name="Text Box 22"/>
          <p:cNvSpPr txBox="1">
            <a:spLocks noChangeArrowheads="1"/>
          </p:cNvSpPr>
          <p:nvPr userDrawn="1"/>
        </p:nvSpPr>
        <p:spPr bwMode="auto">
          <a:xfrm>
            <a:off x="2865481" y="2914652"/>
            <a:ext cx="341304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spc="225" dirty="0">
                <a:solidFill>
                  <a:srgbClr val="FFFFFF"/>
                </a:solidFill>
                <a:ea typeface="ＭＳ Ｐゴシック" pitchFamily="-112" charset="-128"/>
                <a:cs typeface="Tahoma"/>
              </a:rPr>
              <a:t>mentor.com/automotive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52840"/>
            <a:ext cx="6048672" cy="17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57200" y="127635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tx1"/>
                </a:solidFill>
              </a:rPr>
              <a:t>Mentor Automotive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62150"/>
            <a:ext cx="8229600" cy="24800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B0F0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13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8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2838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960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3241040" y="132120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 userDrawn="1"/>
        </p:nvCxnSpPr>
        <p:spPr>
          <a:xfrm>
            <a:off x="6060440" y="132195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/>
          <p:cNvSpPr txBox="1">
            <a:spLocks/>
          </p:cNvSpPr>
          <p:nvPr userDrawn="1"/>
        </p:nvSpPr>
        <p:spPr>
          <a:xfrm>
            <a:off x="457200" y="4874850"/>
            <a:ext cx="1371600" cy="135000"/>
          </a:xfrm>
          <a:prstGeom prst="rect">
            <a:avLst/>
          </a:prstGeom>
        </p:spPr>
        <p:txBody>
          <a:bodyPr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1100" smtClean="0">
                <a:solidFill>
                  <a:schemeClr val="bg1"/>
                </a:solidFill>
              </a:rPr>
              <a:pPr/>
              <a:t>‹#›</a:t>
            </a:fld>
            <a:r>
              <a:rPr lang="en-GB" sz="1100" dirty="0" smtClean="0">
                <a:solidFill>
                  <a:schemeClr val="bg1"/>
                </a:solidFill>
              </a:rPr>
              <a:t> - Confidential</a:t>
            </a:r>
            <a:endParaRPr lang="en-GB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10" y="4779589"/>
            <a:ext cx="1099448" cy="3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4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457200" y="4874850"/>
            <a:ext cx="1371600" cy="135000"/>
          </a:xfrm>
          <a:prstGeom prst="rect">
            <a:avLst/>
          </a:prstGeom>
        </p:spPr>
        <p:txBody>
          <a:bodyPr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Confidential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2838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96000" y="1321594"/>
            <a:ext cx="27360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3241040" y="132120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 userDrawn="1"/>
        </p:nvCxnSpPr>
        <p:spPr>
          <a:xfrm>
            <a:off x="6060440" y="132195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2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3776472"/>
          </a:xfrm>
        </p:spPr>
        <p:txBody>
          <a:bodyPr/>
          <a:lstStyle>
            <a:lvl1pPr marL="260582" indent="-260582">
              <a:spcBef>
                <a:spcPts val="638"/>
              </a:spcBef>
              <a:buClr>
                <a:srgbClr val="3769AC"/>
              </a:buClr>
              <a:defRPr/>
            </a:lvl1pPr>
            <a:lvl4pPr>
              <a:defRPr/>
            </a:lvl4pPr>
            <a:lvl5pPr marL="1197668" indent="-115481">
              <a:buFont typeface="Arial" pitchFamily="34" charset="0"/>
              <a:buChar char="•"/>
              <a:defRPr sz="1425" baseline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00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ChangeAspect="1"/>
          </p:cNvSpPr>
          <p:nvPr>
            <p:ph sz="half" idx="1" hasCustomPrompt="1"/>
          </p:nvPr>
        </p:nvSpPr>
        <p:spPr>
          <a:xfrm>
            <a:off x="457196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2438400" y="26479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 noChangeAspect="1"/>
          </p:cNvSpPr>
          <p:nvPr>
            <p:ph sz="half" idx="12" hasCustomPrompt="1"/>
          </p:nvPr>
        </p:nvSpPr>
        <p:spPr>
          <a:xfrm>
            <a:off x="2484937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Content Placeholder 2"/>
          <p:cNvSpPr>
            <a:spLocks noGrp="1" noChangeAspect="1"/>
          </p:cNvSpPr>
          <p:nvPr>
            <p:ph sz="half" idx="13" hasCustomPrompt="1"/>
          </p:nvPr>
        </p:nvSpPr>
        <p:spPr>
          <a:xfrm>
            <a:off x="4724400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7"/>
          <p:cNvCxnSpPr/>
          <p:nvPr userDrawn="1"/>
        </p:nvCxnSpPr>
        <p:spPr>
          <a:xfrm>
            <a:off x="6705604" y="5431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 noChangeAspect="1"/>
          </p:cNvSpPr>
          <p:nvPr>
            <p:ph sz="half" idx="14" hasCustomPrompt="1"/>
          </p:nvPr>
        </p:nvSpPr>
        <p:spPr>
          <a:xfrm>
            <a:off x="6752141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Footer Placeholder 2"/>
          <p:cNvSpPr txBox="1">
            <a:spLocks/>
          </p:cNvSpPr>
          <p:nvPr userDrawn="1"/>
        </p:nvSpPr>
        <p:spPr>
          <a:xfrm>
            <a:off x="457200" y="4874850"/>
            <a:ext cx="1371600" cy="135000"/>
          </a:xfrm>
          <a:prstGeom prst="rect">
            <a:avLst/>
          </a:prstGeom>
        </p:spPr>
        <p:txBody>
          <a:bodyPr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1100" smtClean="0">
                <a:solidFill>
                  <a:schemeClr val="bg1"/>
                </a:solidFill>
              </a:rPr>
              <a:pPr/>
              <a:t>‹#›</a:t>
            </a:fld>
            <a:r>
              <a:rPr lang="en-GB" sz="1100" dirty="0" smtClean="0">
                <a:solidFill>
                  <a:schemeClr val="bg1"/>
                </a:solidFill>
              </a:rPr>
              <a:t> - Confidential</a:t>
            </a:r>
            <a:endParaRPr lang="en-GB" sz="11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10" y="4779589"/>
            <a:ext cx="1099448" cy="3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9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ChangeAspect="1"/>
          </p:cNvSpPr>
          <p:nvPr>
            <p:ph sz="half" idx="1" hasCustomPrompt="1"/>
          </p:nvPr>
        </p:nvSpPr>
        <p:spPr>
          <a:xfrm>
            <a:off x="457196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457200" y="4874850"/>
            <a:ext cx="1371600" cy="135000"/>
          </a:xfrm>
          <a:prstGeom prst="rect">
            <a:avLst/>
          </a:prstGeom>
        </p:spPr>
        <p:txBody>
          <a:bodyPr lIns="34290" tIns="17145" rIns="34290" bIns="171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Confidential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2438400" y="26479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 noChangeAspect="1"/>
          </p:cNvSpPr>
          <p:nvPr>
            <p:ph sz="half" idx="12" hasCustomPrompt="1"/>
          </p:nvPr>
        </p:nvSpPr>
        <p:spPr>
          <a:xfrm>
            <a:off x="2484937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Content Placeholder 2"/>
          <p:cNvSpPr>
            <a:spLocks noGrp="1" noChangeAspect="1"/>
          </p:cNvSpPr>
          <p:nvPr>
            <p:ph sz="half" idx="13" hasCustomPrompt="1"/>
          </p:nvPr>
        </p:nvSpPr>
        <p:spPr>
          <a:xfrm>
            <a:off x="4724400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5" name="Straight Connector 7"/>
          <p:cNvCxnSpPr/>
          <p:nvPr userDrawn="1"/>
        </p:nvCxnSpPr>
        <p:spPr>
          <a:xfrm>
            <a:off x="6705604" y="5431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 noChangeAspect="1"/>
          </p:cNvSpPr>
          <p:nvPr>
            <p:ph sz="half" idx="14" hasCustomPrompt="1"/>
          </p:nvPr>
        </p:nvSpPr>
        <p:spPr>
          <a:xfrm>
            <a:off x="6752141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9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pic>
        <p:nvPicPr>
          <p:cNvPr id="4" name="Picture 11" descr="Mentor-Automotive-Logo-White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2" y="1371600"/>
            <a:ext cx="7707731" cy="1541145"/>
          </a:xfrm>
          <a:prstGeom prst="rect">
            <a:avLst/>
          </a:prstGeom>
        </p:spPr>
      </p:pic>
      <p:sp>
        <p:nvSpPr>
          <p:cNvPr id="5" name="Text Box 22"/>
          <p:cNvSpPr txBox="1">
            <a:spLocks noChangeArrowheads="1"/>
          </p:cNvSpPr>
          <p:nvPr userDrawn="1"/>
        </p:nvSpPr>
        <p:spPr bwMode="auto">
          <a:xfrm>
            <a:off x="2865481" y="2914652"/>
            <a:ext cx="341304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spc="225" dirty="0">
                <a:solidFill>
                  <a:schemeClr val="tx1"/>
                </a:solidFill>
                <a:ea typeface="ＭＳ Ｐゴシック" pitchFamily="-112" charset="-128"/>
                <a:cs typeface="Tahoma"/>
              </a:rPr>
              <a:t>mentor.com/automotive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315200" y="4781550"/>
            <a:ext cx="1827446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6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62152"/>
            <a:ext cx="8229600" cy="24800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B0F0"/>
                </a:solidFill>
              </a:defRPr>
            </a:lvl1pPr>
            <a:lvl2pPr>
              <a:defRPr sz="2025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75">
                <a:solidFill>
                  <a:schemeClr val="bg1"/>
                </a:solidFill>
              </a:defRPr>
            </a:lvl4pPr>
            <a:lvl5pPr>
              <a:defRPr sz="15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97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7200" y="1276352"/>
            <a:ext cx="7772400" cy="646307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defTabSz="914164" fontAlgn="auto">
              <a:spcBef>
                <a:spcPts val="0"/>
              </a:spcBef>
              <a:spcAft>
                <a:spcPts val="0"/>
              </a:spcAft>
            </a:pPr>
            <a:r>
              <a:rPr lang="de-DE" sz="3600" b="1" dirty="0" smtClean="0">
                <a:solidFill>
                  <a:prstClr val="black"/>
                </a:solidFill>
                <a:latin typeface="Tahoma"/>
                <a:ea typeface="+mn-ea"/>
              </a:rPr>
              <a:t>Mentor Automotive</a:t>
            </a:r>
            <a:endParaRPr lang="en-US" sz="3600" b="1" dirty="0">
              <a:solidFill>
                <a:prstClr val="black"/>
              </a:solidFill>
              <a:latin typeface="Tahoma"/>
              <a:ea typeface="+mn-ea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62152"/>
            <a:ext cx="8229600" cy="248007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B0F0"/>
                </a:solidFill>
              </a:defRPr>
            </a:lvl1pPr>
            <a:lvl2pPr>
              <a:defRPr sz="2025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75">
                <a:solidFill>
                  <a:schemeClr val="bg1"/>
                </a:solidFill>
              </a:defRPr>
            </a:lvl4pPr>
            <a:lvl5pPr>
              <a:defRPr sz="15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25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75">
                <a:solidFill>
                  <a:schemeClr val="bg1"/>
                </a:solidFill>
              </a:defRPr>
            </a:lvl4pPr>
            <a:lvl5pPr>
              <a:defRPr sz="1575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41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6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25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75">
                <a:solidFill>
                  <a:schemeClr val="tx1"/>
                </a:solidFill>
              </a:defRPr>
            </a:lvl4pPr>
            <a:lvl5pPr>
              <a:defRPr sz="1575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35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7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514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25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0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6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2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32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4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49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57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65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6671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25" b="1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/>
                </a:solidFill>
              </a:defRPr>
            </a:lvl1pPr>
            <a:lvl2pPr marL="4570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6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2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32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4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49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57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65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073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1594"/>
            <a:ext cx="40386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75">
                <a:solidFill>
                  <a:schemeClr val="bg1"/>
                </a:solidFill>
              </a:defRPr>
            </a:lvl3pPr>
            <a:lvl4pPr>
              <a:defRPr sz="1425">
                <a:solidFill>
                  <a:schemeClr val="bg1"/>
                </a:solidFill>
              </a:defRPr>
            </a:lvl4pPr>
            <a:lvl5pPr>
              <a:defRPr sz="1425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1594"/>
            <a:ext cx="40386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75">
                <a:solidFill>
                  <a:schemeClr val="bg1"/>
                </a:solidFill>
              </a:defRPr>
            </a:lvl3pPr>
            <a:lvl4pPr>
              <a:defRPr sz="1425">
                <a:solidFill>
                  <a:schemeClr val="bg1"/>
                </a:solidFill>
              </a:defRPr>
            </a:lvl4pPr>
            <a:lvl5pPr>
              <a:defRPr sz="1425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grpSp>
        <p:nvGrpSpPr>
          <p:cNvPr id="6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36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45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43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1594"/>
            <a:ext cx="40386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1594"/>
            <a:ext cx="40386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75">
                <a:solidFill>
                  <a:schemeClr val="bg1"/>
                </a:solidFill>
              </a:defRPr>
            </a:lvl3pPr>
            <a:lvl4pPr>
              <a:defRPr sz="1425">
                <a:solidFill>
                  <a:schemeClr val="bg1"/>
                </a:solidFill>
              </a:defRPr>
            </a:lvl4pPr>
            <a:lvl5pPr>
              <a:defRPr sz="1425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2838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75">
                <a:solidFill>
                  <a:schemeClr val="bg1"/>
                </a:solidFill>
              </a:defRPr>
            </a:lvl3pPr>
            <a:lvl4pPr>
              <a:defRPr sz="1425">
                <a:solidFill>
                  <a:schemeClr val="bg1"/>
                </a:solidFill>
              </a:defRPr>
            </a:lvl4pPr>
            <a:lvl5pPr>
              <a:defRPr sz="1425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960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75">
                <a:solidFill>
                  <a:schemeClr val="bg1"/>
                </a:solidFill>
              </a:defRPr>
            </a:lvl3pPr>
            <a:lvl4pPr>
              <a:defRPr sz="1425">
                <a:solidFill>
                  <a:schemeClr val="bg1"/>
                </a:solidFill>
              </a:defRPr>
            </a:lvl4pPr>
            <a:lvl5pPr>
              <a:defRPr sz="1425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3241040" y="132120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6060440" y="132195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0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2838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96000" y="1321594"/>
            <a:ext cx="2736000" cy="2545556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3241040" y="132120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6060440" y="1321950"/>
            <a:ext cx="0" cy="25452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78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ChangeAspect="1"/>
          </p:cNvSpPr>
          <p:nvPr>
            <p:ph sz="half" idx="1" hasCustomPrompt="1"/>
          </p:nvPr>
        </p:nvSpPr>
        <p:spPr>
          <a:xfrm>
            <a:off x="457199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1" name="Straight Connector 7"/>
          <p:cNvCxnSpPr/>
          <p:nvPr/>
        </p:nvCxnSpPr>
        <p:spPr>
          <a:xfrm>
            <a:off x="2438400" y="26479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 noChangeAspect="1"/>
          </p:cNvSpPr>
          <p:nvPr>
            <p:ph sz="half" idx="12" hasCustomPrompt="1"/>
          </p:nvPr>
        </p:nvSpPr>
        <p:spPr>
          <a:xfrm>
            <a:off x="2484940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Content Placeholder 2"/>
          <p:cNvSpPr>
            <a:spLocks noGrp="1" noChangeAspect="1"/>
          </p:cNvSpPr>
          <p:nvPr>
            <p:ph sz="half" idx="13" hasCustomPrompt="1"/>
          </p:nvPr>
        </p:nvSpPr>
        <p:spPr>
          <a:xfrm>
            <a:off x="4724403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7"/>
          <p:cNvCxnSpPr/>
          <p:nvPr/>
        </p:nvCxnSpPr>
        <p:spPr>
          <a:xfrm>
            <a:off x="6705604" y="5431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 noChangeAspect="1"/>
          </p:cNvSpPr>
          <p:nvPr>
            <p:ph sz="half" idx="14" hasCustomPrompt="1"/>
          </p:nvPr>
        </p:nvSpPr>
        <p:spPr>
          <a:xfrm>
            <a:off x="6752144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ChangeAspect="1"/>
          </p:cNvSpPr>
          <p:nvPr>
            <p:ph sz="half" idx="1" hasCustomPrompt="1"/>
          </p:nvPr>
        </p:nvSpPr>
        <p:spPr>
          <a:xfrm>
            <a:off x="457199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1" name="Straight Connector 7"/>
          <p:cNvCxnSpPr/>
          <p:nvPr/>
        </p:nvCxnSpPr>
        <p:spPr>
          <a:xfrm>
            <a:off x="2438400" y="26479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 noChangeAspect="1"/>
          </p:cNvSpPr>
          <p:nvPr>
            <p:ph sz="half" idx="12" hasCustomPrompt="1"/>
          </p:nvPr>
        </p:nvSpPr>
        <p:spPr>
          <a:xfrm>
            <a:off x="2484940" y="26479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Content Placeholder 2"/>
          <p:cNvSpPr>
            <a:spLocks noGrp="1" noChangeAspect="1"/>
          </p:cNvSpPr>
          <p:nvPr>
            <p:ph sz="half" idx="13" hasCustomPrompt="1"/>
          </p:nvPr>
        </p:nvSpPr>
        <p:spPr>
          <a:xfrm>
            <a:off x="4724403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5" name="Straight Connector 7"/>
          <p:cNvCxnSpPr/>
          <p:nvPr/>
        </p:nvCxnSpPr>
        <p:spPr>
          <a:xfrm>
            <a:off x="6705604" y="543150"/>
            <a:ext cx="0" cy="1800000"/>
          </a:xfrm>
          <a:prstGeom prst="line">
            <a:avLst/>
          </a:prstGeom>
          <a:ln w="1905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 noChangeAspect="1"/>
          </p:cNvSpPr>
          <p:nvPr>
            <p:ph sz="half" idx="14" hasCustomPrompt="1"/>
          </p:nvPr>
        </p:nvSpPr>
        <p:spPr>
          <a:xfrm>
            <a:off x="6752144" y="543150"/>
            <a:ext cx="1934663" cy="1800000"/>
          </a:xfrm>
        </p:spPr>
        <p:txBody>
          <a:bodyPr>
            <a:normAutofit/>
          </a:bodyPr>
          <a:lstStyle>
            <a:lvl1pPr marL="0" indent="0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3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 algn="l"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082" indent="0">
              <a:buNone/>
              <a:defRPr sz="2025" b="1"/>
            </a:lvl2pPr>
            <a:lvl3pPr marL="914164" indent="0">
              <a:buNone/>
              <a:defRPr sz="1800" b="1"/>
            </a:lvl3pPr>
            <a:lvl4pPr marL="1371246" indent="0">
              <a:buNone/>
              <a:defRPr sz="1575" b="1"/>
            </a:lvl4pPr>
            <a:lvl5pPr marL="1828328" indent="0">
              <a:buNone/>
              <a:defRPr sz="1575" b="1"/>
            </a:lvl5pPr>
            <a:lvl6pPr marL="2285410" indent="0">
              <a:buNone/>
              <a:defRPr sz="1575" b="1"/>
            </a:lvl6pPr>
            <a:lvl7pPr marL="2742492" indent="0">
              <a:buNone/>
              <a:defRPr sz="1575" b="1"/>
            </a:lvl7pPr>
            <a:lvl8pPr marL="3199573" indent="0">
              <a:buNone/>
              <a:defRPr sz="1575" b="1"/>
            </a:lvl8pPr>
            <a:lvl9pPr marL="3656656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75">
                <a:solidFill>
                  <a:schemeClr val="bg1"/>
                </a:solidFill>
              </a:defRPr>
            </a:lvl2pPr>
            <a:lvl3pPr>
              <a:defRPr sz="1425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082" indent="0">
              <a:buNone/>
              <a:defRPr sz="2025" b="1"/>
            </a:lvl2pPr>
            <a:lvl3pPr marL="914164" indent="0">
              <a:buNone/>
              <a:defRPr sz="1800" b="1"/>
            </a:lvl3pPr>
            <a:lvl4pPr marL="1371246" indent="0">
              <a:buNone/>
              <a:defRPr sz="1575" b="1"/>
            </a:lvl4pPr>
            <a:lvl5pPr marL="1828328" indent="0">
              <a:buNone/>
              <a:defRPr sz="1575" b="1"/>
            </a:lvl5pPr>
            <a:lvl6pPr marL="2285410" indent="0">
              <a:buNone/>
              <a:defRPr sz="1575" b="1"/>
            </a:lvl6pPr>
            <a:lvl7pPr marL="2742492" indent="0">
              <a:buNone/>
              <a:defRPr sz="1575" b="1"/>
            </a:lvl7pPr>
            <a:lvl8pPr marL="3199573" indent="0">
              <a:buNone/>
              <a:defRPr sz="1575" b="1"/>
            </a:lvl8pPr>
            <a:lvl9pPr marL="3656656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75">
                <a:solidFill>
                  <a:schemeClr val="bg1"/>
                </a:solidFill>
              </a:defRPr>
            </a:lvl2pPr>
            <a:lvl3pPr>
              <a:defRPr sz="1425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6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 algn="l">
              <a:defRPr sz="32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82" indent="0">
              <a:buNone/>
              <a:defRPr sz="2025" b="1"/>
            </a:lvl2pPr>
            <a:lvl3pPr marL="914164" indent="0">
              <a:buNone/>
              <a:defRPr sz="1800" b="1"/>
            </a:lvl3pPr>
            <a:lvl4pPr marL="1371246" indent="0">
              <a:buNone/>
              <a:defRPr sz="1575" b="1"/>
            </a:lvl4pPr>
            <a:lvl5pPr marL="1828328" indent="0">
              <a:buNone/>
              <a:defRPr sz="1575" b="1"/>
            </a:lvl5pPr>
            <a:lvl6pPr marL="2285410" indent="0">
              <a:buNone/>
              <a:defRPr sz="1575" b="1"/>
            </a:lvl6pPr>
            <a:lvl7pPr marL="2742492" indent="0">
              <a:buNone/>
              <a:defRPr sz="1575" b="1"/>
            </a:lvl7pPr>
            <a:lvl8pPr marL="3199573" indent="0">
              <a:buNone/>
              <a:defRPr sz="1575" b="1"/>
            </a:lvl8pPr>
            <a:lvl9pPr marL="3656656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82" indent="0">
              <a:buNone/>
              <a:defRPr sz="2025" b="1"/>
            </a:lvl2pPr>
            <a:lvl3pPr marL="914164" indent="0">
              <a:buNone/>
              <a:defRPr sz="1800" b="1"/>
            </a:lvl3pPr>
            <a:lvl4pPr marL="1371246" indent="0">
              <a:buNone/>
              <a:defRPr sz="1575" b="1"/>
            </a:lvl4pPr>
            <a:lvl5pPr marL="1828328" indent="0">
              <a:buNone/>
              <a:defRPr sz="1575" b="1"/>
            </a:lvl5pPr>
            <a:lvl6pPr marL="2285410" indent="0">
              <a:buNone/>
              <a:defRPr sz="1575" b="1"/>
            </a:lvl6pPr>
            <a:lvl7pPr marL="2742492" indent="0">
              <a:buNone/>
              <a:defRPr sz="1575" b="1"/>
            </a:lvl7pPr>
            <a:lvl8pPr marL="3199573" indent="0">
              <a:buNone/>
              <a:defRPr sz="1575" b="1"/>
            </a:lvl8pPr>
            <a:lvl9pPr marL="3656656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5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7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9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2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3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4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34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13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895350"/>
            <a:ext cx="5186362" cy="3776472"/>
          </a:xfrm>
        </p:spPr>
        <p:txBody>
          <a:bodyPr lIns="304711"/>
          <a:lstStyle>
            <a:lvl1pPr>
              <a:spcBef>
                <a:spcPts val="850"/>
              </a:spcBef>
              <a:buClr>
                <a:srgbClr val="3769AC"/>
              </a:buCl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 marL="1157192" indent="-113100">
              <a:spcBef>
                <a:spcPts val="0"/>
              </a:spcBef>
              <a:buFont typeface="Arial" pitchFamily="34" charset="0"/>
              <a:buChar char="•"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31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0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25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25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75">
                <a:solidFill>
                  <a:schemeClr val="bg1"/>
                </a:solidFill>
              </a:defRPr>
            </a:lvl4pPr>
            <a:lvl5pPr>
              <a:defRPr sz="1575">
                <a:solidFill>
                  <a:schemeClr val="bg1"/>
                </a:solidFill>
              </a:defRPr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975"/>
            </a:lvl3pPr>
            <a:lvl4pPr marL="1371246" indent="0">
              <a:buNone/>
              <a:defRPr sz="900"/>
            </a:lvl4pPr>
            <a:lvl5pPr marL="1828328" indent="0">
              <a:buNone/>
              <a:defRPr sz="900"/>
            </a:lvl5pPr>
            <a:lvl6pPr marL="2285410" indent="0">
              <a:buNone/>
              <a:defRPr sz="900"/>
            </a:lvl6pPr>
            <a:lvl7pPr marL="2742492" indent="0">
              <a:buNone/>
              <a:defRPr sz="900"/>
            </a:lvl7pPr>
            <a:lvl8pPr marL="3199573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23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25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09553"/>
            <a:ext cx="5111750" cy="438983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25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75">
                <a:solidFill>
                  <a:schemeClr val="tx1"/>
                </a:solidFill>
              </a:defRPr>
            </a:lvl4pPr>
            <a:lvl5pPr>
              <a:defRPr sz="1575">
                <a:solidFill>
                  <a:schemeClr val="tx1"/>
                </a:solidFill>
              </a:defRPr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975"/>
            </a:lvl3pPr>
            <a:lvl4pPr marL="1371246" indent="0">
              <a:buNone/>
              <a:defRPr sz="900"/>
            </a:lvl4pPr>
            <a:lvl5pPr marL="1828328" indent="0">
              <a:buNone/>
              <a:defRPr sz="900"/>
            </a:lvl5pPr>
            <a:lvl6pPr marL="2285410" indent="0">
              <a:buNone/>
              <a:defRPr sz="900"/>
            </a:lvl6pPr>
            <a:lvl7pPr marL="2742492" indent="0">
              <a:buNone/>
              <a:defRPr sz="900"/>
            </a:lvl7pPr>
            <a:lvl8pPr marL="3199573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121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9" cy="5143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2775">
                <a:solidFill>
                  <a:schemeClr val="bg1"/>
                </a:solidFill>
              </a:defRPr>
            </a:lvl1pPr>
            <a:lvl2pPr marL="457082" indent="0">
              <a:buNone/>
              <a:defRPr sz="2775"/>
            </a:lvl2pPr>
            <a:lvl3pPr marL="914164" indent="0">
              <a:buNone/>
              <a:defRPr sz="2400"/>
            </a:lvl3pPr>
            <a:lvl4pPr marL="1371246" indent="0">
              <a:buNone/>
              <a:defRPr sz="2025"/>
            </a:lvl4pPr>
            <a:lvl5pPr marL="1828328" indent="0">
              <a:buNone/>
              <a:defRPr sz="2025"/>
            </a:lvl5pPr>
            <a:lvl6pPr marL="2285410" indent="0">
              <a:buNone/>
              <a:defRPr sz="2025"/>
            </a:lvl6pPr>
            <a:lvl7pPr marL="2742492" indent="0">
              <a:buNone/>
              <a:defRPr sz="2025"/>
            </a:lvl7pPr>
            <a:lvl8pPr marL="3199573" indent="0">
              <a:buNone/>
              <a:defRPr sz="2025"/>
            </a:lvl8pPr>
            <a:lvl9pPr marL="3656656" indent="0">
              <a:buNone/>
              <a:defRPr sz="2025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975"/>
            </a:lvl3pPr>
            <a:lvl4pPr marL="1371246" indent="0">
              <a:buNone/>
              <a:defRPr sz="900"/>
            </a:lvl4pPr>
            <a:lvl5pPr marL="1828328" indent="0">
              <a:buNone/>
              <a:defRPr sz="900"/>
            </a:lvl5pPr>
            <a:lvl6pPr marL="2285410" indent="0">
              <a:buNone/>
              <a:defRPr sz="900"/>
            </a:lvl6pPr>
            <a:lvl7pPr marL="2742492" indent="0">
              <a:buNone/>
              <a:defRPr sz="900"/>
            </a:lvl7pPr>
            <a:lvl8pPr marL="3199573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009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2775">
                <a:solidFill>
                  <a:schemeClr val="tx1"/>
                </a:solidFill>
              </a:defRPr>
            </a:lvl1pPr>
            <a:lvl2pPr marL="457082" indent="0">
              <a:buNone/>
              <a:defRPr sz="2775"/>
            </a:lvl2pPr>
            <a:lvl3pPr marL="914164" indent="0">
              <a:buNone/>
              <a:defRPr sz="2400"/>
            </a:lvl3pPr>
            <a:lvl4pPr marL="1371246" indent="0">
              <a:buNone/>
              <a:defRPr sz="2025"/>
            </a:lvl4pPr>
            <a:lvl5pPr marL="1828328" indent="0">
              <a:buNone/>
              <a:defRPr sz="2025"/>
            </a:lvl5pPr>
            <a:lvl6pPr marL="2285410" indent="0">
              <a:buNone/>
              <a:defRPr sz="2025"/>
            </a:lvl6pPr>
            <a:lvl7pPr marL="2742492" indent="0">
              <a:buNone/>
              <a:defRPr sz="2025"/>
            </a:lvl7pPr>
            <a:lvl8pPr marL="3199573" indent="0">
              <a:buNone/>
              <a:defRPr sz="2025"/>
            </a:lvl8pPr>
            <a:lvl9pPr marL="3656656" indent="0">
              <a:buNone/>
              <a:defRPr sz="2025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082" indent="0">
              <a:buNone/>
              <a:defRPr sz="1200"/>
            </a:lvl2pPr>
            <a:lvl3pPr marL="914164" indent="0">
              <a:buNone/>
              <a:defRPr sz="975"/>
            </a:lvl3pPr>
            <a:lvl4pPr marL="1371246" indent="0">
              <a:buNone/>
              <a:defRPr sz="900"/>
            </a:lvl4pPr>
            <a:lvl5pPr marL="1828328" indent="0">
              <a:buNone/>
              <a:defRPr sz="900"/>
            </a:lvl5pPr>
            <a:lvl6pPr marL="2285410" indent="0">
              <a:buNone/>
              <a:defRPr sz="900"/>
            </a:lvl6pPr>
            <a:lvl7pPr marL="2742492" indent="0">
              <a:buNone/>
              <a:defRPr sz="900"/>
            </a:lvl7pPr>
            <a:lvl8pPr marL="3199573" indent="0">
              <a:buNone/>
              <a:defRPr sz="900"/>
            </a:lvl8pPr>
            <a:lvl9pPr marL="365665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12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82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20000" y="2160003"/>
            <a:ext cx="7772400" cy="773264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defTabSz="914164" fontAlgn="auto">
              <a:spcBef>
                <a:spcPts val="0"/>
              </a:spcBef>
              <a:spcAft>
                <a:spcPts val="0"/>
              </a:spcAft>
            </a:pPr>
            <a:r>
              <a:rPr lang="en-US" sz="4425" b="1" dirty="0" smtClean="0">
                <a:solidFill>
                  <a:prstClr val="white"/>
                </a:solidFill>
                <a:latin typeface="Tahoma"/>
                <a:ea typeface="+mn-ea"/>
              </a:rPr>
              <a:t>Thank you</a:t>
            </a:r>
            <a:endParaRPr lang="en-US" sz="4425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37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20000" y="2160000"/>
            <a:ext cx="7772400" cy="773264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defTabSz="914164" fontAlgn="auto">
              <a:spcBef>
                <a:spcPts val="0"/>
              </a:spcBef>
              <a:spcAft>
                <a:spcPts val="0"/>
              </a:spcAft>
            </a:pPr>
            <a:r>
              <a:rPr lang="en-US" sz="4425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+mn-ea"/>
              </a:rPr>
              <a:t>Thank you</a:t>
            </a:r>
            <a:endParaRPr lang="en-US" sz="4425" b="1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1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85750"/>
            <a:ext cx="8382000" cy="762000"/>
          </a:xfrm>
        </p:spPr>
        <p:txBody>
          <a:bodyPr>
            <a:normAutofit/>
          </a:bodyPr>
          <a:lstStyle>
            <a:lvl1pPr algn="l">
              <a:defRPr sz="322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c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7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b" anchorCtr="0" compatLnSpc="1">
            <a:prstTxWarp prst="textNoShape">
              <a:avLst/>
            </a:prstTxWarp>
          </a:bodyPr>
          <a:lstStyle>
            <a:lvl1pPr>
              <a:defRPr sz="33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857250"/>
            <a:ext cx="9144000" cy="457200"/>
          </a:xfrm>
        </p:spPr>
        <p:txBody>
          <a:bodyPr/>
          <a:lstStyle>
            <a:lvl1pPr marL="0" indent="0">
              <a:buFontTx/>
              <a:buNone/>
              <a:defRPr sz="2325"/>
            </a:lvl1pPr>
            <a:lvl2pPr marL="284486" indent="0">
              <a:buFontTx/>
              <a:buNone/>
              <a:defRPr sz="2325"/>
            </a:lvl2pPr>
            <a:lvl3pPr marL="643961" indent="0">
              <a:buFontTx/>
              <a:buNone/>
              <a:defRPr sz="2325"/>
            </a:lvl3pPr>
            <a:lvl4pPr marL="870123" indent="0">
              <a:buFontTx/>
              <a:buNone/>
              <a:defRPr sz="2325"/>
            </a:lvl4pPr>
            <a:lvl5pPr marL="1083190" indent="0">
              <a:buFontTx/>
              <a:buNone/>
              <a:defRPr sz="2325"/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707973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7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b" anchorCtr="0" compatLnSpc="1">
            <a:prstTxWarp prst="textNoShape">
              <a:avLst/>
            </a:prstTxWarp>
          </a:bodyPr>
          <a:lstStyle>
            <a:lvl1pPr>
              <a:defRPr sz="33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857250"/>
            <a:ext cx="9144000" cy="457200"/>
          </a:xfrm>
        </p:spPr>
        <p:txBody>
          <a:bodyPr/>
          <a:lstStyle>
            <a:lvl1pPr marL="0" indent="0">
              <a:buFontTx/>
              <a:buNone/>
              <a:defRPr sz="2325"/>
            </a:lvl1pPr>
            <a:lvl2pPr marL="284486" indent="0">
              <a:buFontTx/>
              <a:buNone/>
              <a:defRPr sz="2325"/>
            </a:lvl2pPr>
            <a:lvl3pPr marL="643961" indent="0">
              <a:buFontTx/>
              <a:buNone/>
              <a:defRPr sz="2325"/>
            </a:lvl3pPr>
            <a:lvl4pPr marL="870123" indent="0">
              <a:buFontTx/>
              <a:buNone/>
              <a:defRPr sz="2325"/>
            </a:lvl4pPr>
            <a:lvl5pPr marL="1083190" indent="0">
              <a:buFontTx/>
              <a:buNone/>
              <a:defRPr sz="2325"/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1319892"/>
            <a:ext cx="9144000" cy="966108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500" baseline="0">
                <a:solidFill>
                  <a:schemeClr val="accent1"/>
                </a:solidFill>
              </a:defRPr>
            </a:lvl1pPr>
            <a:lvl2pPr marL="284486" indent="0">
              <a:buFontTx/>
              <a:buNone/>
              <a:defRPr sz="2325"/>
            </a:lvl2pPr>
            <a:lvl3pPr marL="643961" indent="0">
              <a:buFontTx/>
              <a:buNone/>
              <a:defRPr sz="2325"/>
            </a:lvl3pPr>
            <a:lvl4pPr marL="870123" indent="0">
              <a:buFontTx/>
              <a:buNone/>
              <a:defRPr sz="2325"/>
            </a:lvl4pPr>
            <a:lvl5pPr marL="1083190" indent="0">
              <a:buFontTx/>
              <a:buNone/>
              <a:defRPr sz="2325"/>
            </a:lvl5pPr>
          </a:lstStyle>
          <a:p>
            <a:pPr lvl="0"/>
            <a:r>
              <a:rPr lang="en-US" dirty="0"/>
              <a:t>Click to edit “presented to” text</a:t>
            </a:r>
          </a:p>
        </p:txBody>
      </p:sp>
    </p:spTree>
    <p:extLst>
      <p:ext uri="{BB962C8B-B14F-4D97-AF65-F5344CB8AC3E}">
        <p14:creationId xmlns:p14="http://schemas.microsoft.com/office/powerpoint/2010/main" val="18093078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2"/>
          <p:cNvSpPr>
            <a:spLocks noGrp="1"/>
          </p:cNvSpPr>
          <p:nvPr>
            <p:ph type="tbl" idx="1"/>
          </p:nvPr>
        </p:nvSpPr>
        <p:spPr>
          <a:xfrm>
            <a:off x="0" y="987033"/>
            <a:ext cx="9144000" cy="3718321"/>
          </a:xfrm>
        </p:spPr>
        <p:txBody>
          <a:bodyPr/>
          <a:lstStyle>
            <a:lvl1pPr>
              <a:buClr>
                <a:srgbClr val="3769AC"/>
              </a:buClr>
              <a:defRPr/>
            </a:lvl1pPr>
          </a:lstStyle>
          <a:p>
            <a:pPr lvl="0"/>
            <a:r>
              <a:rPr lang="de-DE" noProof="0" smtClean="0"/>
              <a:t>Tabelle durch Klicken auf Symbol hinzufügen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481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" y="-1"/>
            <a:ext cx="9144000" cy="84849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957641" y="895350"/>
            <a:ext cx="5186363" cy="3676650"/>
          </a:xfrm>
        </p:spPr>
        <p:txBody>
          <a:bodyPr lIns="406208"/>
          <a:lstStyle>
            <a:lvl1pPr>
              <a:spcBef>
                <a:spcPts val="850"/>
              </a:spcBef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 marL="1156990" indent="-113081">
              <a:spcBef>
                <a:spcPts val="0"/>
              </a:spcBef>
              <a:buFont typeface="Arial" pitchFamily="34" charset="0"/>
              <a:buChar char="•"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475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" y="-1"/>
            <a:ext cx="9144000" cy="84849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957641" y="895350"/>
            <a:ext cx="5186363" cy="3676650"/>
          </a:xfrm>
        </p:spPr>
        <p:txBody>
          <a:bodyPr lIns="406208"/>
          <a:lstStyle>
            <a:lvl1pPr>
              <a:spcBef>
                <a:spcPts val="850"/>
              </a:spcBef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 marL="1156990" indent="-113081">
              <a:spcBef>
                <a:spcPts val="0"/>
              </a:spcBef>
              <a:buFont typeface="Arial" pitchFamily="34" charset="0"/>
              <a:buChar char="•"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110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7"/>
            <a:ext cx="9144000" cy="5143499"/>
          </a:xfrm>
          <a:prstGeom prst="rect">
            <a:avLst/>
          </a:prstGeom>
          <a:gradFill flip="none" rotWithShape="1">
            <a:gsLst>
              <a:gs pos="0">
                <a:srgbClr val="001115"/>
              </a:gs>
              <a:gs pos="100000">
                <a:srgbClr val="1B2B33"/>
              </a:gs>
            </a:gsLst>
            <a:lin ang="36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8" rIns="91416" bIns="45708" rtlCol="0" anchor="ctr"/>
          <a:lstStyle/>
          <a:p>
            <a:pPr algn="ctr" defTabSz="914164" fontAlgn="auto">
              <a:spcBef>
                <a:spcPts val="0"/>
              </a:spcBef>
              <a:spcAft>
                <a:spcPts val="0"/>
              </a:spcAft>
            </a:pPr>
            <a:endParaRPr lang="en-US" sz="1425" kern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" y="-1"/>
            <a:ext cx="9144000" cy="84849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957641" y="895350"/>
            <a:ext cx="5186363" cy="3676650"/>
          </a:xfrm>
        </p:spPr>
        <p:txBody>
          <a:bodyPr lIns="406208"/>
          <a:lstStyle>
            <a:lvl1pPr>
              <a:spcBef>
                <a:spcPts val="850"/>
              </a:spcBef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 marL="1156990" indent="-113081">
              <a:spcBef>
                <a:spcPts val="0"/>
              </a:spcBef>
              <a:buFont typeface="Arial" pitchFamily="34" charset="0"/>
              <a:buChar char="•"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1988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" y="895350"/>
            <a:ext cx="9144000" cy="3676650"/>
          </a:xfrm>
        </p:spPr>
        <p:txBody>
          <a:bodyPr/>
          <a:lstStyle>
            <a:lvl1pPr marL="260537" indent="-260537">
              <a:spcBef>
                <a:spcPts val="638"/>
              </a:spcBef>
              <a:defRPr/>
            </a:lvl1pPr>
            <a:lvl4pPr>
              <a:defRPr/>
            </a:lvl4pPr>
            <a:lvl5pPr marL="1197460" indent="-115461">
              <a:buFont typeface="Arial" pitchFamily="34" charset="0"/>
              <a:buChar char="•"/>
              <a:defRPr sz="1425" baseline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358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106269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957641" y="895350"/>
            <a:ext cx="5186363" cy="3676650"/>
          </a:xfrm>
        </p:spPr>
        <p:txBody>
          <a:bodyPr lIns="406208"/>
          <a:lstStyle>
            <a:lvl1pPr>
              <a:spcBef>
                <a:spcPts val="850"/>
              </a:spcBef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 marL="1156990" indent="-113081">
              <a:spcBef>
                <a:spcPts val="0"/>
              </a:spcBef>
              <a:buFont typeface="Arial" pitchFamily="34" charset="0"/>
              <a:buChar char="•"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2189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idx="1"/>
          </p:nvPr>
        </p:nvSpPr>
        <p:spPr>
          <a:xfrm>
            <a:off x="3" y="987034"/>
            <a:ext cx="9144000" cy="3718321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4162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6128" y="2628900"/>
            <a:ext cx="2172266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3518589" y="2628900"/>
            <a:ext cx="2172266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6581051" y="2628900"/>
            <a:ext cx="2172266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19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104509" y="2686050"/>
            <a:ext cx="3039493" cy="1543050"/>
          </a:xfrm>
        </p:spPr>
        <p:txBody>
          <a:bodyPr/>
          <a:lstStyle>
            <a:lvl1pPr marL="0" indent="0">
              <a:buFontTx/>
              <a:buNone/>
              <a:defRPr sz="1425"/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055658" y="2686050"/>
            <a:ext cx="3039493" cy="1543050"/>
          </a:xfrm>
        </p:spPr>
        <p:txBody>
          <a:bodyPr/>
          <a:lstStyle>
            <a:lvl1pPr marL="0" indent="0">
              <a:buFontTx/>
              <a:buNone/>
              <a:defRPr sz="1425"/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2686050"/>
            <a:ext cx="3039493" cy="1543050"/>
          </a:xfrm>
        </p:spPr>
        <p:txBody>
          <a:bodyPr/>
          <a:lstStyle>
            <a:lvl1pPr marL="0" indent="0">
              <a:buFontTx/>
              <a:buNone/>
              <a:defRPr sz="1425"/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104509" y="2196200"/>
            <a:ext cx="3039493" cy="375557"/>
          </a:xfrm>
          <a:ln>
            <a:solidFill>
              <a:schemeClr val="accent1"/>
            </a:solidFill>
          </a:ln>
        </p:spPr>
        <p:txBody>
          <a:bodyPr/>
          <a:lstStyle>
            <a:lvl1pPr marL="0" indent="0" algn="ctr">
              <a:buFontTx/>
              <a:buNone/>
              <a:defRPr sz="2100">
                <a:solidFill>
                  <a:srgbClr val="1EA0D1"/>
                </a:solidFill>
              </a:defRPr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048853" y="2196200"/>
            <a:ext cx="3039493" cy="375557"/>
          </a:xfrm>
          <a:ln>
            <a:solidFill>
              <a:schemeClr val="accent1"/>
            </a:solidFill>
          </a:ln>
        </p:spPr>
        <p:txBody>
          <a:bodyPr/>
          <a:lstStyle>
            <a:lvl1pPr marL="0" indent="0" algn="ctr">
              <a:buFontTx/>
              <a:buNone/>
              <a:defRPr sz="2100">
                <a:solidFill>
                  <a:srgbClr val="1EA0D1"/>
                </a:solidFill>
              </a:defRPr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-6803" y="2196200"/>
            <a:ext cx="3039493" cy="375557"/>
          </a:xfrm>
          <a:ln>
            <a:solidFill>
              <a:schemeClr val="accent1"/>
            </a:solidFill>
          </a:ln>
        </p:spPr>
        <p:txBody>
          <a:bodyPr/>
          <a:lstStyle>
            <a:lvl1pPr marL="0" indent="0" algn="ctr">
              <a:buFontTx/>
              <a:buNone/>
              <a:defRPr sz="2100">
                <a:solidFill>
                  <a:srgbClr val="1EA0D1"/>
                </a:solidFill>
              </a:defRPr>
            </a:lvl1pPr>
            <a:lvl2pPr marL="284486" indent="0">
              <a:buFontTx/>
              <a:buNone/>
              <a:defRPr sz="1425"/>
            </a:lvl2pPr>
            <a:lvl3pPr marL="643961" indent="0">
              <a:buFontTx/>
              <a:buNone/>
              <a:defRPr sz="1425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" y="914400"/>
            <a:ext cx="9144000" cy="1257300"/>
          </a:xfrm>
        </p:spPr>
        <p:txBody>
          <a:bodyPr lIns="853220" tIns="0" rIns="853220" bIns="0"/>
          <a:lstStyle>
            <a:lvl1pPr marL="0" indent="0" algn="l">
              <a:buFont typeface="Wingdings" pitchFamily="-112" charset="2"/>
              <a:buNone/>
              <a:tabLst>
                <a:tab pos="3884354" algn="l"/>
              </a:tabLst>
              <a:defRPr sz="2325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43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042776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" y="895350"/>
            <a:ext cx="4495800" cy="3776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895350"/>
            <a:ext cx="4495800" cy="3776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659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16720"/>
            <a:ext cx="9144000" cy="132678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32192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62152"/>
            <a:ext cx="7772400" cy="1209675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628777"/>
            <a:ext cx="7772400" cy="333375"/>
          </a:xfrm>
        </p:spPr>
        <p:txBody>
          <a:bodyPr anchor="b"/>
          <a:lstStyle>
            <a:lvl1pPr marL="0" indent="0" algn="ctr">
              <a:buNone/>
              <a:defRPr sz="1575">
                <a:solidFill>
                  <a:schemeClr val="bg1"/>
                </a:solidFill>
              </a:defRPr>
            </a:lvl1pPr>
            <a:lvl2pPr marL="457063" indent="0">
              <a:buNone/>
              <a:defRPr sz="1800"/>
            </a:lvl2pPr>
            <a:lvl3pPr marL="914126" indent="0">
              <a:buNone/>
              <a:defRPr sz="1575"/>
            </a:lvl3pPr>
            <a:lvl4pPr marL="1371189" indent="0">
              <a:buNone/>
              <a:defRPr sz="1425"/>
            </a:lvl4pPr>
            <a:lvl5pPr marL="1828252" indent="0">
              <a:buNone/>
              <a:defRPr sz="1425"/>
            </a:lvl5pPr>
            <a:lvl6pPr marL="2285314" indent="0">
              <a:buNone/>
              <a:defRPr sz="1425"/>
            </a:lvl6pPr>
            <a:lvl7pPr marL="2742378" indent="0">
              <a:buNone/>
              <a:defRPr sz="1425"/>
            </a:lvl7pPr>
            <a:lvl8pPr marL="3199439" indent="0">
              <a:buNone/>
              <a:defRPr sz="1425"/>
            </a:lvl8pPr>
            <a:lvl9pPr marL="3656503" indent="0">
              <a:buNone/>
              <a:defRPr sz="1425"/>
            </a:lvl9pPr>
          </a:lstStyle>
          <a:p>
            <a:r>
              <a:rPr lang="en-US" dirty="0" smtClean="0"/>
              <a:t>Click to add optional subtitle or running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86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" y="895350"/>
            <a:ext cx="3200042" cy="3776472"/>
          </a:xfrm>
        </p:spPr>
        <p:txBody>
          <a:bodyPr tIns="85321" rIns="365665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3200042" y="895350"/>
            <a:ext cx="2915409" cy="3776472"/>
          </a:xfrm>
        </p:spPr>
        <p:txBody>
          <a:bodyPr lIns="0" rIns="365665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1"/>
          </p:nvPr>
        </p:nvSpPr>
        <p:spPr>
          <a:xfrm>
            <a:off x="6111488" y="895350"/>
            <a:ext cx="2915409" cy="3776472"/>
          </a:xfrm>
        </p:spPr>
        <p:txBody>
          <a:bodyPr lIns="0" rIns="365665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6822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" y="895350"/>
            <a:ext cx="4495800" cy="3776472"/>
          </a:xfrm>
        </p:spPr>
        <p:txBody>
          <a:bodyPr/>
          <a:lstStyle>
            <a:lvl1pPr marL="0" indent="0">
              <a:buFontTx/>
              <a:buNone/>
              <a:defRPr sz="2100"/>
            </a:lvl1pPr>
            <a:lvl2pPr marL="284486" indent="0">
              <a:buFontTx/>
              <a:buNone/>
              <a:defRPr sz="1800"/>
            </a:lvl2pPr>
            <a:lvl3pPr marL="643961" indent="0">
              <a:buFontTx/>
              <a:buNone/>
              <a:defRPr sz="1500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1332" y="895350"/>
            <a:ext cx="4495800" cy="3776472"/>
          </a:xfrm>
        </p:spPr>
        <p:txBody>
          <a:bodyPr/>
          <a:lstStyle>
            <a:lvl1pPr marL="0" indent="0">
              <a:buFontTx/>
              <a:buNone/>
              <a:defRPr sz="2100"/>
            </a:lvl1pPr>
            <a:lvl2pPr marL="284486" indent="0">
              <a:buFontTx/>
              <a:buNone/>
              <a:defRPr sz="1800"/>
            </a:lvl2pPr>
            <a:lvl3pPr marL="643961" indent="0">
              <a:buFontTx/>
              <a:buNone/>
              <a:defRPr sz="1500"/>
            </a:lvl3pPr>
            <a:lvl4pPr marL="870123" indent="0">
              <a:buFontTx/>
              <a:buNone/>
              <a:defRPr sz="1425"/>
            </a:lvl4pPr>
            <a:lvl5pPr marL="1083190" indent="0">
              <a:buFontTx/>
              <a:buNone/>
              <a:defRPr sz="1425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2043995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2" y="971552"/>
            <a:ext cx="4040188" cy="659606"/>
          </a:xfrm>
        </p:spPr>
        <p:txBody>
          <a:bodyPr lIns="211230" rIns="211230" anchor="b"/>
          <a:lstStyle>
            <a:lvl1pPr marL="0" indent="0">
              <a:buNone/>
              <a:defRPr sz="2025" b="1"/>
            </a:lvl1pPr>
            <a:lvl2pPr marL="456983" indent="0">
              <a:buNone/>
              <a:defRPr sz="2025" b="1"/>
            </a:lvl2pPr>
            <a:lvl3pPr marL="913966" indent="0">
              <a:buNone/>
              <a:defRPr sz="1800" b="1"/>
            </a:lvl3pPr>
            <a:lvl4pPr marL="1370949" indent="0">
              <a:buNone/>
              <a:defRPr sz="1575" b="1"/>
            </a:lvl4pPr>
            <a:lvl5pPr marL="1827931" indent="0">
              <a:buNone/>
              <a:defRPr sz="1575" b="1"/>
            </a:lvl5pPr>
            <a:lvl6pPr marL="2284915" indent="0">
              <a:buNone/>
              <a:defRPr sz="1575" b="1"/>
            </a:lvl6pPr>
            <a:lvl7pPr marL="2741898" indent="0">
              <a:buNone/>
              <a:defRPr sz="1575" b="1"/>
            </a:lvl7pPr>
            <a:lvl8pPr marL="3198880" indent="0">
              <a:buNone/>
              <a:defRPr sz="1575" b="1"/>
            </a:lvl8pPr>
            <a:lvl9pPr marL="3655863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 lIns="211230" rIns="211230"/>
          <a:lstStyle>
            <a:lvl1pPr>
              <a:defRPr sz="2025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2"/>
            <a:ext cx="4041775" cy="659606"/>
          </a:xfrm>
        </p:spPr>
        <p:txBody>
          <a:bodyPr lIns="211230" rIns="211230" anchor="b"/>
          <a:lstStyle>
            <a:lvl1pPr marL="0" indent="0">
              <a:buNone/>
              <a:defRPr sz="2025" b="1"/>
            </a:lvl1pPr>
            <a:lvl2pPr marL="456983" indent="0">
              <a:buNone/>
              <a:defRPr sz="2025" b="1"/>
            </a:lvl2pPr>
            <a:lvl3pPr marL="913966" indent="0">
              <a:buNone/>
              <a:defRPr sz="1800" b="1"/>
            </a:lvl3pPr>
            <a:lvl4pPr marL="1370949" indent="0">
              <a:buNone/>
              <a:defRPr sz="1575" b="1"/>
            </a:lvl4pPr>
            <a:lvl5pPr marL="1827931" indent="0">
              <a:buNone/>
              <a:defRPr sz="1575" b="1"/>
            </a:lvl5pPr>
            <a:lvl6pPr marL="2284915" indent="0">
              <a:buNone/>
              <a:defRPr sz="1575" b="1"/>
            </a:lvl6pPr>
            <a:lvl7pPr marL="2741898" indent="0">
              <a:buNone/>
              <a:defRPr sz="1575" b="1"/>
            </a:lvl7pPr>
            <a:lvl8pPr marL="3198880" indent="0">
              <a:buNone/>
              <a:defRPr sz="1575" b="1"/>
            </a:lvl8pPr>
            <a:lvl9pPr marL="3655863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2"/>
          </p:nvPr>
        </p:nvSpPr>
        <p:spPr>
          <a:xfrm>
            <a:off x="4629168" y="1631156"/>
            <a:ext cx="4045093" cy="2963466"/>
          </a:xfrm>
        </p:spPr>
        <p:txBody>
          <a:bodyPr lIns="211230" rIns="211230"/>
          <a:lstStyle>
            <a:lvl1pPr>
              <a:defRPr sz="2025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2910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" y="914407"/>
            <a:ext cx="5313363" cy="406003"/>
          </a:xfrm>
        </p:spPr>
        <p:txBody>
          <a:bodyPr lIns="853220" tIns="0" rIns="853220" bIns="0"/>
          <a:lstStyle>
            <a:lvl1pPr marL="0" indent="0" algn="l">
              <a:buFont typeface="Wingdings" pitchFamily="-112" charset="2"/>
              <a:buNone/>
              <a:tabLst>
                <a:tab pos="3884354" algn="l"/>
              </a:tabLst>
              <a:defRPr sz="2325">
                <a:solidFill>
                  <a:srgbClr val="333333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7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b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333333"/>
                </a:solidFill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79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ree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7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b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333333"/>
                </a:solidFill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3" y="895350"/>
            <a:ext cx="3200042" cy="3776472"/>
          </a:xfrm>
        </p:spPr>
        <p:txBody>
          <a:bodyPr tIns="85321" rIns="365665"/>
          <a:lstStyle>
            <a:lvl1pPr>
              <a:defRPr sz="2100">
                <a:solidFill>
                  <a:srgbClr val="333333"/>
                </a:solidFill>
              </a:defRPr>
            </a:lvl1pPr>
            <a:lvl2pPr>
              <a:defRPr sz="1800">
                <a:solidFill>
                  <a:srgbClr val="333333"/>
                </a:solidFill>
              </a:defRPr>
            </a:lvl2pPr>
            <a:lvl3pPr>
              <a:defRPr sz="1500">
                <a:solidFill>
                  <a:srgbClr val="333333"/>
                </a:solidFill>
              </a:defRPr>
            </a:lvl3pPr>
            <a:lvl4pPr>
              <a:defRPr sz="1425">
                <a:solidFill>
                  <a:srgbClr val="333333"/>
                </a:solidFill>
              </a:defRPr>
            </a:lvl4pPr>
            <a:lvl5pPr>
              <a:defRPr sz="1425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3200042" y="895350"/>
            <a:ext cx="2915409" cy="3776472"/>
          </a:xfrm>
        </p:spPr>
        <p:txBody>
          <a:bodyPr lIns="0" rIns="365665"/>
          <a:lstStyle>
            <a:lvl1pPr>
              <a:defRPr sz="2100">
                <a:solidFill>
                  <a:srgbClr val="333333"/>
                </a:solidFill>
              </a:defRPr>
            </a:lvl1pPr>
            <a:lvl2pPr>
              <a:defRPr sz="1800">
                <a:solidFill>
                  <a:srgbClr val="333333"/>
                </a:solidFill>
              </a:defRPr>
            </a:lvl2pPr>
            <a:lvl3pPr>
              <a:defRPr sz="1500">
                <a:solidFill>
                  <a:srgbClr val="333333"/>
                </a:solidFill>
              </a:defRPr>
            </a:lvl3pPr>
            <a:lvl4pPr>
              <a:defRPr sz="1425">
                <a:solidFill>
                  <a:srgbClr val="333333"/>
                </a:solidFill>
              </a:defRPr>
            </a:lvl4pPr>
            <a:lvl5pPr>
              <a:defRPr sz="1425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6111488" y="895350"/>
            <a:ext cx="2915409" cy="3776472"/>
          </a:xfrm>
        </p:spPr>
        <p:txBody>
          <a:bodyPr lIns="0" rIns="365665"/>
          <a:lstStyle>
            <a:lvl1pPr>
              <a:defRPr sz="2100">
                <a:solidFill>
                  <a:srgbClr val="333333"/>
                </a:solidFill>
              </a:defRPr>
            </a:lvl1pPr>
            <a:lvl2pPr>
              <a:defRPr sz="1800">
                <a:solidFill>
                  <a:srgbClr val="333333"/>
                </a:solidFill>
              </a:defRPr>
            </a:lvl2pPr>
            <a:lvl3pPr>
              <a:defRPr sz="1500">
                <a:solidFill>
                  <a:srgbClr val="333333"/>
                </a:solidFill>
              </a:defRPr>
            </a:lvl3pPr>
            <a:lvl4pPr>
              <a:defRPr sz="1425">
                <a:solidFill>
                  <a:srgbClr val="333333"/>
                </a:solidFill>
              </a:defRPr>
            </a:lvl4pPr>
            <a:lvl5pPr>
              <a:defRPr sz="1425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2113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7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b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333333"/>
                </a:solidFill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284633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rgbClr val="333333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rgbClr val="333333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rgbClr val="333333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rgbClr val="333333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3200042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rgbClr val="333333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rgbClr val="333333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rgbClr val="333333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rgbClr val="333333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6111488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rgbClr val="333333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rgbClr val="333333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rgbClr val="333333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rgbClr val="333333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00042" y="1428750"/>
            <a:ext cx="0" cy="308610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 flipV="1">
            <a:off x="6113584" y="1428750"/>
            <a:ext cx="0" cy="3086100"/>
          </a:xfrm>
          <a:prstGeom prst="line">
            <a:avLst/>
          </a:prstGeom>
          <a:noFill/>
          <a:ln w="28575" cap="flat" cmpd="sng" algn="ctr">
            <a:solidFill>
              <a:srgbClr val="1EA0D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87718527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4023" cy="5143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74218" y="1201500"/>
            <a:ext cx="0" cy="2740500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70980" y="1201500"/>
            <a:ext cx="0" cy="2740500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05026" y="1201347"/>
            <a:ext cx="2739329" cy="2740819"/>
          </a:xfrm>
        </p:spPr>
        <p:txBody>
          <a:bodyPr anchor="ctr"/>
          <a:lstStyle>
            <a:lvl1pPr algn="ctr" rtl="0">
              <a:defRPr lang="en-GB" sz="1875" b="0" i="0" u="none" strike="noStrike" baseline="0" smtClean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01598" y="1201347"/>
            <a:ext cx="2739329" cy="274081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998171" y="1201507"/>
            <a:ext cx="2739329" cy="274081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4841" y="404811"/>
            <a:ext cx="8100529" cy="51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09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284633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3200042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/>
          </p:nvPr>
        </p:nvSpPr>
        <p:spPr>
          <a:xfrm>
            <a:off x="6111488" y="1257300"/>
            <a:ext cx="2915409" cy="3414522"/>
          </a:xfrm>
        </p:spPr>
        <p:txBody>
          <a:bodyPr lIns="365665" tIns="365665" rIns="365665" bIns="365665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 marL="284486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643961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870123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108319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00042" y="1428750"/>
            <a:ext cx="0" cy="3086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 flipV="1">
            <a:off x="6113584" y="1428750"/>
            <a:ext cx="0" cy="30861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966108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2" tIns="17141" rIns="34282" bIns="17141" rtlCol="0" anchor="ctr"/>
          <a:lstStyle/>
          <a:p>
            <a:pPr algn="ctr" defTabSz="914164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32379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2" tIns="17141" rIns="34282" bIns="17141" rtlCol="0" anchor="ctr"/>
          <a:lstStyle/>
          <a:p>
            <a:pPr algn="ctr" defTabSz="914164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8" name="Picture 7" descr="wavy-lines-1.png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40" y="0"/>
            <a:ext cx="8739163" cy="1028938"/>
          </a:xfrm>
        </p:spPr>
        <p:txBody>
          <a:bodyPr anchor="b" anchorCtr="0"/>
          <a:lstStyle>
            <a:lvl1pPr>
              <a:lnSpc>
                <a:spcPts val="3374"/>
              </a:lnSpc>
              <a:defRPr cap="all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2"/>
            <a:ext cx="9144000" cy="2124075"/>
          </a:xfrm>
        </p:spPr>
        <p:txBody>
          <a:bodyPr anchor="ctr" anchorCtr="1"/>
          <a:lstStyle>
            <a:lvl1pPr algn="ctr">
              <a:defRPr sz="3225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524251"/>
            <a:ext cx="7772400" cy="333375"/>
          </a:xfrm>
        </p:spPr>
        <p:txBody>
          <a:bodyPr anchor="b"/>
          <a:lstStyle>
            <a:lvl1pPr marL="0" indent="0" algn="r">
              <a:buNone/>
              <a:defRPr sz="1575" i="1" baseline="0">
                <a:solidFill>
                  <a:schemeClr val="bg1"/>
                </a:solidFill>
              </a:defRPr>
            </a:lvl1pPr>
            <a:lvl2pPr marL="457063" indent="0">
              <a:buNone/>
              <a:defRPr sz="1800"/>
            </a:lvl2pPr>
            <a:lvl3pPr marL="914126" indent="0">
              <a:buNone/>
              <a:defRPr sz="1575"/>
            </a:lvl3pPr>
            <a:lvl4pPr marL="1371189" indent="0">
              <a:buNone/>
              <a:defRPr sz="1425"/>
            </a:lvl4pPr>
            <a:lvl5pPr marL="1828252" indent="0">
              <a:buNone/>
              <a:defRPr sz="1425"/>
            </a:lvl5pPr>
            <a:lvl6pPr marL="2285314" indent="0">
              <a:buNone/>
              <a:defRPr sz="1425"/>
            </a:lvl6pPr>
            <a:lvl7pPr marL="2742378" indent="0">
              <a:buNone/>
              <a:defRPr sz="1425"/>
            </a:lvl7pPr>
            <a:lvl8pPr marL="3199439" indent="0">
              <a:buNone/>
              <a:defRPr sz="1425"/>
            </a:lvl8pPr>
            <a:lvl9pPr marL="3656503" indent="0">
              <a:buNone/>
              <a:defRPr sz="1425"/>
            </a:lvl9pPr>
          </a:lstStyle>
          <a:p>
            <a:pPr lvl="0"/>
            <a:r>
              <a:rPr lang="en-US" dirty="0" smtClean="0"/>
              <a:t>Click to add author name</a:t>
            </a:r>
          </a:p>
        </p:txBody>
      </p:sp>
    </p:spTree>
    <p:extLst>
      <p:ext uri="{BB962C8B-B14F-4D97-AF65-F5344CB8AC3E}">
        <p14:creationId xmlns:p14="http://schemas.microsoft.com/office/powerpoint/2010/main" val="301029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2" tIns="17141" rIns="34282" bIns="17141" rtlCol="0" anchor="ctr"/>
          <a:lstStyle/>
          <a:p>
            <a:pPr algn="ctr" defTabSz="914164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8" name="Picture 7" descr="wavy-lines-1.png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40" y="0"/>
            <a:ext cx="8739163" cy="1028938"/>
          </a:xfrm>
        </p:spPr>
        <p:txBody>
          <a:bodyPr anchor="b" anchorCtr="0"/>
          <a:lstStyle>
            <a:lvl1pPr>
              <a:lnSpc>
                <a:spcPts val="3374"/>
              </a:lnSpc>
              <a:defRPr cap="all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480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1"/>
            <a:ext cx="9144000" cy="5146430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80947" tIns="40474" rIns="80947" bIns="40474" numCol="1" spcCol="71951" rtlCol="0" anchor="ctr">
            <a:noAutofit/>
          </a:bodyPr>
          <a:lstStyle/>
          <a:p>
            <a:pPr algn="ctr" defTabSz="914164" fontAlgn="auto">
              <a:lnSpc>
                <a:spcPct val="110000"/>
              </a:lnSpc>
              <a:spcAft>
                <a:spcPts val="0"/>
              </a:spcAft>
              <a:buFont typeface="Wingdings" charset="0"/>
              <a:buNone/>
            </a:pPr>
            <a:endParaRPr lang="fr-FR" sz="180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80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895350"/>
            <a:ext cx="9144000" cy="3776472"/>
          </a:xfrm>
        </p:spPr>
        <p:txBody>
          <a:bodyPr/>
          <a:lstStyle>
            <a:lvl1pPr marL="260537" indent="-260537">
              <a:spcBef>
                <a:spcPts val="638"/>
              </a:spcBef>
              <a:buClr>
                <a:srgbClr val="3769AC"/>
              </a:buClr>
              <a:defRPr/>
            </a:lvl1pPr>
            <a:lvl4pPr>
              <a:defRPr/>
            </a:lvl4pPr>
            <a:lvl5pPr marL="1197460" indent="-115461">
              <a:buFont typeface="Arial" pitchFamily="34" charset="0"/>
              <a:buChar char="•"/>
              <a:defRPr sz="1425" baseline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736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4" tIns="17142" rIns="34284" bIns="17142" rtlCol="0" anchor="ctr"/>
          <a:lstStyle/>
          <a:p>
            <a:pPr algn="ctr" defTabSz="91424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8" name="Picture 7" descr="wavy-lines-1.png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4"/>
              </a:lnSpc>
              <a:defRPr cap="all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8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4" tIns="17142" rIns="34284" bIns="17142" rtlCol="0" anchor="ctr"/>
          <a:lstStyle/>
          <a:p>
            <a:pPr algn="ctr" defTabSz="91424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Tahoma"/>
            </a:endParaRPr>
          </a:p>
        </p:txBody>
      </p:sp>
      <p:pic>
        <p:nvPicPr>
          <p:cNvPr id="8" name="Picture 7" descr="wavy-lines-1.png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4"/>
              </a:lnSpc>
              <a:defRPr cap="all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1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080000"/>
            <a:ext cx="9148236" cy="3564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fr-FR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 bwMode="auto">
          <a:xfrm>
            <a:off x="7852176" y="114300"/>
            <a:ext cx="1178685" cy="499468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 sz="1349" dirty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4857750"/>
            <a:ext cx="824801" cy="234331"/>
          </a:xfrm>
          <a:prstGeom prst="rect">
            <a:avLst/>
          </a:prstGeom>
        </p:spPr>
      </p:pic>
      <p:sp>
        <p:nvSpPr>
          <p:cNvPr id="63" name="Footer Placeholder 2"/>
          <p:cNvSpPr txBox="1">
            <a:spLocks/>
          </p:cNvSpPr>
          <p:nvPr/>
        </p:nvSpPr>
        <p:spPr>
          <a:xfrm>
            <a:off x="227468" y="4920631"/>
            <a:ext cx="277488" cy="171450"/>
          </a:xfrm>
          <a:prstGeom prst="rect">
            <a:avLst/>
          </a:prstGeom>
        </p:spPr>
        <p:txBody>
          <a:bodyPr lIns="25718" tIns="12859" rIns="25718" bIns="1285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9383F-B41D-4CC5-BE82-6BEBFA1B218B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1542261" y="4887162"/>
            <a:ext cx="2274831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bg1"/>
                </a:solidFill>
              </a:rPr>
              <a:t>© Mentor </a:t>
            </a:r>
            <a:r>
              <a:rPr lang="en-US" sz="675" dirty="0">
                <a:solidFill>
                  <a:schemeClr val="bg1"/>
                </a:solidFill>
              </a:rPr>
              <a:t>Graphics Corp. </a:t>
            </a:r>
            <a:r>
              <a:rPr lang="en-US" sz="675" dirty="0" smtClean="0">
                <a:solidFill>
                  <a:schemeClr val="bg1"/>
                </a:solidFill>
              </a:rPr>
              <a:t>2018 - Confidential</a:t>
            </a:r>
            <a:endParaRPr lang="en-US" sz="67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1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88568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2195" y="4035291"/>
            <a:ext cx="2131805" cy="11082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lvl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8023" name="Rectangle 23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3457580" y="1962154"/>
            <a:ext cx="5313363" cy="406003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5034" algn="l"/>
              </a:tabLst>
              <a:defRPr sz="2325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8007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3457575" y="209550"/>
            <a:ext cx="5303838" cy="1619250"/>
          </a:xfrm>
        </p:spPr>
        <p:txBody>
          <a:bodyPr lIns="0" rIns="0"/>
          <a:lstStyle>
            <a:lvl1pPr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Mentor-ASB-Logo-Color-Hire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01" y="4364831"/>
            <a:ext cx="1573039" cy="447675"/>
          </a:xfrm>
          <a:prstGeom prst="rect">
            <a:avLst/>
          </a:prstGeom>
        </p:spPr>
      </p:pic>
      <p:pic>
        <p:nvPicPr>
          <p:cNvPr id="12" name="Picture 11" descr="Tech-Montage-2017-PPT-1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4022"/>
          <a:stretch/>
        </p:blipFill>
        <p:spPr>
          <a:xfrm>
            <a:off x="281905" y="800100"/>
            <a:ext cx="2912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1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00100"/>
            <a:ext cx="9144000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4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6720"/>
            <a:ext cx="9144000" cy="132678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32192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744268" y="4684070"/>
            <a:ext cx="23997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500" b="0" spc="0" dirty="0" smtClean="0">
                <a:solidFill>
                  <a:schemeClr val="bg1"/>
                </a:solidFill>
                <a:latin typeface="Arial"/>
                <a:cs typeface="Arial"/>
              </a:rPr>
              <a:t>www.mentor.com</a:t>
            </a:r>
            <a:endParaRPr lang="en-US" sz="1500" b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Mentor-ASB-Logo-White-Hi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29" y="1828802"/>
            <a:ext cx="4001542" cy="11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2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64.xml"/><Relationship Id="rId47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72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Relationship Id="rId46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63.xml"/><Relationship Id="rId54" Type="http://schemas.openxmlformats.org/officeDocument/2006/relationships/slideLayout" Target="../slideLayouts/slideLayout7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62.xml"/><Relationship Id="rId45" Type="http://schemas.openxmlformats.org/officeDocument/2006/relationships/slideLayout" Target="../slideLayouts/slideLayout67.xml"/><Relationship Id="rId53" Type="http://schemas.openxmlformats.org/officeDocument/2006/relationships/slideLayout" Target="../slideLayouts/slideLayout75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71.xml"/><Relationship Id="rId57" Type="http://schemas.openxmlformats.org/officeDocument/2006/relationships/image" Target="../media/image9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66.xml"/><Relationship Id="rId52" Type="http://schemas.openxmlformats.org/officeDocument/2006/relationships/slideLayout" Target="../slideLayouts/slideLayout74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65.xml"/><Relationship Id="rId48" Type="http://schemas.openxmlformats.org/officeDocument/2006/relationships/slideLayout" Target="../slideLayouts/slideLayout70.xml"/><Relationship Id="rId56" Type="http://schemas.openxmlformats.org/officeDocument/2006/relationships/image" Target="../media/image12.png"/><Relationship Id="rId8" Type="http://schemas.openxmlformats.org/officeDocument/2006/relationships/slideLayout" Target="../slideLayouts/slideLayout30.xml"/><Relationship Id="rId51" Type="http://schemas.openxmlformats.org/officeDocument/2006/relationships/slideLayout" Target="../slideLayouts/slideLayout73.xml"/><Relationship Id="rId3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95352"/>
            <a:ext cx="9144000" cy="377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17" tIns="60941" rIns="609417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144000" cy="84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17" tIns="60941" rIns="609417" bIns="6094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5954" y="4970462"/>
            <a:ext cx="5213438" cy="171450"/>
          </a:xfrm>
          <a:prstGeom prst="rect">
            <a:avLst/>
          </a:prstGeom>
          <a:noFill/>
        </p:spPr>
        <p:txBody>
          <a:bodyPr vert="horz" lIns="91432" tIns="45717" rIns="91432" bIns="45717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Corporate Marketing, Mentor A Siemens Business, April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4970462"/>
            <a:ext cx="384148" cy="171450"/>
          </a:xfrm>
          <a:prstGeom prst="rect">
            <a:avLst/>
          </a:prstGeom>
          <a:noFill/>
        </p:spPr>
        <p:txBody>
          <a:bodyPr vert="horz" lIns="118862" tIns="64002" rIns="118862" bIns="64002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669898" y="4800600"/>
            <a:ext cx="2274831" cy="17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4" tIns="34288" rIns="68574" bIns="342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75" dirty="0" smtClean="0">
                <a:solidFill>
                  <a:schemeClr val="tx2"/>
                </a:solidFill>
              </a:rPr>
              <a:t>© Mentor </a:t>
            </a:r>
            <a:r>
              <a:rPr lang="en-US" sz="675" dirty="0">
                <a:solidFill>
                  <a:schemeClr val="tx2"/>
                </a:solidFill>
              </a:rPr>
              <a:t>Graphics Corp. </a:t>
            </a:r>
            <a:r>
              <a:rPr lang="en-US" sz="675" dirty="0" smtClean="0">
                <a:solidFill>
                  <a:schemeClr val="tx2"/>
                </a:solidFill>
              </a:rPr>
              <a:t>   Company </a:t>
            </a:r>
            <a:r>
              <a:rPr lang="en-US" sz="675" dirty="0">
                <a:solidFill>
                  <a:schemeClr val="tx2"/>
                </a:solidFill>
              </a:rPr>
              <a:t>Confidential</a:t>
            </a:r>
          </a:p>
        </p:txBody>
      </p:sp>
      <p:pic>
        <p:nvPicPr>
          <p:cNvPr id="13" name="Picture 12" descr="Mentor-ASB-Logo-Black-Hires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02" y="4850606"/>
            <a:ext cx="724668" cy="2062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848985"/>
            <a:ext cx="9144000" cy="40541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6190" y="4802867"/>
            <a:ext cx="3417810" cy="13716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lIns="68574" tIns="34288" rIns="68574" bIns="34288" rtlCol="0" anchor="ctr"/>
          <a:lstStyle/>
          <a:p>
            <a:pPr marL="0" marR="0" indent="0" algn="ctr" defTabSz="685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25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9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73" r:id="rId17"/>
    <p:sldLayoutId id="2147483668" r:id="rId18"/>
    <p:sldLayoutId id="2147483669" r:id="rId19"/>
    <p:sldLayoutId id="2147483670" r:id="rId20"/>
    <p:sldLayoutId id="2147483671" r:id="rId21"/>
    <p:sldLayoutId id="2147483675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25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063"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</a:defRPr>
      </a:lvl6pPr>
      <a:lvl7pPr marL="914126"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</a:defRPr>
      </a:lvl7pPr>
      <a:lvl8pPr marL="1371189"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</a:defRPr>
      </a:lvl8pPr>
      <a:lvl9pPr marL="1828252" algn="l" rtl="0" eaLnBrk="1" fontAlgn="base" hangingPunct="1">
        <a:spcBef>
          <a:spcPct val="0"/>
        </a:spcBef>
        <a:spcAft>
          <a:spcPct val="0"/>
        </a:spcAft>
        <a:defRPr sz="3225" b="1">
          <a:solidFill>
            <a:schemeClr val="tx2"/>
          </a:solidFill>
          <a:latin typeface="Tahoma" pitchFamily="-112" charset="0"/>
        </a:defRPr>
      </a:lvl9pPr>
    </p:titleStyle>
    <p:bodyStyle>
      <a:lvl1pPr marL="260582" indent="-260582" algn="l" rtl="0" eaLnBrk="1" fontAlgn="base" hangingPunct="1">
        <a:spcBef>
          <a:spcPct val="30000"/>
        </a:spcBef>
        <a:spcAft>
          <a:spcPct val="0"/>
        </a:spcAft>
        <a:buClr>
          <a:srgbClr val="3769AC"/>
        </a:buClr>
        <a:buSzPct val="80000"/>
        <a:buFont typeface="Wingdings" pitchFamily="-112" charset="2"/>
        <a:buChar char="n"/>
        <a:defRPr sz="21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600025" indent="-31549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1800">
          <a:solidFill>
            <a:schemeClr val="bg2"/>
          </a:solidFill>
          <a:latin typeface="+mn-lt"/>
          <a:ea typeface="ＭＳ Ｐゴシック" pitchFamily="-112" charset="-128"/>
        </a:defRPr>
      </a:lvl2pPr>
      <a:lvl3pPr marL="816701" indent="-172627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500">
          <a:solidFill>
            <a:schemeClr val="bg2"/>
          </a:solidFill>
          <a:latin typeface="+mn-lt"/>
          <a:ea typeface="ＭＳ Ｐゴシック" pitchFamily="-112" charset="-128"/>
        </a:defRPr>
      </a:lvl3pPr>
      <a:lvl4pPr marL="1029805" indent="-15953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425">
          <a:solidFill>
            <a:schemeClr val="bg2"/>
          </a:solidFill>
          <a:latin typeface="+mn-lt"/>
          <a:ea typeface="ＭＳ Ｐゴシック" pitchFamily="-112" charset="-128"/>
        </a:defRPr>
      </a:lvl4pPr>
      <a:lvl5pPr marL="1198860" indent="-115481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425">
          <a:solidFill>
            <a:schemeClr val="bg2"/>
          </a:solidFill>
          <a:latin typeface="+mn-lt"/>
          <a:ea typeface="ＭＳ Ｐゴシック" pitchFamily="-112" charset="-128"/>
        </a:defRPr>
      </a:lvl5pPr>
      <a:lvl6pPr marL="2513845" indent="-228533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575">
          <a:solidFill>
            <a:schemeClr val="bg2"/>
          </a:solidFill>
          <a:latin typeface="+mn-lt"/>
          <a:ea typeface="ＭＳ Ｐゴシック" pitchFamily="-112" charset="-128"/>
        </a:defRPr>
      </a:lvl6pPr>
      <a:lvl7pPr marL="2970908" indent="-228533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575">
          <a:solidFill>
            <a:schemeClr val="bg2"/>
          </a:solidFill>
          <a:latin typeface="+mn-lt"/>
          <a:ea typeface="ＭＳ Ｐゴシック" pitchFamily="-112" charset="-128"/>
        </a:defRPr>
      </a:lvl7pPr>
      <a:lvl8pPr marL="3427971" indent="-228533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575">
          <a:solidFill>
            <a:schemeClr val="bg2"/>
          </a:solidFill>
          <a:latin typeface="+mn-lt"/>
          <a:ea typeface="ＭＳ Ｐゴシック" pitchFamily="-112" charset="-128"/>
        </a:defRPr>
      </a:lvl8pPr>
      <a:lvl9pPr marL="3885034" indent="-228533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575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64" y="4900422"/>
            <a:ext cx="1318536" cy="10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5811" cy="5143500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" y="895353"/>
            <a:ext cx="9144000" cy="361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2414" tIns="81240" rIns="812414" bIns="81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8" r:id="rId5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64" rtl="0" eaLnBrk="1" latinLnBrk="0" hangingPunct="1">
        <a:spcBef>
          <a:spcPct val="0"/>
        </a:spcBef>
        <a:buNone/>
        <a:defRPr sz="3225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811" indent="-342811" algn="l" defTabSz="91416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58" indent="-285676" algn="l" defTabSz="91416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704" indent="-228542" algn="l" defTabSz="91416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88" indent="-228542" algn="l" defTabSz="91416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868" indent="-228542" algn="l" defTabSz="91416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50" indent="-228542" algn="l" defTabSz="914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2" indent="-228542" algn="l" defTabSz="914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114" indent="-228542" algn="l" defTabSz="914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196" indent="-228542" algn="l" defTabSz="914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4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6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28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0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2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73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56" algn="l" defTabSz="914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System_Update#babic.27s_SWUpdate" TargetMode="External"/><Relationship Id="rId2" Type="http://schemas.openxmlformats.org/officeDocument/2006/relationships/hyperlink" Target="https://github.com/sbabic/swupdate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8.png"/><Relationship Id="rId4" Type="http://schemas.openxmlformats.org/officeDocument/2006/relationships/hyperlink" Target="https://stash.alm.mentorg.com/projects/MEL/repos/mel-meta-mentor-swupdate/brow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clipse.org/hawkbit/" TargetMode="Externa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alm.mentorg.com/projects/SOCRENRCAR/repos/rcar-platform-tools/browse/rcar_flash_update" TargetMode="Externa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71850" y="114300"/>
            <a:ext cx="5302457" cy="1619250"/>
          </a:xfrm>
        </p:spPr>
        <p:txBody>
          <a:bodyPr>
            <a:normAutofit/>
          </a:bodyPr>
          <a:lstStyle/>
          <a:p>
            <a:r>
              <a:rPr lang="en-US" sz="4300" b="1" dirty="0">
                <a:ea typeface="ＭＳ Ｐゴシック" pitchFamily="-112" charset="-128"/>
              </a:rPr>
              <a:t>Mentor, A Siemens Business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419872" y="3086616"/>
            <a:ext cx="5307218" cy="28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706" rIns="0" bIns="45706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tabLst>
                <a:tab pos="3885034" algn="l"/>
              </a:tabLst>
            </a:pPr>
            <a:r>
              <a:rPr lang="en-US" dirty="0" smtClean="0"/>
              <a:t>October 11</a:t>
            </a:r>
            <a:r>
              <a:rPr lang="en-US" baseline="30000" dirty="0" smtClean="0"/>
              <a:t>th</a:t>
            </a:r>
            <a:r>
              <a:rPr lang="en-US" dirty="0" smtClean="0"/>
              <a:t> , </a:t>
            </a:r>
            <a:r>
              <a:rPr lang="en-US" dirty="0"/>
              <a:t>2018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5487590" y="4731891"/>
            <a:ext cx="5408791" cy="16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862" tIns="34288" rIns="68574" bIns="34288" anchor="b">
            <a:spAutoFit/>
          </a:bodyPr>
          <a:lstStyle/>
          <a:p>
            <a:pPr eaLnBrk="0" hangingPunct="0"/>
            <a:r>
              <a:rPr lang="en-US" sz="600" i="1" dirty="0"/>
              <a:t>Source:  Notes are in Tahoma, regular, 8 point, italic, flush left, vertically aligned from the bottom of text box.</a:t>
            </a:r>
          </a:p>
        </p:txBody>
      </p:sp>
      <p:sp>
        <p:nvSpPr>
          <p:cNvPr id="7" name="Rechteck 2"/>
          <p:cNvSpPr/>
          <p:nvPr/>
        </p:nvSpPr>
        <p:spPr>
          <a:xfrm>
            <a:off x="3275675" y="1876160"/>
            <a:ext cx="5797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R-Car Gen3 Remote Update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901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>
            <a:normAutofit/>
          </a:bodyPr>
          <a:lstStyle/>
          <a:p>
            <a:r>
              <a:rPr lang="en-US" sz="3230" dirty="0" smtClean="0"/>
              <a:t>So, how is that working?</a:t>
            </a:r>
            <a:endParaRPr lang="en-US" sz="323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" y="915566"/>
            <a:ext cx="6784461" cy="37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2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Pros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683568" y="1059582"/>
            <a:ext cx="7848872" cy="3672408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Straight-forward integration with a remote update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Configurable update images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Complete local/remote system update (bl2, bl31, cert_header, boot_params, u-boot, optee-os, kernel, file system)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Sygned/encrypted update images supported</a:t>
            </a:r>
          </a:p>
        </p:txBody>
      </p:sp>
    </p:spTree>
    <p:extLst>
      <p:ext uri="{BB962C8B-B14F-4D97-AF65-F5344CB8AC3E}">
        <p14:creationId xmlns:p14="http://schemas.microsoft.com/office/powerpoint/2010/main" val="135257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683568" y="1059582"/>
            <a:ext cx="7848872" cy="3672408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Recovery mechanisms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Tied to the patched OP-TEE OS (hyperflash) and TA (MMC)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Currently relying on u-boot 18.03 envtools to switch active boot partition and report update status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No interactive remote update on the target side currently supported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699152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smtClean="0"/>
              <a:t>steps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683568" y="1059582"/>
            <a:ext cx="7848872" cy="3456384"/>
          </a:xfrm>
          <a:prstGeom prst="rect">
            <a:avLst/>
          </a:prstGeom>
        </p:spPr>
        <p:txBody>
          <a:bodyPr vert="horz" lIns="121888" tIns="60944" rIns="121888" bIns="60944" rtlCol="0" anchor="ctr">
            <a:no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Add </a:t>
            </a:r>
            <a:r>
              <a:rPr lang="de-DE" sz="1800" dirty="0" smtClean="0"/>
              <a:t>Integrity and Security support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Add full swupdate image build in Yocto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Secure OP-TEE OS flasher application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Add support for image signing and encryption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Recovery </a:t>
            </a:r>
            <a:r>
              <a:rPr lang="de-DE" sz="1800" dirty="0" smtClean="0"/>
              <a:t>mechanisms</a:t>
            </a:r>
            <a:endParaRPr lang="de-DE" sz="1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smtClean="0"/>
              <a:t>steps (2)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395536" y="1419622"/>
            <a:ext cx="4896544" cy="2808312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Drawlines for a roll back mechanism:</a:t>
            </a:r>
          </a:p>
          <a:p>
            <a:pPr indent="515938">
              <a:spcBef>
                <a:spcPts val="0"/>
              </a:spcBef>
            </a:pPr>
            <a:r>
              <a:rPr lang="de-DE" sz="1800" dirty="0" smtClean="0"/>
              <a:t>IPL A side – recovery branch (read only)</a:t>
            </a:r>
          </a:p>
          <a:p>
            <a:pPr indent="515938">
              <a:spcBef>
                <a:spcPts val="0"/>
              </a:spcBef>
            </a:pPr>
            <a:r>
              <a:rPr lang="de-DE" sz="1800" dirty="0" smtClean="0"/>
              <a:t>IPL B side – working branch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smtClean="0"/>
              <a:t>When </a:t>
            </a:r>
            <a:r>
              <a:rPr lang="de-DE" sz="1800" dirty="0"/>
              <a:t>BootROM integrity check fails or IPL detects a halt, </a:t>
            </a:r>
            <a:r>
              <a:rPr lang="de-DE" sz="1800" dirty="0" smtClean="0"/>
              <a:t>the </a:t>
            </a:r>
            <a:r>
              <a:rPr lang="de-DE" sz="1800" dirty="0"/>
              <a:t>roll back </a:t>
            </a:r>
            <a:r>
              <a:rPr lang="de-DE" sz="1800" dirty="0" smtClean="0"/>
              <a:t>mechanism is triggered</a:t>
            </a:r>
            <a:endParaRPr lang="de-DE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9010"/>
              </p:ext>
            </p:extLst>
          </p:nvPr>
        </p:nvGraphicFramePr>
        <p:xfrm>
          <a:off x="5382716" y="1029662"/>
          <a:ext cx="293370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3" imgW="3368017" imgH="3910789" progId="Visio.Drawing.11">
                  <p:embed/>
                </p:oleObj>
              </mc:Choice>
              <mc:Fallback>
                <p:oleObj name="Visio" r:id="rId3" imgW="3368017" imgH="39107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716" y="1029662"/>
                        <a:ext cx="2933700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384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720000" y="2160003"/>
            <a:ext cx="7772400" cy="773264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defTabSz="914164" fontAlgn="auto">
              <a:spcBef>
                <a:spcPts val="0"/>
              </a:spcBef>
              <a:spcAft>
                <a:spcPts val="0"/>
              </a:spcAft>
            </a:pPr>
            <a:r>
              <a:rPr lang="en-US" sz="4425" b="1" dirty="0" smtClean="0">
                <a:solidFill>
                  <a:prstClr val="white"/>
                </a:solidFill>
                <a:latin typeface="Tahoma"/>
                <a:ea typeface="+mn-ea"/>
              </a:rPr>
              <a:t>Thank you</a:t>
            </a:r>
            <a:endParaRPr lang="en-US" sz="4425" b="1" dirty="0">
              <a:solidFill>
                <a:prstClr val="white"/>
              </a:solidFill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5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Objectives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683568" y="1059582"/>
            <a:ext cx="7848872" cy="2880320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 smtClean="0"/>
              <a:t>Simplify firmware flashing on Renesas R-Car Gen3 boards (ATF, u-boot, OP-TEE) – no MiniMonitor, no DIP switch handling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 smtClean="0"/>
              <a:t>Remote full system update (Firmware and Linux)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 smtClean="0"/>
              <a:t>Improved image versioning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88258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7355160" cy="857250"/>
          </a:xfrm>
        </p:spPr>
        <p:txBody>
          <a:bodyPr/>
          <a:lstStyle/>
          <a:p>
            <a:r>
              <a:rPr lang="de-DE" dirty="0" smtClean="0"/>
              <a:t>Proposed solution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683568" y="1059582"/>
            <a:ext cx="7848872" cy="3672408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164" rtl="0" eaLnBrk="1" latinLnBrk="0" hangingPunct="1">
              <a:spcBef>
                <a:spcPct val="0"/>
              </a:spcBef>
              <a:buNone/>
              <a:defRPr sz="32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 smtClean="0"/>
              <a:t>Framework for remote full-system update (file system + firmware):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1800" dirty="0" smtClean="0"/>
              <a:t>Remote </a:t>
            </a:r>
            <a:r>
              <a:rPr lang="de-DE" sz="1800" dirty="0"/>
              <a:t>update server: </a:t>
            </a:r>
            <a:r>
              <a:rPr lang="de-DE" sz="1800" dirty="0" smtClean="0"/>
              <a:t>hawkBit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1800" dirty="0" smtClean="0"/>
              <a:t>Software update for Linux embedded system: SWUpdate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1800" dirty="0" smtClean="0"/>
              <a:t>Firmware </a:t>
            </a:r>
            <a:r>
              <a:rPr lang="de-DE" sz="1800" dirty="0" smtClean="0"/>
              <a:t>flashing, </a:t>
            </a:r>
            <a:r>
              <a:rPr lang="de-DE" sz="1800" dirty="0" smtClean="0"/>
              <a:t>patched OP-TEE OS and static </a:t>
            </a:r>
            <a:r>
              <a:rPr lang="de-DE" sz="1800" dirty="0" smtClean="0"/>
              <a:t>TA: flash_app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916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21494"/>
            <a:ext cx="8458200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github.com/sbabic/swupdate</a:t>
            </a:r>
            <a:endParaRPr lang="en-US" sz="1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mage based update application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Supports signed images, single/dual copy, local/remote updates, u-boot, … 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Straight-forward </a:t>
            </a:r>
            <a:r>
              <a:rPr lang="en-US" sz="1800" dirty="0" err="1" smtClean="0">
                <a:solidFill>
                  <a:schemeClr val="bg1"/>
                </a:solidFill>
              </a:rPr>
              <a:t>Yocto</a:t>
            </a:r>
            <a:r>
              <a:rPr lang="en-US" sz="1800" dirty="0" smtClean="0">
                <a:solidFill>
                  <a:schemeClr val="bg1"/>
                </a:solidFill>
              </a:rPr>
              <a:t> Project integration (meta-</a:t>
            </a:r>
            <a:r>
              <a:rPr lang="en-US" sz="1800" dirty="0" err="1" smtClean="0">
                <a:solidFill>
                  <a:schemeClr val="bg1"/>
                </a:solidFill>
              </a:rPr>
              <a:t>swupdate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wiki.yoctoproject.org/wiki/System_Update#babic.27s_SWUpdate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Configurable update images (</a:t>
            </a:r>
            <a:r>
              <a:rPr lang="en-US" sz="1800" dirty="0" err="1">
                <a:solidFill>
                  <a:schemeClr val="bg1"/>
                </a:solidFill>
              </a:rPr>
              <a:t>sw</a:t>
            </a:r>
            <a:r>
              <a:rPr lang="en-US" sz="1800" dirty="0">
                <a:solidFill>
                  <a:schemeClr val="bg1"/>
                </a:solidFill>
              </a:rPr>
              <a:t>-description + CPIO archive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Various handler plugins (raw, file, archive, scripts 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Already used by Siemens and </a:t>
            </a:r>
            <a:r>
              <a:rPr lang="en-US" sz="1800" dirty="0" smtClean="0">
                <a:solidFill>
                  <a:schemeClr val="bg1"/>
                </a:solidFill>
              </a:rPr>
              <a:t>Mentor Graphics </a:t>
            </a:r>
            <a:r>
              <a:rPr lang="en-US" sz="1800" dirty="0" smtClean="0">
                <a:solidFill>
                  <a:schemeClr val="bg1"/>
                </a:solidFill>
              </a:rPr>
              <a:t>PBU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  <a:hlinkClick r:id="rId4"/>
              </a:rPr>
              <a:t>https://stash.alm.mentorg.com/projects/MEL/repos/mel-meta-mentor-swupdate/browse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1. SWUpdate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48031"/>
            <a:ext cx="688089" cy="5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SWUpdate (2)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987574"/>
            <a:ext cx="8458200" cy="3672408"/>
            <a:chOff x="457200" y="915566"/>
            <a:chExt cx="8458200" cy="367240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1054534"/>
              <a:ext cx="8458200" cy="339447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bg1"/>
                  </a:solidFill>
                </a:rPr>
                <a:t>.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swu</a:t>
              </a:r>
              <a:r>
                <a:rPr lang="en-US" sz="1600" dirty="0" smtClean="0">
                  <a:solidFill>
                    <a:schemeClr val="bg1"/>
                  </a:solidFill>
                </a:rPr>
                <a:t> images: simple CPIO archives</a:t>
              </a:r>
            </a:p>
            <a:p>
              <a:pPr>
                <a:spcBef>
                  <a:spcPts val="1200"/>
                </a:spcBef>
              </a:pPr>
              <a:r>
                <a:rPr lang="en-US" sz="1600" dirty="0" err="1">
                  <a:solidFill>
                    <a:schemeClr val="bg1"/>
                  </a:solidFill>
                </a:rPr>
                <a:t>s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w</a:t>
              </a:r>
              <a:r>
                <a:rPr lang="en-US" sz="1600" dirty="0" smtClean="0">
                  <a:solidFill>
                    <a:schemeClr val="bg1"/>
                  </a:solidFill>
                </a:rPr>
                <a:t>-description: configures the update parameters (JSON)</a:t>
              </a:r>
              <a:endParaRPr lang="en-US" sz="1800" dirty="0">
                <a:solidFill>
                  <a:schemeClr val="bg1"/>
                </a:solidFill>
              </a:endParaRPr>
            </a:p>
            <a:p>
              <a:pPr marL="400050" lvl="1" indent="0">
                <a:buNone/>
              </a:pP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="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-description core-image-h3ulcb.ext4 </a:t>
              </a: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update.sh“</a:t>
              </a:r>
            </a:p>
            <a:p>
              <a:pPr marL="400050" lvl="1" indent="0">
                <a:buNone/>
              </a:pP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$FILES; do echo $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done | 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cpio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-H </a:t>
              </a:r>
              <a:r>
                <a:rPr lang="en-US" sz="1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  </a:t>
              </a: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update-image-</a:t>
              </a:r>
              <a:r>
                <a:rPr lang="en-US" sz="10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minimal.swu</a:t>
              </a:r>
              <a:endPara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sz="1800" dirty="0" smtClean="0">
                  <a:solidFill>
                    <a:schemeClr val="bg1"/>
                  </a:solidFill>
                </a:rPr>
                <a:t>Update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intefaces</a:t>
              </a:r>
              <a:endParaRPr lang="en-US" sz="1800" dirty="0" smtClean="0">
                <a:solidFill>
                  <a:schemeClr val="bg1"/>
                </a:solidFill>
              </a:endParaRPr>
            </a:p>
            <a:p>
              <a:pPr lvl="1"/>
              <a:r>
                <a:rPr lang="en-US" sz="1300" dirty="0">
                  <a:solidFill>
                    <a:schemeClr val="bg1"/>
                  </a:solidFill>
                </a:rPr>
                <a:t>Locally triggered </a:t>
              </a:r>
              <a:r>
                <a:rPr lang="en-US" sz="1300" dirty="0" smtClean="0">
                  <a:solidFill>
                    <a:schemeClr val="bg1"/>
                  </a:solidFill>
                </a:rPr>
                <a:t>update</a:t>
              </a:r>
            </a:p>
            <a:p>
              <a:pPr marL="800100" lvl="2" indent="0">
                <a:buNone/>
              </a:pP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swupdate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/path/update-image-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minimal.swu</a:t>
              </a:r>
              <a:endPara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300" dirty="0" smtClean="0">
                  <a:solidFill>
                    <a:schemeClr val="bg1"/>
                  </a:solidFill>
                </a:rPr>
                <a:t>Web server running on the target</a:t>
              </a:r>
            </a:p>
            <a:p>
              <a:pPr marL="800100" lvl="2" indent="0">
                <a:buNone/>
              </a:pPr>
              <a:r>
                <a:rPr lang="en-US" sz="800" dirty="0" err="1">
                  <a:solidFill>
                    <a:schemeClr val="bg1"/>
                  </a:solidFill>
                </a:rPr>
                <a:t>s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wupdate</a:t>
              </a:r>
              <a:r>
                <a:rPr lang="en-US" sz="800" dirty="0" smtClean="0">
                  <a:solidFill>
                    <a:schemeClr val="bg1"/>
                  </a:solidFill>
                </a:rPr>
                <a:t> –w  “-r &lt;/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www_dir</a:t>
              </a:r>
              <a:r>
                <a:rPr lang="en-US" sz="800" dirty="0" smtClean="0">
                  <a:solidFill>
                    <a:schemeClr val="bg1"/>
                  </a:solidFill>
                </a:rPr>
                <a:t>&gt;”</a:t>
              </a:r>
            </a:p>
            <a:p>
              <a:pPr lvl="1"/>
              <a:r>
                <a:rPr lang="en-US" sz="1300" dirty="0" smtClean="0">
                  <a:solidFill>
                    <a:schemeClr val="bg1"/>
                  </a:solidFill>
                </a:rPr>
                <a:t>Download from HTTP</a:t>
              </a:r>
            </a:p>
            <a:p>
              <a:pPr marL="800100" lvl="2" indent="0">
                <a:buNone/>
              </a:pP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wupdate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&gt;/update-image-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minimal.swu</a:t>
              </a:r>
              <a:endPara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200" dirty="0" smtClean="0">
                  <a:solidFill>
                    <a:schemeClr val="bg1"/>
                  </a:solidFill>
                </a:rPr>
                <a:t>Use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suricatta</a:t>
              </a:r>
              <a:r>
                <a:rPr lang="en-US" sz="1200" dirty="0" smtClean="0">
                  <a:solidFill>
                    <a:schemeClr val="bg1"/>
                  </a:solidFill>
                </a:rPr>
                <a:t> &amp;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hawkBit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marL="800100" lvl="2" indent="0">
                <a:buNone/>
              </a:pP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wupdate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-u “&lt;</a:t>
              </a:r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suricatta</a:t>
              </a:r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options&gt;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endParaRPr lang="en-US" sz="1800" dirty="0" smtClean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n-US" sz="1800" dirty="0" smtClean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n-US" sz="1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6216" y="915566"/>
              <a:ext cx="2247490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5915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21494"/>
            <a:ext cx="845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>
                <a:solidFill>
                  <a:srgbClr val="00B0F0"/>
                </a:solidFill>
                <a:hlinkClick r:id="rId2"/>
              </a:rPr>
              <a:t>www.eclipse.org/hawkbit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“</a:t>
            </a:r>
            <a:r>
              <a:rPr lang="en-US" sz="1600" dirty="0" err="1" smtClean="0">
                <a:solidFill>
                  <a:schemeClr val="bg1"/>
                </a:solidFill>
              </a:rPr>
              <a:t>hawkBit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an domain independent back-end framework for rolling out software updates to constrained edge devices as well as more powerful controllers and gateways connected to IP based networking </a:t>
            </a:r>
            <a:r>
              <a:rPr lang="en-US" sz="1600" dirty="0" smtClean="0">
                <a:solidFill>
                  <a:schemeClr val="bg1"/>
                </a:solidFill>
              </a:rPr>
              <a:t>infrastructure”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wupdate</a:t>
            </a:r>
            <a:r>
              <a:rPr lang="en-US" sz="1600" dirty="0" smtClean="0">
                <a:solidFill>
                  <a:schemeClr val="bg1"/>
                </a:solidFill>
              </a:rPr>
              <a:t> contains a daemon called </a:t>
            </a:r>
            <a:r>
              <a:rPr lang="en-US" sz="1600" dirty="0" err="1" smtClean="0">
                <a:solidFill>
                  <a:schemeClr val="bg1"/>
                </a:solidFill>
              </a:rPr>
              <a:t>Suricatta</a:t>
            </a:r>
            <a:r>
              <a:rPr lang="en-US" sz="1600" dirty="0" smtClean="0">
                <a:solidFill>
                  <a:schemeClr val="bg1"/>
                </a:solidFill>
              </a:rPr>
              <a:t> to work with </a:t>
            </a:r>
            <a:r>
              <a:rPr lang="en-US" sz="1600" dirty="0" err="1" smtClean="0">
                <a:solidFill>
                  <a:schemeClr val="bg1"/>
                </a:solidFill>
              </a:rPr>
              <a:t>hawkBit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REST APIs available for pretty much everything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Support for scheduled updates, complex rollout mechanisms, targets filtering, software distributions management, </a:t>
            </a:r>
            <a:r>
              <a:rPr lang="en-US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de-DE" sz="3600" dirty="0" smtClean="0"/>
              <a:t>2. Eclipse </a:t>
            </a:r>
            <a:r>
              <a:rPr lang="de-DE" sz="3600" dirty="0" smtClean="0"/>
              <a:t>hawkBit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30046"/>
            <a:ext cx="1323055" cy="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1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87574"/>
            <a:ext cx="845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Eclipse </a:t>
            </a:r>
            <a:r>
              <a:rPr lang="de-DE" sz="3600" dirty="0" smtClean="0"/>
              <a:t>hawkBit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6" y="987574"/>
            <a:ext cx="69451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9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63638"/>
            <a:ext cx="8458200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stash.alm.mentorg.com/projects/SOCRENRCAR/repos/rcar-platform-tools/browse/rcar_flash_update</a:t>
            </a:r>
            <a:endParaRPr lang="en-US" sz="1100" dirty="0"/>
          </a:p>
          <a:p>
            <a:endParaRPr lang="en-US" sz="11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Challenge: Hyper Flash not visible from Linux!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Solution: have the OP-TEE OS flash the firmware </a:t>
            </a:r>
            <a:r>
              <a:rPr lang="en-US" sz="1800" dirty="0" smtClean="0">
                <a:solidFill>
                  <a:schemeClr val="bg1"/>
                </a:solidFill>
              </a:rPr>
              <a:t>images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3. flash_app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50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flash_app (2)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03" y="987574"/>
            <a:ext cx="4110994" cy="37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heme/theme1.xml><?xml version="1.0" encoding="utf-8"?>
<a:theme xmlns:a="http://schemas.openxmlformats.org/drawingml/2006/main" name="mentor a s b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mentor a s b" id="{8AE4B641-D590-4742-A0F6-81C21ED728BB}" vid="{B93CEACB-F625-4D92-ACC1-19D8E4C35F01}"/>
    </a:ext>
  </a:extLst>
</a:theme>
</file>

<file path=ppt/theme/theme2.xml><?xml version="1.0" encoding="utf-8"?>
<a:theme xmlns:a="http://schemas.openxmlformats.org/drawingml/2006/main" name="Mentor ABU - Template_v1.2.0, 160621, RO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d5e3bf8-9fd3-4f6c-9228-605d64540c53">MENTORABU-2049657468-35</_dlc_DocId>
    <_dlc_DocIdUrl xmlns="ad5e3bf8-9fd3-4f6c-9228-605d64540c53">
      <Url>https://sharepoint.mgc.mentorg.com/sites/ABU/Communication/_layouts/15/DocIdRedir.aspx?ID=MENTORABU-2049657468-35</Url>
      <Description>MENTORABU-2049657468-35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3619770646246BAF31DD5C97F720C" ma:contentTypeVersion="0" ma:contentTypeDescription="Create a new document." ma:contentTypeScope="" ma:versionID="21e6414dede19afd5f005df50f96834b">
  <xsd:schema xmlns:xsd="http://www.w3.org/2001/XMLSchema" xmlns:xs="http://www.w3.org/2001/XMLSchema" xmlns:p="http://schemas.microsoft.com/office/2006/metadata/properties" xmlns:ns2="ad5e3bf8-9fd3-4f6c-9228-605d64540c53" targetNamespace="http://schemas.microsoft.com/office/2006/metadata/properties" ma:root="true" ma:fieldsID="72fe41d644ad19b78d4c659b3ea9addb" ns2:_="">
    <xsd:import namespace="ad5e3bf8-9fd3-4f6c-9228-605d64540c5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e3bf8-9fd3-4f6c-9228-605d64540c5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648E825-3C09-4504-AB8F-766913DFAD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9D641-F823-4B4B-8580-85BF52C406E3}">
  <ds:schemaRefs>
    <ds:schemaRef ds:uri="http://schemas.microsoft.com/office/2006/documentManagement/types"/>
    <ds:schemaRef ds:uri="ad5e3bf8-9fd3-4f6c-9228-605d64540c5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55F68-7974-4275-9221-3513CE6D5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e3bf8-9fd3-4f6c-9228-605d64540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E53F824-104F-4538-8239-EDE32E91F1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mentor a s b</Template>
  <TotalTime>1260</TotalTime>
  <Words>551</Words>
  <Application>Microsoft Office PowerPoint</Application>
  <PresentationFormat>On-screen Show (16:9)</PresentationFormat>
  <Paragraphs>81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mentor a s b</vt:lpstr>
      <vt:lpstr>Mentor ABU - Template_v1.2.0, 160621, RO</vt:lpstr>
      <vt:lpstr>Visio</vt:lpstr>
      <vt:lpstr>Mentor, A Siemens Business</vt:lpstr>
      <vt:lpstr>Objectives</vt:lpstr>
      <vt:lpstr>Proposed solution</vt:lpstr>
      <vt:lpstr>1. SWUpdate</vt:lpstr>
      <vt:lpstr>SWUpdate (2)</vt:lpstr>
      <vt:lpstr>2. Eclipse hawkBit</vt:lpstr>
      <vt:lpstr>Eclipse hawkBit (2)</vt:lpstr>
      <vt:lpstr>3. flash_app</vt:lpstr>
      <vt:lpstr>flash_app (2)</vt:lpstr>
      <vt:lpstr>So, how is that working?</vt:lpstr>
      <vt:lpstr>Pros</vt:lpstr>
      <vt:lpstr>Challenges</vt:lpstr>
      <vt:lpstr>Next steps</vt:lpstr>
      <vt:lpstr>Next steps (2)</vt:lpstr>
      <vt:lpstr>PowerPoint Presentation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Ziganek, Michael</dc:creator>
  <cp:lastModifiedBy>Pirjan, Daniel</cp:lastModifiedBy>
  <cp:revision>228</cp:revision>
  <cp:lastPrinted>2017-12-22T08:48:10Z</cp:lastPrinted>
  <dcterms:created xsi:type="dcterms:W3CDTF">2016-10-14T18:12:14Z</dcterms:created>
  <dcterms:modified xsi:type="dcterms:W3CDTF">2018-10-19T07:58:23Z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0x010100B1A3619770646246BAF31DD5C97F720C</vt:lpwstr>
  </property>
  <property fmtid="{D5CDD505-2E9C-101B-9397-08002B2CF9AE}" pid="3" name="_dlc_DocIdItemGuid">
    <vt:lpwstr>0031db2e-4d2a-4bea-b804-5b02ef18a061</vt:lpwstr>
  </property>
</Properties>
</file>