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4"/>
  </p:normalViewPr>
  <p:slideViewPr>
    <p:cSldViewPr>
      <p:cViewPr>
        <p:scale>
          <a:sx n="218" d="100"/>
          <a:sy n="218" d="100"/>
        </p:scale>
        <p:origin x="296" y="-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34" y="52476"/>
            <a:ext cx="3905631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890" y="710336"/>
            <a:ext cx="3876319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8972" y="3360362"/>
            <a:ext cx="20637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‹#›</a:t>
            </a:fld>
            <a:r>
              <a:rPr spc="-35" dirty="0"/>
              <a:t>/49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27.jpg"/><Relationship Id="rId6" Type="http://schemas.openxmlformats.org/officeDocument/2006/relationships/image" Target="../media/image36.jp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.org/doc/htmldocs/dr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64" y="331365"/>
            <a:ext cx="3599815" cy="29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685" marR="5080" indent="-642620">
              <a:lnSpc>
                <a:spcPct val="101200"/>
              </a:lnSpc>
            </a:pPr>
            <a:r>
              <a:rPr sz="2050" spc="65" dirty="0" smtClean="0"/>
              <a:t>DRM/KMS</a:t>
            </a:r>
            <a:endParaRPr sz="205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1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195" y="929624"/>
            <a:ext cx="1938020" cy="168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40005" indent="-148590" algn="just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Packed </a:t>
            </a:r>
            <a:r>
              <a:rPr sz="1050" spc="-45" dirty="0">
                <a:latin typeface="Tahoma"/>
                <a:cs typeface="Tahoma"/>
              </a:rPr>
              <a:t>formats: </a:t>
            </a:r>
            <a:r>
              <a:rPr sz="1050" spc="-35" dirty="0">
                <a:latin typeface="Tahoma"/>
                <a:cs typeface="Tahoma"/>
              </a:rPr>
              <a:t>only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first  </a:t>
            </a:r>
            <a:r>
              <a:rPr sz="1050" spc="-50" dirty="0">
                <a:latin typeface="Tahoma"/>
                <a:cs typeface="Tahoma"/>
              </a:rPr>
              <a:t>offsets and </a:t>
            </a:r>
            <a:r>
              <a:rPr sz="1050" spc="-35" dirty="0">
                <a:latin typeface="Tahoma"/>
                <a:cs typeface="Tahoma"/>
              </a:rPr>
              <a:t>pitches </a:t>
            </a:r>
            <a:r>
              <a:rPr sz="1050" spc="-45" dirty="0">
                <a:latin typeface="Tahoma"/>
                <a:cs typeface="Tahoma"/>
              </a:rPr>
              <a:t>entries </a:t>
            </a:r>
            <a:r>
              <a:rPr sz="1050" spc="-65" dirty="0">
                <a:latin typeface="Tahoma"/>
                <a:cs typeface="Tahoma"/>
              </a:rPr>
              <a:t>are  used</a:t>
            </a:r>
            <a:endParaRPr sz="1050">
              <a:latin typeface="Tahoma"/>
              <a:cs typeface="Tahoma"/>
            </a:endParaRPr>
          </a:p>
          <a:p>
            <a:pPr marL="160655" marR="99060" indent="-148590" algn="just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latin typeface="Tahoma"/>
                <a:cs typeface="Tahoma"/>
              </a:rPr>
              <a:t>Semiplanar </a:t>
            </a:r>
            <a:r>
              <a:rPr sz="1050" spc="-45" dirty="0">
                <a:latin typeface="Tahoma"/>
                <a:cs typeface="Tahoma"/>
              </a:rPr>
              <a:t>formats: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first  </a:t>
            </a:r>
            <a:r>
              <a:rPr sz="1050" spc="-55" dirty="0">
                <a:latin typeface="Tahoma"/>
                <a:cs typeface="Tahoma"/>
              </a:rPr>
              <a:t>two </a:t>
            </a:r>
            <a:r>
              <a:rPr sz="1050" spc="-45" dirty="0">
                <a:latin typeface="Tahoma"/>
                <a:cs typeface="Tahoma"/>
              </a:rPr>
              <a:t>entries </a:t>
            </a:r>
            <a:r>
              <a:rPr sz="1050" spc="-65" dirty="0">
                <a:latin typeface="Tahoma"/>
                <a:cs typeface="Tahoma"/>
              </a:rPr>
              <a:t>are</a:t>
            </a:r>
            <a:r>
              <a:rPr sz="1050" spc="140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used</a:t>
            </a:r>
            <a:endParaRPr sz="1050">
              <a:latin typeface="Tahoma"/>
              <a:cs typeface="Tahoma"/>
            </a:endParaRPr>
          </a:p>
          <a:p>
            <a:pPr marL="160655" marR="86995" indent="-148590" algn="just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>
                <a:latin typeface="Tahoma"/>
                <a:cs typeface="Tahoma"/>
              </a:rPr>
              <a:t>Planar: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first </a:t>
            </a:r>
            <a:r>
              <a:rPr sz="1050" spc="-55" dirty="0">
                <a:latin typeface="Tahoma"/>
                <a:cs typeface="Tahoma"/>
              </a:rPr>
              <a:t>3 </a:t>
            </a:r>
            <a:r>
              <a:rPr sz="1050" spc="-45" dirty="0">
                <a:latin typeface="Tahoma"/>
                <a:cs typeface="Tahoma"/>
              </a:rPr>
              <a:t>entries </a:t>
            </a:r>
            <a:r>
              <a:rPr sz="1050" spc="-65" dirty="0">
                <a:latin typeface="Tahoma"/>
                <a:cs typeface="Tahoma"/>
              </a:rPr>
              <a:t>are  used</a:t>
            </a:r>
            <a:endParaRPr sz="1050">
              <a:latin typeface="Tahoma"/>
              <a:cs typeface="Tahoma"/>
            </a:endParaRPr>
          </a:p>
          <a:p>
            <a:pPr marL="160655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5" dirty="0">
                <a:latin typeface="Tahoma"/>
                <a:cs typeface="Tahoma"/>
              </a:rPr>
              <a:t>Don’t </a:t>
            </a:r>
            <a:r>
              <a:rPr sz="1050" spc="-55" dirty="0">
                <a:latin typeface="Tahoma"/>
                <a:cs typeface="Tahoma"/>
              </a:rPr>
              <a:t>know </a:t>
            </a:r>
            <a:r>
              <a:rPr sz="1050" spc="-40" dirty="0">
                <a:latin typeface="Tahoma"/>
                <a:cs typeface="Tahoma"/>
              </a:rPr>
              <a:t>what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fourth  </a:t>
            </a:r>
            <a:r>
              <a:rPr sz="1050" spc="-40" dirty="0">
                <a:latin typeface="Tahoma"/>
                <a:cs typeface="Tahoma"/>
              </a:rPr>
              <a:t>entry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35" dirty="0">
                <a:latin typeface="Tahoma"/>
                <a:cs typeface="Tahoma"/>
              </a:rPr>
              <a:t>(alpha </a:t>
            </a:r>
            <a:r>
              <a:rPr sz="1050" spc="-45" dirty="0">
                <a:latin typeface="Tahoma"/>
                <a:cs typeface="Tahoma"/>
              </a:rPr>
              <a:t>plane </a:t>
            </a:r>
            <a:r>
              <a:rPr sz="1050" spc="45" dirty="0">
                <a:latin typeface="Tahoma"/>
                <a:cs typeface="Tahoma"/>
              </a:rPr>
              <a:t> </a:t>
            </a:r>
            <a:r>
              <a:rPr sz="1050" spc="-5" dirty="0">
                <a:latin typeface="Tahoma"/>
                <a:cs typeface="Tahoma"/>
              </a:rPr>
              <a:t>?)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7225" y="1323034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1" y="82384"/>
                </a:lnTo>
                <a:lnTo>
                  <a:pt x="1656791" y="50800"/>
                </a:lnTo>
                <a:lnTo>
                  <a:pt x="1652783" y="31075"/>
                </a:lnTo>
                <a:lnTo>
                  <a:pt x="1641869" y="14922"/>
                </a:lnTo>
                <a:lnTo>
                  <a:pt x="1625716" y="4008"/>
                </a:lnTo>
                <a:lnTo>
                  <a:pt x="160599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8026" y="217717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517" y="2164473"/>
            <a:ext cx="114274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8826" y="2215274"/>
            <a:ext cx="1504391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4017" y="1373593"/>
            <a:ext cx="50774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4017" y="1424385"/>
            <a:ext cx="50774" cy="752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225" y="1367447"/>
            <a:ext cx="1657350" cy="861060"/>
          </a:xfrm>
          <a:custGeom>
            <a:avLst/>
            <a:gdLst/>
            <a:ahLst/>
            <a:cxnLst/>
            <a:rect l="l" t="t" r="r" b="b"/>
            <a:pathLst>
              <a:path w="1657350" h="861060">
                <a:moveTo>
                  <a:pt x="1656791" y="0"/>
                </a:moveTo>
                <a:lnTo>
                  <a:pt x="0" y="0"/>
                </a:lnTo>
                <a:lnTo>
                  <a:pt x="0" y="809726"/>
                </a:lnTo>
                <a:lnTo>
                  <a:pt x="4008" y="829451"/>
                </a:lnTo>
                <a:lnTo>
                  <a:pt x="14922" y="845604"/>
                </a:lnTo>
                <a:lnTo>
                  <a:pt x="31075" y="856518"/>
                </a:lnTo>
                <a:lnTo>
                  <a:pt x="50800" y="860526"/>
                </a:lnTo>
                <a:lnTo>
                  <a:pt x="1605991" y="860526"/>
                </a:lnTo>
                <a:lnTo>
                  <a:pt x="1625716" y="856518"/>
                </a:lnTo>
                <a:lnTo>
                  <a:pt x="1641869" y="845604"/>
                </a:lnTo>
                <a:lnTo>
                  <a:pt x="1652783" y="829451"/>
                </a:lnTo>
                <a:lnTo>
                  <a:pt x="1656791" y="809726"/>
                </a:lnTo>
                <a:lnTo>
                  <a:pt x="165679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4017" y="1411683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7845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4017" y="13989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8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4017" y="13862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4017" y="13735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8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35326" y="1355483"/>
            <a:ext cx="1460500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769">
              <a:lnSpc>
                <a:spcPct val="101499"/>
              </a:lnSpc>
            </a:pP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 marR="5080">
              <a:lnSpc>
                <a:spcPct val="101499"/>
              </a:lnSpc>
            </a:pP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80" dirty="0">
                <a:latin typeface="Arial"/>
                <a:cs typeface="Arial"/>
              </a:rPr>
              <a:t>pitches[</a:t>
            </a:r>
            <a:r>
              <a:rPr sz="900" spc="-30" dirty="0">
                <a:solidFill>
                  <a:srgbClr val="B551CC"/>
                </a:solidFill>
                <a:latin typeface="Arial"/>
                <a:cs typeface="Arial"/>
              </a:rPr>
              <a:t>4</a:t>
            </a:r>
            <a:r>
              <a:rPr sz="900" spc="220" dirty="0">
                <a:latin typeface="Arial"/>
                <a:cs typeface="Arial"/>
              </a:rPr>
              <a:t>];  </a:t>
            </a: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05" dirty="0">
                <a:latin typeface="Arial"/>
                <a:cs typeface="Arial"/>
              </a:rPr>
              <a:t>offsets[</a:t>
            </a:r>
            <a:r>
              <a:rPr sz="900" spc="-30" dirty="0">
                <a:solidFill>
                  <a:srgbClr val="B551CC"/>
                </a:solidFill>
                <a:latin typeface="Arial"/>
                <a:cs typeface="Arial"/>
              </a:rPr>
              <a:t>4</a:t>
            </a:r>
            <a:r>
              <a:rPr sz="900" spc="220" dirty="0">
                <a:latin typeface="Arial"/>
                <a:cs typeface="Arial"/>
              </a:rPr>
              <a:t>];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10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95" dirty="0"/>
              <a:t> </a:t>
            </a:r>
            <a:r>
              <a:rPr spc="65" dirty="0"/>
              <a:t>CRTC</a:t>
            </a:r>
          </a:p>
        </p:txBody>
      </p:sp>
      <p:sp>
        <p:nvSpPr>
          <p:cNvPr id="3" name="object 3"/>
          <p:cNvSpPr/>
          <p:nvPr/>
        </p:nvSpPr>
        <p:spPr>
          <a:xfrm>
            <a:off x="453915" y="1130246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5">
                <a:moveTo>
                  <a:pt x="0" y="24341"/>
                </a:moveTo>
                <a:lnTo>
                  <a:pt x="2529131" y="24341"/>
                </a:lnTo>
                <a:lnTo>
                  <a:pt x="2529131" y="0"/>
                </a:lnTo>
                <a:lnTo>
                  <a:pt x="0" y="0"/>
                </a:lnTo>
                <a:lnTo>
                  <a:pt x="0" y="2434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15" y="2252810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4">
                <a:moveTo>
                  <a:pt x="0" y="24342"/>
                </a:moveTo>
                <a:lnTo>
                  <a:pt x="2529131" y="24342"/>
                </a:lnTo>
                <a:lnTo>
                  <a:pt x="2529131" y="0"/>
                </a:lnTo>
                <a:lnTo>
                  <a:pt x="0" y="0"/>
                </a:lnTo>
                <a:lnTo>
                  <a:pt x="0" y="2434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342" y="0"/>
                </a:moveTo>
                <a:lnTo>
                  <a:pt x="14867" y="1912"/>
                </a:lnTo>
                <a:lnTo>
                  <a:pt x="7130" y="7129"/>
                </a:lnTo>
                <a:lnTo>
                  <a:pt x="1913" y="14866"/>
                </a:lnTo>
                <a:lnTo>
                  <a:pt x="0" y="24341"/>
                </a:lnTo>
                <a:lnTo>
                  <a:pt x="24342" y="24341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3047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0" y="0"/>
                </a:moveTo>
                <a:lnTo>
                  <a:pt x="0" y="24341"/>
                </a:lnTo>
                <a:lnTo>
                  <a:pt x="24349" y="24341"/>
                </a:lnTo>
                <a:lnTo>
                  <a:pt x="22435" y="14866"/>
                </a:lnTo>
                <a:lnTo>
                  <a:pt x="17217" y="7129"/>
                </a:lnTo>
                <a:lnTo>
                  <a:pt x="9477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572" y="1154587"/>
            <a:ext cx="2578100" cy="1098550"/>
          </a:xfrm>
          <a:custGeom>
            <a:avLst/>
            <a:gdLst/>
            <a:ahLst/>
            <a:cxnLst/>
            <a:rect l="l" t="t" r="r" b="b"/>
            <a:pathLst>
              <a:path w="2578100" h="1098550">
                <a:moveTo>
                  <a:pt x="0" y="1098222"/>
                </a:moveTo>
                <a:lnTo>
                  <a:pt x="2577822" y="1098222"/>
                </a:lnTo>
                <a:lnTo>
                  <a:pt x="2577822" y="0"/>
                </a:lnTo>
                <a:lnTo>
                  <a:pt x="0" y="0"/>
                </a:lnTo>
                <a:lnTo>
                  <a:pt x="0" y="109822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0"/>
                </a:moveTo>
                <a:lnTo>
                  <a:pt x="0" y="0"/>
                </a:lnTo>
                <a:lnTo>
                  <a:pt x="1913" y="9475"/>
                </a:lnTo>
                <a:lnTo>
                  <a:pt x="7130" y="17212"/>
                </a:lnTo>
                <a:lnTo>
                  <a:pt x="14867" y="22429"/>
                </a:lnTo>
                <a:lnTo>
                  <a:pt x="24342" y="24342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047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49" y="0"/>
                </a:moveTo>
                <a:lnTo>
                  <a:pt x="0" y="0"/>
                </a:lnTo>
                <a:lnTo>
                  <a:pt x="0" y="24342"/>
                </a:lnTo>
                <a:lnTo>
                  <a:pt x="9477" y="22429"/>
                </a:lnTo>
                <a:lnTo>
                  <a:pt x="17217" y="17212"/>
                </a:lnTo>
                <a:lnTo>
                  <a:pt x="22435" y="9475"/>
                </a:lnTo>
                <a:lnTo>
                  <a:pt x="2434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915" y="113024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15" y="227715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9487" y="1127204"/>
            <a:ext cx="1677146" cy="115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72" y="1154589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221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2"/>
                </a:moveTo>
                <a:lnTo>
                  <a:pt x="14867" y="22429"/>
                </a:lnTo>
                <a:lnTo>
                  <a:pt x="7130" y="17212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627" y="1189214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4">
                <a:moveTo>
                  <a:pt x="25949" y="0"/>
                </a:moveTo>
                <a:lnTo>
                  <a:pt x="0" y="0"/>
                </a:lnTo>
                <a:lnTo>
                  <a:pt x="0" y="61160"/>
                </a:lnTo>
                <a:lnTo>
                  <a:pt x="25839" y="61160"/>
                </a:lnTo>
                <a:lnTo>
                  <a:pt x="32710" y="60500"/>
                </a:lnTo>
                <a:lnTo>
                  <a:pt x="41870" y="57851"/>
                </a:lnTo>
                <a:lnTo>
                  <a:pt x="45796" y="55604"/>
                </a:lnTo>
                <a:lnTo>
                  <a:pt x="51931" y="49679"/>
                </a:lnTo>
                <a:lnTo>
                  <a:pt x="52203" y="49272"/>
                </a:lnTo>
                <a:lnTo>
                  <a:pt x="15819" y="49272"/>
                </a:lnTo>
                <a:lnTo>
                  <a:pt x="15819" y="11888"/>
                </a:lnTo>
                <a:lnTo>
                  <a:pt x="52201" y="11888"/>
                </a:lnTo>
                <a:lnTo>
                  <a:pt x="51931" y="11483"/>
                </a:lnTo>
                <a:lnTo>
                  <a:pt x="49070" y="8724"/>
                </a:lnTo>
                <a:lnTo>
                  <a:pt x="45825" y="5556"/>
                </a:lnTo>
                <a:lnTo>
                  <a:pt x="41932" y="3311"/>
                </a:lnTo>
                <a:lnTo>
                  <a:pt x="32854" y="662"/>
                </a:lnTo>
                <a:lnTo>
                  <a:pt x="25949" y="0"/>
                </a:lnTo>
                <a:close/>
              </a:path>
              <a:path w="57784" h="61594">
                <a:moveTo>
                  <a:pt x="52201" y="11888"/>
                </a:moveTo>
                <a:lnTo>
                  <a:pt x="27932" y="11888"/>
                </a:lnTo>
                <a:lnTo>
                  <a:pt x="32856" y="13477"/>
                </a:lnTo>
                <a:lnTo>
                  <a:pt x="39621" y="19822"/>
                </a:lnTo>
                <a:lnTo>
                  <a:pt x="41312" y="24446"/>
                </a:lnTo>
                <a:lnTo>
                  <a:pt x="41312" y="36619"/>
                </a:lnTo>
                <a:lnTo>
                  <a:pt x="39613" y="41271"/>
                </a:lnTo>
                <a:lnTo>
                  <a:pt x="32821" y="47672"/>
                </a:lnTo>
                <a:lnTo>
                  <a:pt x="27904" y="49272"/>
                </a:lnTo>
                <a:lnTo>
                  <a:pt x="52203" y="49272"/>
                </a:lnTo>
                <a:lnTo>
                  <a:pt x="54058" y="46490"/>
                </a:lnTo>
                <a:lnTo>
                  <a:pt x="56837" y="39250"/>
                </a:lnTo>
                <a:lnTo>
                  <a:pt x="57534" y="35134"/>
                </a:lnTo>
                <a:lnTo>
                  <a:pt x="57534" y="25959"/>
                </a:lnTo>
                <a:lnTo>
                  <a:pt x="56837" y="21874"/>
                </a:lnTo>
                <a:lnTo>
                  <a:pt x="54058" y="14665"/>
                </a:lnTo>
                <a:lnTo>
                  <a:pt x="52201" y="11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3854" y="1189214"/>
            <a:ext cx="55244" cy="61594"/>
          </a:xfrm>
          <a:custGeom>
            <a:avLst/>
            <a:gdLst/>
            <a:ahLst/>
            <a:cxnLst/>
            <a:rect l="l" t="t" r="r" b="b"/>
            <a:pathLst>
              <a:path w="55244" h="61594">
                <a:moveTo>
                  <a:pt x="32158" y="0"/>
                </a:moveTo>
                <a:lnTo>
                  <a:pt x="0" y="0"/>
                </a:lnTo>
                <a:lnTo>
                  <a:pt x="0" y="61160"/>
                </a:lnTo>
                <a:lnTo>
                  <a:pt x="15819" y="61160"/>
                </a:lnTo>
                <a:lnTo>
                  <a:pt x="15819" y="37985"/>
                </a:lnTo>
                <a:lnTo>
                  <a:pt x="43434" y="37985"/>
                </a:lnTo>
                <a:lnTo>
                  <a:pt x="43194" y="37619"/>
                </a:lnTo>
                <a:lnTo>
                  <a:pt x="39769" y="34149"/>
                </a:lnTo>
                <a:lnTo>
                  <a:pt x="37832" y="33036"/>
                </a:lnTo>
                <a:lnTo>
                  <a:pt x="35667" y="32547"/>
                </a:lnTo>
                <a:lnTo>
                  <a:pt x="39610" y="31316"/>
                </a:lnTo>
                <a:lnTo>
                  <a:pt x="42561" y="29406"/>
                </a:lnTo>
                <a:lnTo>
                  <a:pt x="44303" y="27103"/>
                </a:lnTo>
                <a:lnTo>
                  <a:pt x="15819" y="27103"/>
                </a:lnTo>
                <a:lnTo>
                  <a:pt x="15819" y="11386"/>
                </a:lnTo>
                <a:lnTo>
                  <a:pt x="47460" y="11386"/>
                </a:lnTo>
                <a:lnTo>
                  <a:pt x="47460" y="11025"/>
                </a:lnTo>
                <a:lnTo>
                  <a:pt x="45579" y="6754"/>
                </a:lnTo>
                <a:lnTo>
                  <a:pt x="38065" y="1351"/>
                </a:lnTo>
                <a:lnTo>
                  <a:pt x="32158" y="0"/>
                </a:lnTo>
                <a:close/>
              </a:path>
              <a:path w="55244" h="61594">
                <a:moveTo>
                  <a:pt x="43434" y="37985"/>
                </a:moveTo>
                <a:lnTo>
                  <a:pt x="22819" y="37985"/>
                </a:lnTo>
                <a:lnTo>
                  <a:pt x="24864" y="38546"/>
                </a:lnTo>
                <a:lnTo>
                  <a:pt x="27937" y="40788"/>
                </a:lnTo>
                <a:lnTo>
                  <a:pt x="29452" y="42881"/>
                </a:lnTo>
                <a:lnTo>
                  <a:pt x="30947" y="45942"/>
                </a:lnTo>
                <a:lnTo>
                  <a:pt x="38418" y="61160"/>
                </a:lnTo>
                <a:lnTo>
                  <a:pt x="55217" y="61160"/>
                </a:lnTo>
                <a:lnTo>
                  <a:pt x="46679" y="43769"/>
                </a:lnTo>
                <a:lnTo>
                  <a:pt x="44924" y="40248"/>
                </a:lnTo>
                <a:lnTo>
                  <a:pt x="43434" y="37985"/>
                </a:lnTo>
                <a:close/>
              </a:path>
              <a:path w="55244" h="61594">
                <a:moveTo>
                  <a:pt x="47460" y="11386"/>
                </a:moveTo>
                <a:lnTo>
                  <a:pt x="25713" y="11386"/>
                </a:lnTo>
                <a:lnTo>
                  <a:pt x="28073" y="11987"/>
                </a:lnTo>
                <a:lnTo>
                  <a:pt x="30927" y="14396"/>
                </a:lnTo>
                <a:lnTo>
                  <a:pt x="31638" y="16392"/>
                </a:lnTo>
                <a:lnTo>
                  <a:pt x="31638" y="22002"/>
                </a:lnTo>
                <a:lnTo>
                  <a:pt x="30927" y="24027"/>
                </a:lnTo>
                <a:lnTo>
                  <a:pt x="28073" y="26489"/>
                </a:lnTo>
                <a:lnTo>
                  <a:pt x="25713" y="27103"/>
                </a:lnTo>
                <a:lnTo>
                  <a:pt x="44303" y="27103"/>
                </a:lnTo>
                <a:lnTo>
                  <a:pt x="46480" y="24221"/>
                </a:lnTo>
                <a:lnTo>
                  <a:pt x="47460" y="20904"/>
                </a:lnTo>
                <a:lnTo>
                  <a:pt x="47460" y="11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913" y="118921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4">
                <a:moveTo>
                  <a:pt x="20049" y="0"/>
                </a:moveTo>
                <a:lnTo>
                  <a:pt x="0" y="0"/>
                </a:lnTo>
                <a:lnTo>
                  <a:pt x="0" y="61160"/>
                </a:lnTo>
                <a:lnTo>
                  <a:pt x="14913" y="61160"/>
                </a:lnTo>
                <a:lnTo>
                  <a:pt x="14913" y="16415"/>
                </a:lnTo>
                <a:lnTo>
                  <a:pt x="27058" y="16415"/>
                </a:lnTo>
                <a:lnTo>
                  <a:pt x="20049" y="0"/>
                </a:lnTo>
                <a:close/>
              </a:path>
              <a:path w="68580" h="61594">
                <a:moveTo>
                  <a:pt x="68114" y="16415"/>
                </a:moveTo>
                <a:lnTo>
                  <a:pt x="53203" y="16415"/>
                </a:lnTo>
                <a:lnTo>
                  <a:pt x="53203" y="61160"/>
                </a:lnTo>
                <a:lnTo>
                  <a:pt x="68114" y="61160"/>
                </a:lnTo>
                <a:lnTo>
                  <a:pt x="68114" y="16415"/>
                </a:lnTo>
                <a:close/>
              </a:path>
              <a:path w="68580" h="61594">
                <a:moveTo>
                  <a:pt x="27058" y="16415"/>
                </a:moveTo>
                <a:lnTo>
                  <a:pt x="14913" y="16415"/>
                </a:lnTo>
                <a:lnTo>
                  <a:pt x="29045" y="49372"/>
                </a:lnTo>
                <a:lnTo>
                  <a:pt x="39070" y="49372"/>
                </a:lnTo>
                <a:lnTo>
                  <a:pt x="46215" y="32710"/>
                </a:lnTo>
                <a:lnTo>
                  <a:pt x="34016" y="32710"/>
                </a:lnTo>
                <a:lnTo>
                  <a:pt x="27058" y="16415"/>
                </a:lnTo>
                <a:close/>
              </a:path>
              <a:path w="68580" h="61594">
                <a:moveTo>
                  <a:pt x="68114" y="0"/>
                </a:moveTo>
                <a:lnTo>
                  <a:pt x="48067" y="0"/>
                </a:lnTo>
                <a:lnTo>
                  <a:pt x="34016" y="32710"/>
                </a:lnTo>
                <a:lnTo>
                  <a:pt x="46215" y="32710"/>
                </a:lnTo>
                <a:lnTo>
                  <a:pt x="53203" y="16415"/>
                </a:lnTo>
                <a:lnTo>
                  <a:pt x="68114" y="16415"/>
                </a:lnTo>
                <a:lnTo>
                  <a:pt x="68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229" y="1186593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30" h="65405">
                <a:moveTo>
                  <a:pt x="22591" y="16727"/>
                </a:moveTo>
                <a:lnTo>
                  <a:pt x="13751" y="16727"/>
                </a:lnTo>
                <a:lnTo>
                  <a:pt x="9098" y="18977"/>
                </a:lnTo>
                <a:lnTo>
                  <a:pt x="1819" y="27978"/>
                </a:lnTo>
                <a:lnTo>
                  <a:pt x="0" y="33773"/>
                </a:lnTo>
                <a:lnTo>
                  <a:pt x="0" y="47946"/>
                </a:lnTo>
                <a:lnTo>
                  <a:pt x="1819" y="53741"/>
                </a:lnTo>
                <a:lnTo>
                  <a:pt x="9098" y="62742"/>
                </a:lnTo>
                <a:lnTo>
                  <a:pt x="13751" y="64991"/>
                </a:lnTo>
                <a:lnTo>
                  <a:pt x="22619" y="64991"/>
                </a:lnTo>
                <a:lnTo>
                  <a:pt x="25437" y="64362"/>
                </a:lnTo>
                <a:lnTo>
                  <a:pt x="30307" y="61836"/>
                </a:lnTo>
                <a:lnTo>
                  <a:pt x="32536" y="59847"/>
                </a:lnTo>
                <a:lnTo>
                  <a:pt x="34563" y="57132"/>
                </a:lnTo>
                <a:lnTo>
                  <a:pt x="49275" y="57132"/>
                </a:lnTo>
                <a:lnTo>
                  <a:pt x="49275" y="54311"/>
                </a:lnTo>
                <a:lnTo>
                  <a:pt x="21746" y="54311"/>
                </a:lnTo>
                <a:lnTo>
                  <a:pt x="19358" y="53162"/>
                </a:lnTo>
                <a:lnTo>
                  <a:pt x="16044" y="48571"/>
                </a:lnTo>
                <a:lnTo>
                  <a:pt x="15215" y="45233"/>
                </a:lnTo>
                <a:lnTo>
                  <a:pt x="15215" y="36483"/>
                </a:lnTo>
                <a:lnTo>
                  <a:pt x="16044" y="33148"/>
                </a:lnTo>
                <a:lnTo>
                  <a:pt x="19358" y="28557"/>
                </a:lnTo>
                <a:lnTo>
                  <a:pt x="21746" y="27408"/>
                </a:lnTo>
                <a:lnTo>
                  <a:pt x="49275" y="27408"/>
                </a:lnTo>
                <a:lnTo>
                  <a:pt x="49275" y="24587"/>
                </a:lnTo>
                <a:lnTo>
                  <a:pt x="34563" y="24587"/>
                </a:lnTo>
                <a:lnTo>
                  <a:pt x="32536" y="21897"/>
                </a:lnTo>
                <a:lnTo>
                  <a:pt x="30300" y="19916"/>
                </a:lnTo>
                <a:lnTo>
                  <a:pt x="25401" y="17365"/>
                </a:lnTo>
                <a:lnTo>
                  <a:pt x="22591" y="16727"/>
                </a:lnTo>
                <a:close/>
              </a:path>
              <a:path w="49530" h="65405">
                <a:moveTo>
                  <a:pt x="49275" y="57132"/>
                </a:moveTo>
                <a:lnTo>
                  <a:pt x="34563" y="57132"/>
                </a:lnTo>
                <a:lnTo>
                  <a:pt x="34563" y="63781"/>
                </a:lnTo>
                <a:lnTo>
                  <a:pt x="49275" y="63781"/>
                </a:lnTo>
                <a:lnTo>
                  <a:pt x="49275" y="57132"/>
                </a:lnTo>
                <a:close/>
              </a:path>
              <a:path w="49530" h="65405">
                <a:moveTo>
                  <a:pt x="49275" y="27408"/>
                </a:moveTo>
                <a:lnTo>
                  <a:pt x="28017" y="27408"/>
                </a:lnTo>
                <a:lnTo>
                  <a:pt x="30420" y="28557"/>
                </a:lnTo>
                <a:lnTo>
                  <a:pt x="33734" y="33148"/>
                </a:lnTo>
                <a:lnTo>
                  <a:pt x="34563" y="36483"/>
                </a:lnTo>
                <a:lnTo>
                  <a:pt x="34563" y="45233"/>
                </a:lnTo>
                <a:lnTo>
                  <a:pt x="33734" y="48571"/>
                </a:lnTo>
                <a:lnTo>
                  <a:pt x="30420" y="53162"/>
                </a:lnTo>
                <a:lnTo>
                  <a:pt x="28017" y="54311"/>
                </a:lnTo>
                <a:lnTo>
                  <a:pt x="49275" y="54311"/>
                </a:lnTo>
                <a:lnTo>
                  <a:pt x="49275" y="27408"/>
                </a:lnTo>
                <a:close/>
              </a:path>
              <a:path w="49530" h="65405">
                <a:moveTo>
                  <a:pt x="49275" y="0"/>
                </a:moveTo>
                <a:lnTo>
                  <a:pt x="34563" y="0"/>
                </a:lnTo>
                <a:lnTo>
                  <a:pt x="34563" y="24587"/>
                </a:lnTo>
                <a:lnTo>
                  <a:pt x="49275" y="245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538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59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4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77" y="10570"/>
                </a:lnTo>
                <a:lnTo>
                  <a:pt x="22488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09" y="36199"/>
                </a:lnTo>
                <a:lnTo>
                  <a:pt x="33834" y="38031"/>
                </a:lnTo>
                <a:lnTo>
                  <a:pt x="30668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0" y="9774"/>
                </a:lnTo>
                <a:lnTo>
                  <a:pt x="30087" y="10623"/>
                </a:lnTo>
                <a:lnTo>
                  <a:pt x="33343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406" y="1204429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5" h="46355">
                <a:moveTo>
                  <a:pt x="14667" y="0"/>
                </a:moveTo>
                <a:lnTo>
                  <a:pt x="0" y="0"/>
                </a:lnTo>
                <a:lnTo>
                  <a:pt x="18028" y="45945"/>
                </a:lnTo>
                <a:lnTo>
                  <a:pt x="34126" y="45945"/>
                </a:lnTo>
                <a:lnTo>
                  <a:pt x="39708" y="31751"/>
                </a:lnTo>
                <a:lnTo>
                  <a:pt x="26097" y="31751"/>
                </a:lnTo>
                <a:lnTo>
                  <a:pt x="14667" y="0"/>
                </a:lnTo>
                <a:close/>
              </a:path>
              <a:path w="52705" h="46355">
                <a:moveTo>
                  <a:pt x="52195" y="0"/>
                </a:moveTo>
                <a:lnTo>
                  <a:pt x="37486" y="0"/>
                </a:lnTo>
                <a:lnTo>
                  <a:pt x="26097" y="31751"/>
                </a:lnTo>
                <a:lnTo>
                  <a:pt x="39708" y="31751"/>
                </a:lnTo>
                <a:lnTo>
                  <a:pt x="52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0086" y="1186593"/>
            <a:ext cx="15240" cy="64135"/>
          </a:xfrm>
          <a:custGeom>
            <a:avLst/>
            <a:gdLst/>
            <a:ahLst/>
            <a:cxnLst/>
            <a:rect l="l" t="t" r="r" b="b"/>
            <a:pathLst>
              <a:path w="15239" h="64134">
                <a:moveTo>
                  <a:pt x="14711" y="17836"/>
                </a:moveTo>
                <a:lnTo>
                  <a:pt x="0" y="17836"/>
                </a:lnTo>
                <a:lnTo>
                  <a:pt x="0" y="63781"/>
                </a:lnTo>
                <a:lnTo>
                  <a:pt x="14711" y="63781"/>
                </a:lnTo>
                <a:lnTo>
                  <a:pt x="14711" y="17836"/>
                </a:lnTo>
                <a:close/>
              </a:path>
              <a:path w="15239" h="64134">
                <a:moveTo>
                  <a:pt x="14711" y="0"/>
                </a:moveTo>
                <a:lnTo>
                  <a:pt x="0" y="0"/>
                </a:lnTo>
                <a:lnTo>
                  <a:pt x="0" y="11890"/>
                </a:lnTo>
                <a:lnTo>
                  <a:pt x="14711" y="11890"/>
                </a:lnTo>
                <a:lnTo>
                  <a:pt x="1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6056" y="1203321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59">
                <a:moveTo>
                  <a:pt x="28820" y="0"/>
                </a:moveTo>
                <a:lnTo>
                  <a:pt x="18145" y="0"/>
                </a:lnTo>
                <a:lnTo>
                  <a:pt x="11673" y="2126"/>
                </a:lnTo>
                <a:lnTo>
                  <a:pt x="2334" y="10636"/>
                </a:lnTo>
                <a:lnTo>
                  <a:pt x="0" y="16551"/>
                </a:lnTo>
                <a:lnTo>
                  <a:pt x="0" y="31710"/>
                </a:lnTo>
                <a:lnTo>
                  <a:pt x="2334" y="37627"/>
                </a:lnTo>
                <a:lnTo>
                  <a:pt x="11673" y="46137"/>
                </a:lnTo>
                <a:lnTo>
                  <a:pt x="18145" y="48264"/>
                </a:lnTo>
                <a:lnTo>
                  <a:pt x="28792" y="48264"/>
                </a:lnTo>
                <a:lnTo>
                  <a:pt x="31162" y="48054"/>
                </a:lnTo>
                <a:lnTo>
                  <a:pt x="35884" y="47214"/>
                </a:lnTo>
                <a:lnTo>
                  <a:pt x="38213" y="46585"/>
                </a:lnTo>
                <a:lnTo>
                  <a:pt x="40506" y="45745"/>
                </a:lnTo>
                <a:lnTo>
                  <a:pt x="40506" y="37786"/>
                </a:lnTo>
                <a:lnTo>
                  <a:pt x="24190" y="37786"/>
                </a:lnTo>
                <a:lnTo>
                  <a:pt x="21007" y="36585"/>
                </a:lnTo>
                <a:lnTo>
                  <a:pt x="16454" y="31789"/>
                </a:lnTo>
                <a:lnTo>
                  <a:pt x="15317" y="28436"/>
                </a:lnTo>
                <a:lnTo>
                  <a:pt x="15317" y="19827"/>
                </a:lnTo>
                <a:lnTo>
                  <a:pt x="16454" y="16477"/>
                </a:lnTo>
                <a:lnTo>
                  <a:pt x="21007" y="11678"/>
                </a:lnTo>
                <a:lnTo>
                  <a:pt x="24190" y="10477"/>
                </a:lnTo>
                <a:lnTo>
                  <a:pt x="40506" y="10477"/>
                </a:lnTo>
                <a:lnTo>
                  <a:pt x="40506" y="2518"/>
                </a:lnTo>
                <a:lnTo>
                  <a:pt x="38185" y="1678"/>
                </a:lnTo>
                <a:lnTo>
                  <a:pt x="35858" y="1049"/>
                </a:lnTo>
                <a:lnTo>
                  <a:pt x="31188" y="209"/>
                </a:lnTo>
                <a:lnTo>
                  <a:pt x="28820" y="0"/>
                </a:lnTo>
                <a:close/>
              </a:path>
              <a:path w="40639" h="48259">
                <a:moveTo>
                  <a:pt x="40506" y="33755"/>
                </a:moveTo>
                <a:lnTo>
                  <a:pt x="38763" y="35083"/>
                </a:lnTo>
                <a:lnTo>
                  <a:pt x="36862" y="36089"/>
                </a:lnTo>
                <a:lnTo>
                  <a:pt x="32744" y="37445"/>
                </a:lnTo>
                <a:lnTo>
                  <a:pt x="30571" y="37786"/>
                </a:lnTo>
                <a:lnTo>
                  <a:pt x="40506" y="37786"/>
                </a:lnTo>
                <a:lnTo>
                  <a:pt x="40506" y="33755"/>
                </a:lnTo>
                <a:close/>
              </a:path>
              <a:path w="40639" h="48259">
                <a:moveTo>
                  <a:pt x="40506" y="10477"/>
                </a:moveTo>
                <a:lnTo>
                  <a:pt x="30433" y="10477"/>
                </a:lnTo>
                <a:lnTo>
                  <a:pt x="32511" y="10808"/>
                </a:lnTo>
                <a:lnTo>
                  <a:pt x="36519" y="12123"/>
                </a:lnTo>
                <a:lnTo>
                  <a:pt x="38515" y="13137"/>
                </a:lnTo>
                <a:lnTo>
                  <a:pt x="40506" y="14508"/>
                </a:lnTo>
                <a:lnTo>
                  <a:pt x="4050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915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62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7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80" y="10570"/>
                </a:lnTo>
                <a:lnTo>
                  <a:pt x="22491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12" y="36199"/>
                </a:lnTo>
                <a:lnTo>
                  <a:pt x="33834" y="38031"/>
                </a:lnTo>
                <a:lnTo>
                  <a:pt x="30671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3" y="9774"/>
                </a:lnTo>
                <a:lnTo>
                  <a:pt x="30087" y="10623"/>
                </a:lnTo>
                <a:lnTo>
                  <a:pt x="33345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81" y="1346457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381" y="18490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38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695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0"/>
                </a:moveTo>
                <a:lnTo>
                  <a:pt x="9474" y="1912"/>
                </a:lnTo>
                <a:lnTo>
                  <a:pt x="17211" y="7129"/>
                </a:lnTo>
                <a:lnTo>
                  <a:pt x="22428" y="14866"/>
                </a:lnTo>
                <a:lnTo>
                  <a:pt x="24341" y="24341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38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037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038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4"/>
                </a:moveTo>
                <a:lnTo>
                  <a:pt x="14867" y="22431"/>
                </a:lnTo>
                <a:lnTo>
                  <a:pt x="7130" y="17213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0695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1" y="0"/>
                </a:moveTo>
                <a:lnTo>
                  <a:pt x="22428" y="9475"/>
                </a:lnTo>
                <a:lnTo>
                  <a:pt x="17211" y="17213"/>
                </a:lnTo>
                <a:lnTo>
                  <a:pt x="9474" y="22431"/>
                </a:lnTo>
                <a:lnTo>
                  <a:pt x="0" y="24344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030" y="1529640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0717" y="0"/>
                </a:moveTo>
                <a:lnTo>
                  <a:pt x="0" y="0"/>
                </a:lnTo>
                <a:lnTo>
                  <a:pt x="0" y="48970"/>
                </a:lnTo>
                <a:lnTo>
                  <a:pt x="20630" y="48970"/>
                </a:lnTo>
                <a:lnTo>
                  <a:pt x="26138" y="48438"/>
                </a:lnTo>
                <a:lnTo>
                  <a:pt x="33483" y="46319"/>
                </a:lnTo>
                <a:lnTo>
                  <a:pt x="36634" y="44519"/>
                </a:lnTo>
                <a:lnTo>
                  <a:pt x="41553" y="39774"/>
                </a:lnTo>
                <a:lnTo>
                  <a:pt x="41806" y="39395"/>
                </a:lnTo>
                <a:lnTo>
                  <a:pt x="12594" y="39395"/>
                </a:lnTo>
                <a:lnTo>
                  <a:pt x="12594" y="9571"/>
                </a:lnTo>
                <a:lnTo>
                  <a:pt x="41806" y="9571"/>
                </a:lnTo>
                <a:lnTo>
                  <a:pt x="41553" y="9193"/>
                </a:lnTo>
                <a:lnTo>
                  <a:pt x="39257" y="6984"/>
                </a:lnTo>
                <a:lnTo>
                  <a:pt x="36657" y="4448"/>
                </a:lnTo>
                <a:lnTo>
                  <a:pt x="33535" y="2651"/>
                </a:lnTo>
                <a:lnTo>
                  <a:pt x="26253" y="529"/>
                </a:lnTo>
                <a:lnTo>
                  <a:pt x="20717" y="0"/>
                </a:lnTo>
                <a:close/>
              </a:path>
              <a:path w="46355" h="49530">
                <a:moveTo>
                  <a:pt x="41806" y="9571"/>
                </a:moveTo>
                <a:lnTo>
                  <a:pt x="22312" y="9571"/>
                </a:lnTo>
                <a:lnTo>
                  <a:pt x="26263" y="10836"/>
                </a:lnTo>
                <a:lnTo>
                  <a:pt x="31692" y="15901"/>
                </a:lnTo>
                <a:lnTo>
                  <a:pt x="33048" y="19589"/>
                </a:lnTo>
                <a:lnTo>
                  <a:pt x="33048" y="29301"/>
                </a:lnTo>
                <a:lnTo>
                  <a:pt x="31684" y="33012"/>
                </a:lnTo>
                <a:lnTo>
                  <a:pt x="26235" y="38121"/>
                </a:lnTo>
                <a:lnTo>
                  <a:pt x="22289" y="39395"/>
                </a:lnTo>
                <a:lnTo>
                  <a:pt x="41806" y="39395"/>
                </a:lnTo>
                <a:lnTo>
                  <a:pt x="43258" y="37220"/>
                </a:lnTo>
                <a:lnTo>
                  <a:pt x="45489" y="31426"/>
                </a:lnTo>
                <a:lnTo>
                  <a:pt x="46047" y="28129"/>
                </a:lnTo>
                <a:lnTo>
                  <a:pt x="46047" y="20784"/>
                </a:lnTo>
                <a:lnTo>
                  <a:pt x="45489" y="17513"/>
                </a:lnTo>
                <a:lnTo>
                  <a:pt x="43258" y="11742"/>
                </a:lnTo>
                <a:lnTo>
                  <a:pt x="41806" y="9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999" y="1529640"/>
            <a:ext cx="44450" cy="49530"/>
          </a:xfrm>
          <a:custGeom>
            <a:avLst/>
            <a:gdLst/>
            <a:ahLst/>
            <a:cxnLst/>
            <a:rect l="l" t="t" r="r" b="b"/>
            <a:pathLst>
              <a:path w="44450" h="49530">
                <a:moveTo>
                  <a:pt x="25741" y="0"/>
                </a:moveTo>
                <a:lnTo>
                  <a:pt x="0" y="0"/>
                </a:lnTo>
                <a:lnTo>
                  <a:pt x="0" y="48970"/>
                </a:lnTo>
                <a:lnTo>
                  <a:pt x="12594" y="48970"/>
                </a:lnTo>
                <a:lnTo>
                  <a:pt x="12594" y="30430"/>
                </a:lnTo>
                <a:lnTo>
                  <a:pt x="34793" y="30430"/>
                </a:lnTo>
                <a:lnTo>
                  <a:pt x="34589" y="30118"/>
                </a:lnTo>
                <a:lnTo>
                  <a:pt x="31863" y="27333"/>
                </a:lnTo>
                <a:lnTo>
                  <a:pt x="30320" y="26440"/>
                </a:lnTo>
                <a:lnTo>
                  <a:pt x="28598" y="26046"/>
                </a:lnTo>
                <a:lnTo>
                  <a:pt x="31738" y="25063"/>
                </a:lnTo>
                <a:lnTo>
                  <a:pt x="34087" y="23535"/>
                </a:lnTo>
                <a:lnTo>
                  <a:pt x="35494" y="21662"/>
                </a:lnTo>
                <a:lnTo>
                  <a:pt x="12594" y="21662"/>
                </a:lnTo>
                <a:lnTo>
                  <a:pt x="12594" y="9167"/>
                </a:lnTo>
                <a:lnTo>
                  <a:pt x="37988" y="9167"/>
                </a:lnTo>
                <a:lnTo>
                  <a:pt x="37988" y="8822"/>
                </a:lnTo>
                <a:lnTo>
                  <a:pt x="36483" y="5405"/>
                </a:lnTo>
                <a:lnTo>
                  <a:pt x="30471" y="1080"/>
                </a:lnTo>
                <a:lnTo>
                  <a:pt x="25741" y="0"/>
                </a:lnTo>
                <a:close/>
              </a:path>
              <a:path w="44450" h="49530">
                <a:moveTo>
                  <a:pt x="34793" y="30430"/>
                </a:moveTo>
                <a:lnTo>
                  <a:pt x="18255" y="30430"/>
                </a:lnTo>
                <a:lnTo>
                  <a:pt x="19911" y="30878"/>
                </a:lnTo>
                <a:lnTo>
                  <a:pt x="22396" y="32672"/>
                </a:lnTo>
                <a:lnTo>
                  <a:pt x="23622" y="34343"/>
                </a:lnTo>
                <a:lnTo>
                  <a:pt x="24830" y="36795"/>
                </a:lnTo>
                <a:lnTo>
                  <a:pt x="30791" y="48970"/>
                </a:lnTo>
                <a:lnTo>
                  <a:pt x="44233" y="48970"/>
                </a:lnTo>
                <a:lnTo>
                  <a:pt x="35969" y="32229"/>
                </a:lnTo>
                <a:lnTo>
                  <a:pt x="34793" y="30430"/>
                </a:lnTo>
                <a:close/>
              </a:path>
              <a:path w="44450" h="49530">
                <a:moveTo>
                  <a:pt x="37988" y="9167"/>
                </a:moveTo>
                <a:lnTo>
                  <a:pt x="20600" y="9167"/>
                </a:lnTo>
                <a:lnTo>
                  <a:pt x="22506" y="9646"/>
                </a:lnTo>
                <a:lnTo>
                  <a:pt x="24815" y="11560"/>
                </a:lnTo>
                <a:lnTo>
                  <a:pt x="25391" y="13147"/>
                </a:lnTo>
                <a:lnTo>
                  <a:pt x="25391" y="17605"/>
                </a:lnTo>
                <a:lnTo>
                  <a:pt x="24815" y="19215"/>
                </a:lnTo>
                <a:lnTo>
                  <a:pt x="22506" y="21173"/>
                </a:lnTo>
                <a:lnTo>
                  <a:pt x="20600" y="21662"/>
                </a:lnTo>
                <a:lnTo>
                  <a:pt x="35494" y="21662"/>
                </a:lnTo>
                <a:lnTo>
                  <a:pt x="37207" y="19384"/>
                </a:lnTo>
                <a:lnTo>
                  <a:pt x="37988" y="16730"/>
                </a:lnTo>
                <a:lnTo>
                  <a:pt x="37988" y="9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865" y="152964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09" h="49530">
                <a:moveTo>
                  <a:pt x="16085" y="0"/>
                </a:moveTo>
                <a:lnTo>
                  <a:pt x="0" y="0"/>
                </a:lnTo>
                <a:lnTo>
                  <a:pt x="0" y="48970"/>
                </a:lnTo>
                <a:lnTo>
                  <a:pt x="11990" y="48970"/>
                </a:lnTo>
                <a:lnTo>
                  <a:pt x="11990" y="13165"/>
                </a:lnTo>
                <a:lnTo>
                  <a:pt x="21675" y="13165"/>
                </a:lnTo>
                <a:lnTo>
                  <a:pt x="16085" y="0"/>
                </a:lnTo>
                <a:close/>
              </a:path>
              <a:path w="54609" h="49530">
                <a:moveTo>
                  <a:pt x="54411" y="13165"/>
                </a:moveTo>
                <a:lnTo>
                  <a:pt x="42520" y="13165"/>
                </a:lnTo>
                <a:lnTo>
                  <a:pt x="42520" y="48970"/>
                </a:lnTo>
                <a:lnTo>
                  <a:pt x="54411" y="48970"/>
                </a:lnTo>
                <a:lnTo>
                  <a:pt x="54411" y="13165"/>
                </a:lnTo>
                <a:close/>
              </a:path>
              <a:path w="54609" h="49530">
                <a:moveTo>
                  <a:pt x="21675" y="13165"/>
                </a:moveTo>
                <a:lnTo>
                  <a:pt x="11990" y="13165"/>
                </a:lnTo>
                <a:lnTo>
                  <a:pt x="23259" y="39598"/>
                </a:lnTo>
                <a:lnTo>
                  <a:pt x="31252" y="39598"/>
                </a:lnTo>
                <a:lnTo>
                  <a:pt x="36949" y="26233"/>
                </a:lnTo>
                <a:lnTo>
                  <a:pt x="27223" y="26233"/>
                </a:lnTo>
                <a:lnTo>
                  <a:pt x="21675" y="13165"/>
                </a:lnTo>
                <a:close/>
              </a:path>
              <a:path w="54609" h="49530">
                <a:moveTo>
                  <a:pt x="54411" y="0"/>
                </a:moveTo>
                <a:lnTo>
                  <a:pt x="38425" y="0"/>
                </a:lnTo>
                <a:lnTo>
                  <a:pt x="27223" y="26233"/>
                </a:lnTo>
                <a:lnTo>
                  <a:pt x="36949" y="26233"/>
                </a:lnTo>
                <a:lnTo>
                  <a:pt x="42520" y="13165"/>
                </a:lnTo>
                <a:lnTo>
                  <a:pt x="54411" y="13165"/>
                </a:lnTo>
                <a:lnTo>
                  <a:pt x="544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614" y="1615516"/>
            <a:ext cx="34290" cy="49530"/>
          </a:xfrm>
          <a:custGeom>
            <a:avLst/>
            <a:gdLst/>
            <a:ahLst/>
            <a:cxnLst/>
            <a:rect l="l" t="t" r="r" b="b"/>
            <a:pathLst>
              <a:path w="34290" h="49530">
                <a:moveTo>
                  <a:pt x="34057" y="0"/>
                </a:moveTo>
                <a:lnTo>
                  <a:pt x="0" y="0"/>
                </a:lnTo>
                <a:lnTo>
                  <a:pt x="0" y="48970"/>
                </a:lnTo>
                <a:lnTo>
                  <a:pt x="12595" y="48970"/>
                </a:lnTo>
                <a:lnTo>
                  <a:pt x="12595" y="28211"/>
                </a:lnTo>
                <a:lnTo>
                  <a:pt x="32746" y="28211"/>
                </a:lnTo>
                <a:lnTo>
                  <a:pt x="32746" y="18639"/>
                </a:lnTo>
                <a:lnTo>
                  <a:pt x="12595" y="18639"/>
                </a:lnTo>
                <a:lnTo>
                  <a:pt x="12595" y="9571"/>
                </a:lnTo>
                <a:lnTo>
                  <a:pt x="34057" y="9571"/>
                </a:lnTo>
                <a:lnTo>
                  <a:pt x="34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10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4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4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1" y="9472"/>
                </a:lnTo>
                <a:lnTo>
                  <a:pt x="27293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4" h="38100">
                <a:moveTo>
                  <a:pt x="27301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5" y="10882"/>
                </a:lnTo>
                <a:lnTo>
                  <a:pt x="27301" y="9472"/>
                </a:lnTo>
                <a:close/>
              </a:path>
              <a:path w="27304" h="38100">
                <a:moveTo>
                  <a:pt x="24372" y="0"/>
                </a:moveTo>
                <a:lnTo>
                  <a:pt x="21232" y="0"/>
                </a:lnTo>
                <a:lnTo>
                  <a:pt x="18875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3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24" y="162690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9"/>
                </a:moveTo>
                <a:lnTo>
                  <a:pt x="19353" y="7759"/>
                </a:lnTo>
                <a:lnTo>
                  <a:pt x="21634" y="8189"/>
                </a:lnTo>
                <a:lnTo>
                  <a:pt x="24559" y="9904"/>
                </a:lnTo>
                <a:lnTo>
                  <a:pt x="25291" y="11255"/>
                </a:lnTo>
                <a:lnTo>
                  <a:pt x="25291" y="14007"/>
                </a:lnTo>
                <a:lnTo>
                  <a:pt x="12031" y="14007"/>
                </a:lnTo>
                <a:lnTo>
                  <a:pt x="7391" y="15013"/>
                </a:lnTo>
                <a:lnTo>
                  <a:pt x="1476" y="19038"/>
                </a:lnTo>
                <a:lnTo>
                  <a:pt x="0" y="22202"/>
                </a:lnTo>
                <a:lnTo>
                  <a:pt x="0" y="30056"/>
                </a:lnTo>
                <a:lnTo>
                  <a:pt x="1184" y="32938"/>
                </a:lnTo>
                <a:lnTo>
                  <a:pt x="5924" y="37381"/>
                </a:lnTo>
                <a:lnTo>
                  <a:pt x="9008" y="38492"/>
                </a:lnTo>
                <a:lnTo>
                  <a:pt x="15627" y="38492"/>
                </a:lnTo>
                <a:lnTo>
                  <a:pt x="18017" y="37988"/>
                </a:lnTo>
                <a:lnTo>
                  <a:pt x="21951" y="35969"/>
                </a:lnTo>
                <a:lnTo>
                  <a:pt x="23720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8"/>
                </a:lnTo>
                <a:lnTo>
                  <a:pt x="11788" y="27431"/>
                </a:lnTo>
                <a:lnTo>
                  <a:pt x="11788" y="24295"/>
                </a:lnTo>
                <a:lnTo>
                  <a:pt x="12407" y="23057"/>
                </a:lnTo>
                <a:lnTo>
                  <a:pt x="14882" y="21380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9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6"/>
                </a:lnTo>
                <a:lnTo>
                  <a:pt x="37079" y="37586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5"/>
                </a:lnTo>
                <a:lnTo>
                  <a:pt x="24536" y="26729"/>
                </a:lnTo>
                <a:lnTo>
                  <a:pt x="21513" y="29934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6"/>
                </a:lnTo>
                <a:lnTo>
                  <a:pt x="8248" y="770"/>
                </a:lnTo>
                <a:lnTo>
                  <a:pt x="5730" y="1220"/>
                </a:lnTo>
                <a:lnTo>
                  <a:pt x="3224" y="1814"/>
                </a:lnTo>
                <a:lnTo>
                  <a:pt x="3224" y="10782"/>
                </a:lnTo>
                <a:lnTo>
                  <a:pt x="5080" y="9774"/>
                </a:lnTo>
                <a:lnTo>
                  <a:pt x="7089" y="9019"/>
                </a:lnTo>
                <a:lnTo>
                  <a:pt x="11409" y="8010"/>
                </a:lnTo>
                <a:lnTo>
                  <a:pt x="13746" y="7759"/>
                </a:lnTo>
                <a:lnTo>
                  <a:pt x="36054" y="7759"/>
                </a:lnTo>
                <a:lnTo>
                  <a:pt x="35613" y="6490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674" y="1626900"/>
            <a:ext cx="59055" cy="38100"/>
          </a:xfrm>
          <a:custGeom>
            <a:avLst/>
            <a:gdLst/>
            <a:ahLst/>
            <a:cxnLst/>
            <a:rect l="l" t="t" r="r" b="b"/>
            <a:pathLst>
              <a:path w="59055" h="38100">
                <a:moveTo>
                  <a:pt x="117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788" y="37586"/>
                </a:lnTo>
                <a:lnTo>
                  <a:pt x="11790" y="16103"/>
                </a:lnTo>
                <a:lnTo>
                  <a:pt x="12397" y="13480"/>
                </a:lnTo>
                <a:lnTo>
                  <a:pt x="14836" y="9789"/>
                </a:lnTo>
                <a:lnTo>
                  <a:pt x="16566" y="8868"/>
                </a:lnTo>
                <a:lnTo>
                  <a:pt x="58530" y="8868"/>
                </a:lnTo>
                <a:lnTo>
                  <a:pt x="57979" y="6976"/>
                </a:lnTo>
                <a:lnTo>
                  <a:pt x="34023" y="6976"/>
                </a:lnTo>
                <a:lnTo>
                  <a:pt x="33693" y="6247"/>
                </a:lnTo>
                <a:lnTo>
                  <a:pt x="11788" y="6247"/>
                </a:lnTo>
                <a:lnTo>
                  <a:pt x="11788" y="908"/>
                </a:lnTo>
                <a:close/>
              </a:path>
              <a:path w="59055" h="38100">
                <a:moveTo>
                  <a:pt x="40168" y="8868"/>
                </a:moveTo>
                <a:lnTo>
                  <a:pt x="20595" y="8868"/>
                </a:lnTo>
                <a:lnTo>
                  <a:pt x="21836" y="9451"/>
                </a:lnTo>
                <a:lnTo>
                  <a:pt x="23228" y="11785"/>
                </a:lnTo>
                <a:lnTo>
                  <a:pt x="23576" y="14401"/>
                </a:lnTo>
                <a:lnTo>
                  <a:pt x="23576" y="37586"/>
                </a:lnTo>
                <a:lnTo>
                  <a:pt x="35367" y="37586"/>
                </a:lnTo>
                <a:lnTo>
                  <a:pt x="35367" y="19573"/>
                </a:lnTo>
                <a:lnTo>
                  <a:pt x="35411" y="16103"/>
                </a:lnTo>
                <a:lnTo>
                  <a:pt x="36035" y="13451"/>
                </a:lnTo>
                <a:lnTo>
                  <a:pt x="38451" y="9784"/>
                </a:lnTo>
                <a:lnTo>
                  <a:pt x="40168" y="8868"/>
                </a:lnTo>
                <a:close/>
              </a:path>
              <a:path w="59055" h="38100">
                <a:moveTo>
                  <a:pt x="58530" y="8868"/>
                </a:moveTo>
                <a:lnTo>
                  <a:pt x="44087" y="8868"/>
                </a:lnTo>
                <a:lnTo>
                  <a:pt x="45315" y="9451"/>
                </a:lnTo>
                <a:lnTo>
                  <a:pt x="46841" y="11785"/>
                </a:lnTo>
                <a:lnTo>
                  <a:pt x="47222" y="13669"/>
                </a:lnTo>
                <a:lnTo>
                  <a:pt x="47222" y="16835"/>
                </a:lnTo>
                <a:lnTo>
                  <a:pt x="47217" y="17273"/>
                </a:lnTo>
                <a:lnTo>
                  <a:pt x="47204" y="17580"/>
                </a:lnTo>
                <a:lnTo>
                  <a:pt x="47194" y="17884"/>
                </a:lnTo>
                <a:lnTo>
                  <a:pt x="47178" y="18179"/>
                </a:lnTo>
                <a:lnTo>
                  <a:pt x="47155" y="18463"/>
                </a:lnTo>
                <a:lnTo>
                  <a:pt x="47155" y="37586"/>
                </a:lnTo>
                <a:lnTo>
                  <a:pt x="58944" y="37586"/>
                </a:lnTo>
                <a:lnTo>
                  <a:pt x="58944" y="10291"/>
                </a:lnTo>
                <a:lnTo>
                  <a:pt x="58530" y="8868"/>
                </a:lnTo>
                <a:close/>
              </a:path>
              <a:path w="59055" h="38100">
                <a:moveTo>
                  <a:pt x="50234" y="0"/>
                </a:moveTo>
                <a:lnTo>
                  <a:pt x="43585" y="0"/>
                </a:lnTo>
                <a:lnTo>
                  <a:pt x="41346" y="596"/>
                </a:lnTo>
                <a:lnTo>
                  <a:pt x="37269" y="2976"/>
                </a:lnTo>
                <a:lnTo>
                  <a:pt x="35508" y="4706"/>
                </a:lnTo>
                <a:lnTo>
                  <a:pt x="34023" y="6976"/>
                </a:lnTo>
                <a:lnTo>
                  <a:pt x="57979" y="6976"/>
                </a:lnTo>
                <a:lnTo>
                  <a:pt x="57843" y="6508"/>
                </a:lnTo>
                <a:lnTo>
                  <a:pt x="53439" y="1302"/>
                </a:lnTo>
                <a:lnTo>
                  <a:pt x="50234" y="0"/>
                </a:lnTo>
                <a:close/>
              </a:path>
              <a:path w="59055" h="38100">
                <a:moveTo>
                  <a:pt x="25437" y="0"/>
                </a:moveTo>
                <a:lnTo>
                  <a:pt x="20661" y="0"/>
                </a:lnTo>
                <a:lnTo>
                  <a:pt x="18606" y="524"/>
                </a:lnTo>
                <a:lnTo>
                  <a:pt x="14880" y="2618"/>
                </a:lnTo>
                <a:lnTo>
                  <a:pt x="13229" y="4176"/>
                </a:lnTo>
                <a:lnTo>
                  <a:pt x="11788" y="6247"/>
                </a:lnTo>
                <a:lnTo>
                  <a:pt x="33693" y="6247"/>
                </a:lnTo>
                <a:lnTo>
                  <a:pt x="33023" y="4770"/>
                </a:lnTo>
                <a:lnTo>
                  <a:pt x="31551" y="3058"/>
                </a:lnTo>
                <a:lnTo>
                  <a:pt x="27669" y="611"/>
                </a:lnTo>
                <a:lnTo>
                  <a:pt x="25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585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4"/>
                </a:lnTo>
                <a:lnTo>
                  <a:pt x="1809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11" y="36805"/>
                </a:lnTo>
                <a:lnTo>
                  <a:pt x="14375" y="38492"/>
                </a:lnTo>
                <a:lnTo>
                  <a:pt x="23801" y="38492"/>
                </a:lnTo>
                <a:lnTo>
                  <a:pt x="26578" y="38228"/>
                </a:lnTo>
                <a:lnTo>
                  <a:pt x="32132" y="37177"/>
                </a:lnTo>
                <a:lnTo>
                  <a:pt x="34909" y="36398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4"/>
                </a:lnTo>
                <a:lnTo>
                  <a:pt x="13270" y="27290"/>
                </a:lnTo>
                <a:lnTo>
                  <a:pt x="12277" y="25224"/>
                </a:lnTo>
                <a:lnTo>
                  <a:pt x="11990" y="22471"/>
                </a:lnTo>
                <a:lnTo>
                  <a:pt x="39398" y="22471"/>
                </a:lnTo>
                <a:lnTo>
                  <a:pt x="39398" y="15215"/>
                </a:lnTo>
                <a:lnTo>
                  <a:pt x="12123" y="15215"/>
                </a:lnTo>
                <a:lnTo>
                  <a:pt x="12471" y="12806"/>
                </a:lnTo>
                <a:lnTo>
                  <a:pt x="13352" y="10961"/>
                </a:lnTo>
                <a:lnTo>
                  <a:pt x="16182" y="8399"/>
                </a:lnTo>
                <a:lnTo>
                  <a:pt x="18022" y="7759"/>
                </a:lnTo>
                <a:lnTo>
                  <a:pt x="36749" y="7759"/>
                </a:lnTo>
                <a:lnTo>
                  <a:pt x="30740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9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6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70" y="8443"/>
                </a:lnTo>
                <a:lnTo>
                  <a:pt x="26660" y="11181"/>
                </a:lnTo>
                <a:lnTo>
                  <a:pt x="27308" y="12983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850" y="1613499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5" h="52069">
                <a:moveTo>
                  <a:pt x="35729" y="45645"/>
                </a:moveTo>
                <a:lnTo>
                  <a:pt x="11685" y="45645"/>
                </a:lnTo>
                <a:lnTo>
                  <a:pt x="13306" y="47782"/>
                </a:lnTo>
                <a:lnTo>
                  <a:pt x="15102" y="49356"/>
                </a:lnTo>
                <a:lnTo>
                  <a:pt x="19041" y="51386"/>
                </a:lnTo>
                <a:lnTo>
                  <a:pt x="21306" y="51893"/>
                </a:lnTo>
                <a:lnTo>
                  <a:pt x="28398" y="51893"/>
                </a:lnTo>
                <a:lnTo>
                  <a:pt x="32119" y="50096"/>
                </a:lnTo>
                <a:lnTo>
                  <a:pt x="35729" y="45645"/>
                </a:lnTo>
                <a:close/>
              </a:path>
              <a:path w="40005" h="52069">
                <a:moveTo>
                  <a:pt x="11685" y="0"/>
                </a:moveTo>
                <a:lnTo>
                  <a:pt x="0" y="0"/>
                </a:lnTo>
                <a:lnTo>
                  <a:pt x="0" y="50987"/>
                </a:lnTo>
                <a:lnTo>
                  <a:pt x="11685" y="50987"/>
                </a:lnTo>
                <a:lnTo>
                  <a:pt x="11685" y="45645"/>
                </a:lnTo>
                <a:lnTo>
                  <a:pt x="35729" y="45645"/>
                </a:lnTo>
                <a:lnTo>
                  <a:pt x="37610" y="43327"/>
                </a:lnTo>
                <a:lnTo>
                  <a:pt x="17004" y="43327"/>
                </a:lnTo>
                <a:lnTo>
                  <a:pt x="15064" y="42410"/>
                </a:lnTo>
                <a:lnTo>
                  <a:pt x="12364" y="38743"/>
                </a:lnTo>
                <a:lnTo>
                  <a:pt x="11685" y="36099"/>
                </a:lnTo>
                <a:lnTo>
                  <a:pt x="11685" y="29194"/>
                </a:lnTo>
                <a:lnTo>
                  <a:pt x="12364" y="26553"/>
                </a:lnTo>
                <a:lnTo>
                  <a:pt x="15064" y="22883"/>
                </a:lnTo>
                <a:lnTo>
                  <a:pt x="17004" y="21966"/>
                </a:lnTo>
                <a:lnTo>
                  <a:pt x="37610" y="21966"/>
                </a:lnTo>
                <a:lnTo>
                  <a:pt x="35729" y="19648"/>
                </a:lnTo>
                <a:lnTo>
                  <a:pt x="11685" y="19648"/>
                </a:lnTo>
                <a:lnTo>
                  <a:pt x="11685" y="0"/>
                </a:lnTo>
                <a:close/>
              </a:path>
              <a:path w="40005" h="52069">
                <a:moveTo>
                  <a:pt x="37610" y="21966"/>
                </a:moveTo>
                <a:lnTo>
                  <a:pt x="22056" y="21966"/>
                </a:lnTo>
                <a:lnTo>
                  <a:pt x="23983" y="22877"/>
                </a:lnTo>
                <a:lnTo>
                  <a:pt x="26640" y="26525"/>
                </a:lnTo>
                <a:lnTo>
                  <a:pt x="27305" y="29173"/>
                </a:lnTo>
                <a:lnTo>
                  <a:pt x="27305" y="36120"/>
                </a:lnTo>
                <a:lnTo>
                  <a:pt x="26640" y="38768"/>
                </a:lnTo>
                <a:lnTo>
                  <a:pt x="23983" y="42416"/>
                </a:lnTo>
                <a:lnTo>
                  <a:pt x="22056" y="43327"/>
                </a:lnTo>
                <a:lnTo>
                  <a:pt x="37610" y="43327"/>
                </a:lnTo>
                <a:lnTo>
                  <a:pt x="37942" y="42917"/>
                </a:lnTo>
                <a:lnTo>
                  <a:pt x="39395" y="38298"/>
                </a:lnTo>
                <a:lnTo>
                  <a:pt x="39395" y="26995"/>
                </a:lnTo>
                <a:lnTo>
                  <a:pt x="37942" y="22376"/>
                </a:lnTo>
                <a:lnTo>
                  <a:pt x="37610" y="21966"/>
                </a:lnTo>
                <a:close/>
              </a:path>
              <a:path w="40005" h="52069">
                <a:moveTo>
                  <a:pt x="28398" y="13400"/>
                </a:moveTo>
                <a:lnTo>
                  <a:pt x="21306" y="13400"/>
                </a:lnTo>
                <a:lnTo>
                  <a:pt x="19041" y="13907"/>
                </a:lnTo>
                <a:lnTo>
                  <a:pt x="15102" y="15937"/>
                </a:lnTo>
                <a:lnTo>
                  <a:pt x="13306" y="17511"/>
                </a:lnTo>
                <a:lnTo>
                  <a:pt x="11685" y="19648"/>
                </a:lnTo>
                <a:lnTo>
                  <a:pt x="35729" y="19648"/>
                </a:lnTo>
                <a:lnTo>
                  <a:pt x="32119" y="15197"/>
                </a:lnTo>
                <a:lnTo>
                  <a:pt x="28398" y="1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6572" y="162780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788" y="0"/>
                </a:moveTo>
                <a:lnTo>
                  <a:pt x="0" y="0"/>
                </a:lnTo>
                <a:lnTo>
                  <a:pt x="0" y="27320"/>
                </a:lnTo>
                <a:lnTo>
                  <a:pt x="1110" y="31096"/>
                </a:lnTo>
                <a:lnTo>
                  <a:pt x="5548" y="36286"/>
                </a:lnTo>
                <a:lnTo>
                  <a:pt x="8781" y="37583"/>
                </a:lnTo>
                <a:lnTo>
                  <a:pt x="15407" y="37583"/>
                </a:lnTo>
                <a:lnTo>
                  <a:pt x="17587" y="37077"/>
                </a:lnTo>
                <a:lnTo>
                  <a:pt x="21544" y="35047"/>
                </a:lnTo>
                <a:lnTo>
                  <a:pt x="23420" y="33473"/>
                </a:lnTo>
                <a:lnTo>
                  <a:pt x="25191" y="31336"/>
                </a:lnTo>
                <a:lnTo>
                  <a:pt x="36880" y="31336"/>
                </a:lnTo>
                <a:lnTo>
                  <a:pt x="36880" y="28715"/>
                </a:lnTo>
                <a:lnTo>
                  <a:pt x="16300" y="28715"/>
                </a:lnTo>
                <a:lnTo>
                  <a:pt x="15407" y="28511"/>
                </a:lnTo>
                <a:lnTo>
                  <a:pt x="13853" y="27681"/>
                </a:lnTo>
                <a:lnTo>
                  <a:pt x="13224" y="27093"/>
                </a:lnTo>
                <a:lnTo>
                  <a:pt x="12742" y="26327"/>
                </a:lnTo>
                <a:lnTo>
                  <a:pt x="12369" y="25739"/>
                </a:lnTo>
                <a:lnTo>
                  <a:pt x="12105" y="24797"/>
                </a:lnTo>
                <a:lnTo>
                  <a:pt x="11952" y="23499"/>
                </a:lnTo>
                <a:lnTo>
                  <a:pt x="11801" y="22202"/>
                </a:lnTo>
                <a:lnTo>
                  <a:pt x="11724" y="20080"/>
                </a:lnTo>
                <a:lnTo>
                  <a:pt x="11724" y="16134"/>
                </a:lnTo>
                <a:lnTo>
                  <a:pt x="11734" y="14135"/>
                </a:lnTo>
                <a:lnTo>
                  <a:pt x="11757" y="11135"/>
                </a:lnTo>
                <a:lnTo>
                  <a:pt x="11778" y="8138"/>
                </a:lnTo>
                <a:lnTo>
                  <a:pt x="11788" y="5645"/>
                </a:lnTo>
                <a:lnTo>
                  <a:pt x="11788" y="0"/>
                </a:lnTo>
                <a:close/>
              </a:path>
              <a:path w="37465" h="38100">
                <a:moveTo>
                  <a:pt x="36880" y="31336"/>
                </a:moveTo>
                <a:lnTo>
                  <a:pt x="25191" y="31336"/>
                </a:lnTo>
                <a:lnTo>
                  <a:pt x="25191" y="36677"/>
                </a:lnTo>
                <a:lnTo>
                  <a:pt x="36880" y="36677"/>
                </a:lnTo>
                <a:lnTo>
                  <a:pt x="36880" y="31336"/>
                </a:lnTo>
                <a:close/>
              </a:path>
              <a:path w="37465" h="38100">
                <a:moveTo>
                  <a:pt x="36880" y="0"/>
                </a:moveTo>
                <a:lnTo>
                  <a:pt x="25191" y="0"/>
                </a:lnTo>
                <a:lnTo>
                  <a:pt x="25191" y="21421"/>
                </a:lnTo>
                <a:lnTo>
                  <a:pt x="24490" y="24029"/>
                </a:lnTo>
                <a:lnTo>
                  <a:pt x="21687" y="27779"/>
                </a:lnTo>
                <a:lnTo>
                  <a:pt x="19760" y="28715"/>
                </a:lnTo>
                <a:lnTo>
                  <a:pt x="36880" y="28715"/>
                </a:lnTo>
                <a:lnTo>
                  <a:pt x="3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496" y="1613499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5">
                <a:moveTo>
                  <a:pt x="17531" y="22670"/>
                </a:moveTo>
                <a:lnTo>
                  <a:pt x="5845" y="22670"/>
                </a:lnTo>
                <a:lnTo>
                  <a:pt x="5845" y="50987"/>
                </a:lnTo>
                <a:lnTo>
                  <a:pt x="17531" y="50987"/>
                </a:lnTo>
                <a:lnTo>
                  <a:pt x="17531" y="22670"/>
                </a:lnTo>
                <a:close/>
              </a:path>
              <a:path w="53975" h="51435">
                <a:moveTo>
                  <a:pt x="42723" y="22670"/>
                </a:moveTo>
                <a:lnTo>
                  <a:pt x="31034" y="22670"/>
                </a:lnTo>
                <a:lnTo>
                  <a:pt x="31034" y="50987"/>
                </a:lnTo>
                <a:lnTo>
                  <a:pt x="42723" y="50987"/>
                </a:lnTo>
                <a:lnTo>
                  <a:pt x="42723" y="22670"/>
                </a:lnTo>
                <a:close/>
              </a:path>
              <a:path w="53975" h="51435">
                <a:moveTo>
                  <a:pt x="52799" y="14309"/>
                </a:moveTo>
                <a:lnTo>
                  <a:pt x="0" y="14309"/>
                </a:lnTo>
                <a:lnTo>
                  <a:pt x="0" y="22670"/>
                </a:lnTo>
                <a:lnTo>
                  <a:pt x="52799" y="22670"/>
                </a:lnTo>
                <a:lnTo>
                  <a:pt x="52799" y="14309"/>
                </a:lnTo>
                <a:close/>
              </a:path>
              <a:path w="53975" h="51435">
                <a:moveTo>
                  <a:pt x="28516" y="0"/>
                </a:moveTo>
                <a:lnTo>
                  <a:pt x="14864" y="0"/>
                </a:lnTo>
                <a:lnTo>
                  <a:pt x="11414" y="962"/>
                </a:lnTo>
                <a:lnTo>
                  <a:pt x="6958" y="4791"/>
                </a:lnTo>
                <a:lnTo>
                  <a:pt x="5845" y="7744"/>
                </a:lnTo>
                <a:lnTo>
                  <a:pt x="5845" y="14309"/>
                </a:lnTo>
                <a:lnTo>
                  <a:pt x="17531" y="14309"/>
                </a:lnTo>
                <a:lnTo>
                  <a:pt x="17531" y="10229"/>
                </a:lnTo>
                <a:lnTo>
                  <a:pt x="17861" y="9167"/>
                </a:lnTo>
                <a:lnTo>
                  <a:pt x="18519" y="8550"/>
                </a:lnTo>
                <a:lnTo>
                  <a:pt x="19174" y="7957"/>
                </a:lnTo>
                <a:lnTo>
                  <a:pt x="20339" y="7657"/>
                </a:lnTo>
                <a:lnTo>
                  <a:pt x="28516" y="7657"/>
                </a:lnTo>
                <a:lnTo>
                  <a:pt x="28516" y="0"/>
                </a:lnTo>
                <a:close/>
              </a:path>
              <a:path w="53975" h="51435">
                <a:moveTo>
                  <a:pt x="53705" y="0"/>
                </a:moveTo>
                <a:lnTo>
                  <a:pt x="40053" y="0"/>
                </a:lnTo>
                <a:lnTo>
                  <a:pt x="36603" y="962"/>
                </a:lnTo>
                <a:lnTo>
                  <a:pt x="34377" y="2886"/>
                </a:lnTo>
                <a:lnTo>
                  <a:pt x="32147" y="4791"/>
                </a:lnTo>
                <a:lnTo>
                  <a:pt x="31034" y="7744"/>
                </a:lnTo>
                <a:lnTo>
                  <a:pt x="31034" y="14309"/>
                </a:lnTo>
                <a:lnTo>
                  <a:pt x="42723" y="14309"/>
                </a:lnTo>
                <a:lnTo>
                  <a:pt x="42723" y="10229"/>
                </a:lnTo>
                <a:lnTo>
                  <a:pt x="43050" y="9167"/>
                </a:lnTo>
                <a:lnTo>
                  <a:pt x="43708" y="8550"/>
                </a:lnTo>
                <a:lnTo>
                  <a:pt x="44366" y="7957"/>
                </a:lnTo>
                <a:lnTo>
                  <a:pt x="45528" y="7657"/>
                </a:lnTo>
                <a:lnTo>
                  <a:pt x="53705" y="7657"/>
                </a:lnTo>
                <a:lnTo>
                  <a:pt x="53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710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4"/>
                </a:lnTo>
                <a:lnTo>
                  <a:pt x="1806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08" y="36805"/>
                </a:lnTo>
                <a:lnTo>
                  <a:pt x="14375" y="38492"/>
                </a:lnTo>
                <a:lnTo>
                  <a:pt x="23799" y="38492"/>
                </a:lnTo>
                <a:lnTo>
                  <a:pt x="26576" y="38228"/>
                </a:lnTo>
                <a:lnTo>
                  <a:pt x="32130" y="37177"/>
                </a:lnTo>
                <a:lnTo>
                  <a:pt x="34906" y="36398"/>
                </a:lnTo>
                <a:lnTo>
                  <a:pt x="37683" y="35367"/>
                </a:lnTo>
                <a:lnTo>
                  <a:pt x="37683" y="30732"/>
                </a:lnTo>
                <a:lnTo>
                  <a:pt x="19056" y="30732"/>
                </a:lnTo>
                <a:lnTo>
                  <a:pt x="16676" y="30044"/>
                </a:lnTo>
                <a:lnTo>
                  <a:pt x="13267" y="27290"/>
                </a:lnTo>
                <a:lnTo>
                  <a:pt x="12274" y="25224"/>
                </a:lnTo>
                <a:lnTo>
                  <a:pt x="11990" y="22471"/>
                </a:lnTo>
                <a:lnTo>
                  <a:pt x="39395" y="22471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6"/>
                </a:lnTo>
                <a:lnTo>
                  <a:pt x="13349" y="10961"/>
                </a:lnTo>
                <a:lnTo>
                  <a:pt x="16180" y="8399"/>
                </a:lnTo>
                <a:lnTo>
                  <a:pt x="18020" y="7759"/>
                </a:lnTo>
                <a:lnTo>
                  <a:pt x="36749" y="7759"/>
                </a:lnTo>
                <a:lnTo>
                  <a:pt x="30737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9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6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68" y="8443"/>
                </a:lnTo>
                <a:lnTo>
                  <a:pt x="26658" y="11181"/>
                </a:lnTo>
                <a:lnTo>
                  <a:pt x="27305" y="12983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972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5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7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3" y="9472"/>
                </a:lnTo>
                <a:lnTo>
                  <a:pt x="27295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5" h="38100">
                <a:moveTo>
                  <a:pt x="27303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8" y="10882"/>
                </a:lnTo>
                <a:lnTo>
                  <a:pt x="27303" y="9472"/>
                </a:lnTo>
                <a:close/>
              </a:path>
              <a:path w="27305" h="38100">
                <a:moveTo>
                  <a:pt x="24372" y="0"/>
                </a:moveTo>
                <a:lnTo>
                  <a:pt x="21232" y="0"/>
                </a:lnTo>
                <a:lnTo>
                  <a:pt x="18877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5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2796" y="1305523"/>
            <a:ext cx="987494" cy="860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134" y="1365493"/>
            <a:ext cx="867487" cy="469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107134" y="0"/>
                </a:moveTo>
                <a:lnTo>
                  <a:pt x="107134" y="30699"/>
                </a:lnTo>
                <a:lnTo>
                  <a:pt x="0" y="30699"/>
                </a:lnTo>
                <a:lnTo>
                  <a:pt x="0" y="92100"/>
                </a:lnTo>
                <a:lnTo>
                  <a:pt x="107134" y="92100"/>
                </a:lnTo>
                <a:lnTo>
                  <a:pt x="107134" y="122797"/>
                </a:lnTo>
                <a:lnTo>
                  <a:pt x="214270" y="61398"/>
                </a:lnTo>
                <a:lnTo>
                  <a:pt x="107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9848" y="201812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9402" y="2174986"/>
            <a:ext cx="38100" cy="15875"/>
          </a:xfrm>
          <a:custGeom>
            <a:avLst/>
            <a:gdLst/>
            <a:ahLst/>
            <a:cxnLst/>
            <a:rect l="l" t="t" r="r" b="b"/>
            <a:pathLst>
              <a:path w="38100" h="15875">
                <a:moveTo>
                  <a:pt x="0" y="15822"/>
                </a:moveTo>
                <a:lnTo>
                  <a:pt x="37540" y="15822"/>
                </a:lnTo>
                <a:lnTo>
                  <a:pt x="3754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6"/>
                </a:lnTo>
                <a:lnTo>
                  <a:pt x="0" y="15823"/>
                </a:lnTo>
                <a:lnTo>
                  <a:pt x="15821" y="15823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40" y="0"/>
                </a:moveTo>
                <a:lnTo>
                  <a:pt x="0" y="0"/>
                </a:lnTo>
                <a:lnTo>
                  <a:pt x="0" y="15823"/>
                </a:lnTo>
                <a:lnTo>
                  <a:pt x="15824" y="15823"/>
                </a:lnTo>
                <a:lnTo>
                  <a:pt x="15824" y="7086"/>
                </a:lnTo>
                <a:lnTo>
                  <a:pt x="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4026" y="2033943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2"/>
                </a:moveTo>
                <a:lnTo>
                  <a:pt x="308741" y="141042"/>
                </a:lnTo>
                <a:lnTo>
                  <a:pt x="308741" y="0"/>
                </a:lnTo>
                <a:lnTo>
                  <a:pt x="0" y="0"/>
                </a:lnTo>
                <a:lnTo>
                  <a:pt x="0" y="14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40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9848" y="2012642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9402" y="2185331"/>
            <a:ext cx="38100" cy="11430"/>
          </a:xfrm>
          <a:custGeom>
            <a:avLst/>
            <a:gdLst/>
            <a:ahLst/>
            <a:cxnLst/>
            <a:rect l="l" t="t" r="r" b="b"/>
            <a:pathLst>
              <a:path w="38100" h="11430">
                <a:moveTo>
                  <a:pt x="0" y="10954"/>
                </a:moveTo>
                <a:lnTo>
                  <a:pt x="37540" y="10954"/>
                </a:lnTo>
                <a:lnTo>
                  <a:pt x="3754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3"/>
                </a:moveTo>
                <a:lnTo>
                  <a:pt x="0" y="7086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40" y="0"/>
                </a:lnTo>
                <a:lnTo>
                  <a:pt x="15824" y="7086"/>
                </a:lnTo>
                <a:lnTo>
                  <a:pt x="15824" y="158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4026" y="203394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2767" y="203394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40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307" y="2040115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6742" y="2196981"/>
            <a:ext cx="33020" cy="15875"/>
          </a:xfrm>
          <a:custGeom>
            <a:avLst/>
            <a:gdLst/>
            <a:ahLst/>
            <a:cxnLst/>
            <a:rect l="l" t="t" r="r" b="b"/>
            <a:pathLst>
              <a:path w="33019" h="15875">
                <a:moveTo>
                  <a:pt x="0" y="15823"/>
                </a:moveTo>
                <a:lnTo>
                  <a:pt x="32659" y="15823"/>
                </a:lnTo>
                <a:lnTo>
                  <a:pt x="32659" y="0"/>
                </a:lnTo>
                <a:lnTo>
                  <a:pt x="0" y="0"/>
                </a:lnTo>
                <a:lnTo>
                  <a:pt x="0" y="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4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7084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6485" y="2055937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1" y="8737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2307" y="2034638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7" y="10954"/>
                </a:lnTo>
                <a:lnTo>
                  <a:pt x="2770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6742" y="2207327"/>
            <a:ext cx="33020" cy="11430"/>
          </a:xfrm>
          <a:custGeom>
            <a:avLst/>
            <a:gdLst/>
            <a:ahLst/>
            <a:cxnLst/>
            <a:rect l="l" t="t" r="r" b="b"/>
            <a:pathLst>
              <a:path w="33019" h="11430">
                <a:moveTo>
                  <a:pt x="0" y="10954"/>
                </a:moveTo>
                <a:lnTo>
                  <a:pt x="32662" y="10954"/>
                </a:lnTo>
                <a:lnTo>
                  <a:pt x="32662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4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1" y="7084"/>
                </a:lnTo>
                <a:lnTo>
                  <a:pt x="15821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485" y="205593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1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5227" y="205593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15821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9647" y="207165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9647" y="2228516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7086" y="0"/>
                </a:lnTo>
                <a:lnTo>
                  <a:pt x="0" y="7085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6742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7085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3823" y="2087472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823" y="222851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8737"/>
                </a:lnTo>
                <a:lnTo>
                  <a:pt x="7086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6742" y="222851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9647" y="2066173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9647" y="2238861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5"/>
                </a:lnTo>
                <a:lnTo>
                  <a:pt x="7086" y="0"/>
                </a:lnTo>
                <a:lnTo>
                  <a:pt x="15824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6742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4" y="7085"/>
                </a:lnTo>
                <a:lnTo>
                  <a:pt x="15824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33823" y="208747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42567" y="2087472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823" y="222851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15822"/>
                </a:moveTo>
                <a:lnTo>
                  <a:pt x="7086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26742" y="222851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6007" y="2132804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30">
                <a:moveTo>
                  <a:pt x="27185" y="0"/>
                </a:moveTo>
                <a:lnTo>
                  <a:pt x="0" y="0"/>
                </a:lnTo>
                <a:lnTo>
                  <a:pt x="0" y="48969"/>
                </a:lnTo>
                <a:lnTo>
                  <a:pt x="12594" y="48969"/>
                </a:lnTo>
                <a:lnTo>
                  <a:pt x="12594" y="31940"/>
                </a:lnTo>
                <a:lnTo>
                  <a:pt x="27185" y="31940"/>
                </a:lnTo>
                <a:lnTo>
                  <a:pt x="31968" y="30560"/>
                </a:lnTo>
                <a:lnTo>
                  <a:pt x="38635" y="25034"/>
                </a:lnTo>
                <a:lnTo>
                  <a:pt x="39592" y="22772"/>
                </a:lnTo>
                <a:lnTo>
                  <a:pt x="12594" y="22772"/>
                </a:lnTo>
                <a:lnTo>
                  <a:pt x="12594" y="9168"/>
                </a:lnTo>
                <a:lnTo>
                  <a:pt x="39594" y="9168"/>
                </a:lnTo>
                <a:lnTo>
                  <a:pt x="38635" y="6906"/>
                </a:lnTo>
                <a:lnTo>
                  <a:pt x="31968" y="1380"/>
                </a:lnTo>
                <a:lnTo>
                  <a:pt x="27185" y="0"/>
                </a:lnTo>
                <a:close/>
              </a:path>
              <a:path w="40640" h="49530">
                <a:moveTo>
                  <a:pt x="39594" y="9168"/>
                </a:moveTo>
                <a:lnTo>
                  <a:pt x="22061" y="9168"/>
                </a:lnTo>
                <a:lnTo>
                  <a:pt x="23960" y="9756"/>
                </a:lnTo>
                <a:lnTo>
                  <a:pt x="26635" y="12104"/>
                </a:lnTo>
                <a:lnTo>
                  <a:pt x="27305" y="13779"/>
                </a:lnTo>
                <a:lnTo>
                  <a:pt x="27305" y="18129"/>
                </a:lnTo>
                <a:lnTo>
                  <a:pt x="26635" y="19808"/>
                </a:lnTo>
                <a:lnTo>
                  <a:pt x="23960" y="22179"/>
                </a:lnTo>
                <a:lnTo>
                  <a:pt x="22061" y="22772"/>
                </a:lnTo>
                <a:lnTo>
                  <a:pt x="39592" y="22772"/>
                </a:lnTo>
                <a:lnTo>
                  <a:pt x="40304" y="21087"/>
                </a:lnTo>
                <a:lnTo>
                  <a:pt x="40304" y="10843"/>
                </a:lnTo>
                <a:lnTo>
                  <a:pt x="39594" y="9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21658" y="2130788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4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6624" y="214419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7"/>
                </a:moveTo>
                <a:lnTo>
                  <a:pt x="19353" y="7757"/>
                </a:lnTo>
                <a:lnTo>
                  <a:pt x="21634" y="8187"/>
                </a:lnTo>
                <a:lnTo>
                  <a:pt x="24559" y="9903"/>
                </a:lnTo>
                <a:lnTo>
                  <a:pt x="25288" y="11255"/>
                </a:lnTo>
                <a:lnTo>
                  <a:pt x="25288" y="14005"/>
                </a:lnTo>
                <a:lnTo>
                  <a:pt x="12031" y="14005"/>
                </a:lnTo>
                <a:lnTo>
                  <a:pt x="7388" y="15012"/>
                </a:lnTo>
                <a:lnTo>
                  <a:pt x="1476" y="19038"/>
                </a:lnTo>
                <a:lnTo>
                  <a:pt x="0" y="22200"/>
                </a:lnTo>
                <a:lnTo>
                  <a:pt x="0" y="30055"/>
                </a:lnTo>
                <a:lnTo>
                  <a:pt x="1182" y="32938"/>
                </a:lnTo>
                <a:lnTo>
                  <a:pt x="5922" y="37380"/>
                </a:lnTo>
                <a:lnTo>
                  <a:pt x="9008" y="38490"/>
                </a:lnTo>
                <a:lnTo>
                  <a:pt x="15624" y="38490"/>
                </a:lnTo>
                <a:lnTo>
                  <a:pt x="18017" y="37986"/>
                </a:lnTo>
                <a:lnTo>
                  <a:pt x="21948" y="35967"/>
                </a:lnTo>
                <a:lnTo>
                  <a:pt x="23717" y="34356"/>
                </a:lnTo>
                <a:lnTo>
                  <a:pt x="25288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78" y="30307"/>
                </a:lnTo>
                <a:lnTo>
                  <a:pt x="12287" y="28606"/>
                </a:lnTo>
                <a:lnTo>
                  <a:pt x="11788" y="27431"/>
                </a:lnTo>
                <a:lnTo>
                  <a:pt x="11788" y="24293"/>
                </a:lnTo>
                <a:lnTo>
                  <a:pt x="12407" y="23056"/>
                </a:lnTo>
                <a:lnTo>
                  <a:pt x="14882" y="21377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7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88" y="32142"/>
                </a:lnTo>
                <a:lnTo>
                  <a:pt x="25288" y="37583"/>
                </a:lnTo>
                <a:lnTo>
                  <a:pt x="37079" y="37583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88" y="20958"/>
                </a:lnTo>
                <a:lnTo>
                  <a:pt x="25288" y="24724"/>
                </a:lnTo>
                <a:lnTo>
                  <a:pt x="24533" y="26729"/>
                </a:lnTo>
                <a:lnTo>
                  <a:pt x="21511" y="29931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68" y="0"/>
                </a:moveTo>
                <a:lnTo>
                  <a:pt x="15829" y="0"/>
                </a:lnTo>
                <a:lnTo>
                  <a:pt x="13303" y="153"/>
                </a:lnTo>
                <a:lnTo>
                  <a:pt x="8246" y="768"/>
                </a:lnTo>
                <a:lnTo>
                  <a:pt x="5730" y="1219"/>
                </a:lnTo>
                <a:lnTo>
                  <a:pt x="3224" y="1813"/>
                </a:lnTo>
                <a:lnTo>
                  <a:pt x="3224" y="10781"/>
                </a:lnTo>
                <a:lnTo>
                  <a:pt x="5080" y="9773"/>
                </a:lnTo>
                <a:lnTo>
                  <a:pt x="7086" y="9017"/>
                </a:lnTo>
                <a:lnTo>
                  <a:pt x="11409" y="8009"/>
                </a:lnTo>
                <a:lnTo>
                  <a:pt x="13743" y="7757"/>
                </a:lnTo>
                <a:lnTo>
                  <a:pt x="36054" y="7757"/>
                </a:lnTo>
                <a:lnTo>
                  <a:pt x="35613" y="6489"/>
                </a:lnTo>
                <a:lnTo>
                  <a:pt x="29742" y="1297"/>
                </a:lnTo>
                <a:lnTo>
                  <a:pt x="24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5674" y="2144190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688" y="906"/>
                </a:moveTo>
                <a:lnTo>
                  <a:pt x="0" y="906"/>
                </a:lnTo>
                <a:lnTo>
                  <a:pt x="0" y="37583"/>
                </a:lnTo>
                <a:lnTo>
                  <a:pt x="11688" y="37583"/>
                </a:lnTo>
                <a:lnTo>
                  <a:pt x="11688" y="16201"/>
                </a:lnTo>
                <a:lnTo>
                  <a:pt x="12389" y="13587"/>
                </a:lnTo>
                <a:lnTo>
                  <a:pt x="15192" y="9810"/>
                </a:lnTo>
                <a:lnTo>
                  <a:pt x="17116" y="8866"/>
                </a:lnTo>
                <a:lnTo>
                  <a:pt x="36464" y="8866"/>
                </a:lnTo>
                <a:lnTo>
                  <a:pt x="35779" y="6506"/>
                </a:lnTo>
                <a:lnTo>
                  <a:pt x="35560" y="6247"/>
                </a:lnTo>
                <a:lnTo>
                  <a:pt x="11688" y="6247"/>
                </a:lnTo>
                <a:lnTo>
                  <a:pt x="11688" y="906"/>
                </a:lnTo>
                <a:close/>
              </a:path>
              <a:path w="37465" h="38100">
                <a:moveTo>
                  <a:pt x="36464" y="8866"/>
                </a:moveTo>
                <a:lnTo>
                  <a:pt x="20579" y="8866"/>
                </a:lnTo>
                <a:lnTo>
                  <a:pt x="21475" y="9079"/>
                </a:lnTo>
                <a:lnTo>
                  <a:pt x="23052" y="9931"/>
                </a:lnTo>
                <a:lnTo>
                  <a:pt x="23676" y="10525"/>
                </a:lnTo>
                <a:lnTo>
                  <a:pt x="24137" y="11290"/>
                </a:lnTo>
                <a:lnTo>
                  <a:pt x="24487" y="11857"/>
                </a:lnTo>
                <a:lnTo>
                  <a:pt x="24733" y="12741"/>
                </a:lnTo>
                <a:lnTo>
                  <a:pt x="24874" y="13942"/>
                </a:lnTo>
                <a:lnTo>
                  <a:pt x="25017" y="15142"/>
                </a:lnTo>
                <a:lnTo>
                  <a:pt x="25089" y="17324"/>
                </a:lnTo>
                <a:lnTo>
                  <a:pt x="25089" y="37583"/>
                </a:lnTo>
                <a:lnTo>
                  <a:pt x="36877" y="37583"/>
                </a:lnTo>
                <a:lnTo>
                  <a:pt x="36877" y="10289"/>
                </a:lnTo>
                <a:lnTo>
                  <a:pt x="36464" y="8866"/>
                </a:lnTo>
                <a:close/>
              </a:path>
              <a:path w="37465" h="38100">
                <a:moveTo>
                  <a:pt x="28163" y="0"/>
                </a:moveTo>
                <a:lnTo>
                  <a:pt x="21516" y="0"/>
                </a:lnTo>
                <a:lnTo>
                  <a:pt x="19317" y="506"/>
                </a:lnTo>
                <a:lnTo>
                  <a:pt x="15338" y="2534"/>
                </a:lnTo>
                <a:lnTo>
                  <a:pt x="13459" y="4109"/>
                </a:lnTo>
                <a:lnTo>
                  <a:pt x="11688" y="6247"/>
                </a:lnTo>
                <a:lnTo>
                  <a:pt x="35560" y="6247"/>
                </a:lnTo>
                <a:lnTo>
                  <a:pt x="31385" y="1301"/>
                </a:lnTo>
                <a:lnTo>
                  <a:pt x="28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31806" y="214419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2"/>
                </a:lnTo>
                <a:lnTo>
                  <a:pt x="1806" y="8564"/>
                </a:lnTo>
                <a:lnTo>
                  <a:pt x="0" y="13266"/>
                </a:lnTo>
                <a:lnTo>
                  <a:pt x="0" y="25332"/>
                </a:lnTo>
                <a:lnTo>
                  <a:pt x="1842" y="30062"/>
                </a:lnTo>
                <a:lnTo>
                  <a:pt x="9208" y="36804"/>
                </a:lnTo>
                <a:lnTo>
                  <a:pt x="14375" y="38490"/>
                </a:lnTo>
                <a:lnTo>
                  <a:pt x="23799" y="38490"/>
                </a:lnTo>
                <a:lnTo>
                  <a:pt x="26576" y="38228"/>
                </a:lnTo>
                <a:lnTo>
                  <a:pt x="32130" y="37176"/>
                </a:lnTo>
                <a:lnTo>
                  <a:pt x="34906" y="36397"/>
                </a:lnTo>
                <a:lnTo>
                  <a:pt x="37683" y="35366"/>
                </a:lnTo>
                <a:lnTo>
                  <a:pt x="37683" y="30732"/>
                </a:lnTo>
                <a:lnTo>
                  <a:pt x="19059" y="30732"/>
                </a:lnTo>
                <a:lnTo>
                  <a:pt x="16676" y="30043"/>
                </a:lnTo>
                <a:lnTo>
                  <a:pt x="13267" y="27289"/>
                </a:lnTo>
                <a:lnTo>
                  <a:pt x="12274" y="25223"/>
                </a:lnTo>
                <a:lnTo>
                  <a:pt x="11990" y="22469"/>
                </a:lnTo>
                <a:lnTo>
                  <a:pt x="39395" y="22469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5"/>
                </a:lnTo>
                <a:lnTo>
                  <a:pt x="13349" y="10961"/>
                </a:lnTo>
                <a:lnTo>
                  <a:pt x="16180" y="8398"/>
                </a:lnTo>
                <a:lnTo>
                  <a:pt x="18020" y="7757"/>
                </a:lnTo>
                <a:lnTo>
                  <a:pt x="36749" y="7757"/>
                </a:lnTo>
                <a:lnTo>
                  <a:pt x="30737" y="1735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8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5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8"/>
                </a:lnTo>
                <a:close/>
              </a:path>
              <a:path w="40005" h="38735">
                <a:moveTo>
                  <a:pt x="36749" y="7757"/>
                </a:moveTo>
                <a:lnTo>
                  <a:pt x="22376" y="7757"/>
                </a:lnTo>
                <a:lnTo>
                  <a:pt x="24068" y="8442"/>
                </a:lnTo>
                <a:lnTo>
                  <a:pt x="26658" y="11179"/>
                </a:lnTo>
                <a:lnTo>
                  <a:pt x="27305" y="12981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4"/>
                </a:lnTo>
                <a:lnTo>
                  <a:pt x="37665" y="8675"/>
                </a:lnTo>
                <a:lnTo>
                  <a:pt x="36749" y="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8852" y="2144190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604" y="27305"/>
                </a:moveTo>
                <a:lnTo>
                  <a:pt x="604" y="36172"/>
                </a:lnTo>
                <a:lnTo>
                  <a:pt x="3327" y="36945"/>
                </a:lnTo>
                <a:lnTo>
                  <a:pt x="5981" y="37525"/>
                </a:lnTo>
                <a:lnTo>
                  <a:pt x="11143" y="38297"/>
                </a:lnTo>
                <a:lnTo>
                  <a:pt x="13643" y="38490"/>
                </a:lnTo>
                <a:lnTo>
                  <a:pt x="21769" y="38490"/>
                </a:lnTo>
                <a:lnTo>
                  <a:pt x="26061" y="37507"/>
                </a:lnTo>
                <a:lnTo>
                  <a:pt x="31812" y="33573"/>
                </a:lnTo>
                <a:lnTo>
                  <a:pt x="33203" y="30732"/>
                </a:lnTo>
                <a:lnTo>
                  <a:pt x="12676" y="30732"/>
                </a:lnTo>
                <a:lnTo>
                  <a:pt x="10196" y="30446"/>
                </a:lnTo>
                <a:lnTo>
                  <a:pt x="5310" y="29304"/>
                </a:lnTo>
                <a:lnTo>
                  <a:pt x="2927" y="28447"/>
                </a:lnTo>
                <a:lnTo>
                  <a:pt x="604" y="27305"/>
                </a:lnTo>
                <a:close/>
              </a:path>
              <a:path w="33655" h="38735">
                <a:moveTo>
                  <a:pt x="18414" y="0"/>
                </a:moveTo>
                <a:lnTo>
                  <a:pt x="10746" y="0"/>
                </a:lnTo>
                <a:lnTo>
                  <a:pt x="6661" y="937"/>
                </a:lnTo>
                <a:lnTo>
                  <a:pt x="1333" y="4690"/>
                </a:lnTo>
                <a:lnTo>
                  <a:pt x="0" y="7569"/>
                </a:lnTo>
                <a:lnTo>
                  <a:pt x="0" y="15052"/>
                </a:lnTo>
                <a:lnTo>
                  <a:pt x="1046" y="17735"/>
                </a:lnTo>
                <a:lnTo>
                  <a:pt x="5238" y="21268"/>
                </a:lnTo>
                <a:lnTo>
                  <a:pt x="8896" y="22479"/>
                </a:lnTo>
                <a:lnTo>
                  <a:pt x="18516" y="23681"/>
                </a:lnTo>
                <a:lnTo>
                  <a:pt x="20090" y="24082"/>
                </a:lnTo>
                <a:lnTo>
                  <a:pt x="21672" y="25113"/>
                </a:lnTo>
                <a:lnTo>
                  <a:pt x="22066" y="25897"/>
                </a:lnTo>
                <a:lnTo>
                  <a:pt x="22066" y="28198"/>
                </a:lnTo>
                <a:lnTo>
                  <a:pt x="21490" y="29141"/>
                </a:lnTo>
                <a:lnTo>
                  <a:pt x="19189" y="30414"/>
                </a:lnTo>
                <a:lnTo>
                  <a:pt x="17475" y="30732"/>
                </a:lnTo>
                <a:lnTo>
                  <a:pt x="33203" y="30732"/>
                </a:lnTo>
                <a:lnTo>
                  <a:pt x="33250" y="22984"/>
                </a:lnTo>
                <a:lnTo>
                  <a:pt x="32211" y="20243"/>
                </a:lnTo>
                <a:lnTo>
                  <a:pt x="28060" y="16746"/>
                </a:lnTo>
                <a:lnTo>
                  <a:pt x="24016" y="15489"/>
                </a:lnTo>
                <a:lnTo>
                  <a:pt x="18007" y="14725"/>
                </a:lnTo>
                <a:lnTo>
                  <a:pt x="15962" y="14429"/>
                </a:lnTo>
                <a:lnTo>
                  <a:pt x="13863" y="14189"/>
                </a:lnTo>
                <a:lnTo>
                  <a:pt x="12407" y="13819"/>
                </a:lnTo>
                <a:lnTo>
                  <a:pt x="10785" y="12815"/>
                </a:lnTo>
                <a:lnTo>
                  <a:pt x="10378" y="12095"/>
                </a:lnTo>
                <a:lnTo>
                  <a:pt x="10378" y="10003"/>
                </a:lnTo>
                <a:lnTo>
                  <a:pt x="10918" y="9147"/>
                </a:lnTo>
                <a:lnTo>
                  <a:pt x="13078" y="8036"/>
                </a:lnTo>
                <a:lnTo>
                  <a:pt x="14731" y="7757"/>
                </a:lnTo>
                <a:lnTo>
                  <a:pt x="30832" y="7757"/>
                </a:lnTo>
                <a:lnTo>
                  <a:pt x="30832" y="2014"/>
                </a:lnTo>
                <a:lnTo>
                  <a:pt x="28037" y="1321"/>
                </a:lnTo>
                <a:lnTo>
                  <a:pt x="25447" y="811"/>
                </a:lnTo>
                <a:lnTo>
                  <a:pt x="20684" y="162"/>
                </a:lnTo>
                <a:lnTo>
                  <a:pt x="18414" y="0"/>
                </a:lnTo>
                <a:close/>
              </a:path>
              <a:path w="33655" h="38735">
                <a:moveTo>
                  <a:pt x="30832" y="7757"/>
                </a:moveTo>
                <a:lnTo>
                  <a:pt x="19028" y="7757"/>
                </a:lnTo>
                <a:lnTo>
                  <a:pt x="21232" y="8018"/>
                </a:lnTo>
                <a:lnTo>
                  <a:pt x="25900" y="9059"/>
                </a:lnTo>
                <a:lnTo>
                  <a:pt x="28324" y="9840"/>
                </a:lnTo>
                <a:lnTo>
                  <a:pt x="30832" y="10882"/>
                </a:lnTo>
                <a:lnTo>
                  <a:pt x="30832" y="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106993" y="86344"/>
                </a:moveTo>
                <a:lnTo>
                  <a:pt x="35664" y="86344"/>
                </a:lnTo>
                <a:lnTo>
                  <a:pt x="35664" y="172689"/>
                </a:lnTo>
                <a:lnTo>
                  <a:pt x="106993" y="172689"/>
                </a:lnTo>
                <a:lnTo>
                  <a:pt x="106993" y="86344"/>
                </a:lnTo>
                <a:close/>
              </a:path>
              <a:path w="142875" h="172719">
                <a:moveTo>
                  <a:pt x="71328" y="0"/>
                </a:moveTo>
                <a:lnTo>
                  <a:pt x="0" y="86344"/>
                </a:lnTo>
                <a:lnTo>
                  <a:pt x="142655" y="86344"/>
                </a:lnTo>
                <a:lnTo>
                  <a:pt x="71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11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95" dirty="0"/>
              <a:t> </a:t>
            </a:r>
            <a:r>
              <a:rPr spc="65" dirty="0"/>
              <a:t>CRTC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583890"/>
            <a:ext cx="3751579" cy="160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99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40" dirty="0">
                <a:latin typeface="Tahoma"/>
                <a:cs typeface="Tahoma"/>
              </a:rPr>
              <a:t>CRTC </a:t>
            </a:r>
            <a:r>
              <a:rPr sz="1050" spc="-45" dirty="0">
                <a:latin typeface="Tahoma"/>
                <a:cs typeface="Tahoma"/>
              </a:rPr>
              <a:t>stands for </a:t>
            </a:r>
            <a:r>
              <a:rPr sz="1050" spc="45" dirty="0">
                <a:latin typeface="Tahoma"/>
                <a:cs typeface="Tahoma"/>
              </a:rPr>
              <a:t>CRT </a:t>
            </a:r>
            <a:r>
              <a:rPr sz="1050" spc="-30" dirty="0">
                <a:latin typeface="Tahoma"/>
                <a:cs typeface="Tahoma"/>
              </a:rPr>
              <a:t>Controller, </a:t>
            </a:r>
            <a:r>
              <a:rPr sz="1050" spc="-40" dirty="0">
                <a:latin typeface="Tahoma"/>
                <a:cs typeface="Tahoma"/>
              </a:rPr>
              <a:t>though </a:t>
            </a:r>
            <a:r>
              <a:rPr sz="1050" spc="5" dirty="0">
                <a:latin typeface="Tahoma"/>
                <a:cs typeface="Tahoma"/>
              </a:rPr>
              <a:t>it’s </a:t>
            </a:r>
            <a:r>
              <a:rPr sz="1050" spc="-25" dirty="0">
                <a:latin typeface="Tahoma"/>
                <a:cs typeface="Tahoma"/>
              </a:rPr>
              <a:t>not </a:t>
            </a:r>
            <a:r>
              <a:rPr sz="1050" spc="-35" dirty="0">
                <a:latin typeface="Tahoma"/>
                <a:cs typeface="Tahoma"/>
              </a:rPr>
              <a:t>only </a:t>
            </a:r>
            <a:r>
              <a:rPr sz="1050" spc="-40" dirty="0">
                <a:latin typeface="Tahoma"/>
                <a:cs typeface="Tahoma"/>
              </a:rPr>
              <a:t>related 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45" dirty="0">
                <a:latin typeface="Tahoma"/>
                <a:cs typeface="Tahoma"/>
              </a:rPr>
              <a:t>CRT</a:t>
            </a:r>
            <a:r>
              <a:rPr sz="1050" spc="2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displays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latin typeface="Tahoma"/>
                <a:cs typeface="Tahoma"/>
              </a:rPr>
              <a:t>Configure the </a:t>
            </a:r>
            <a:r>
              <a:rPr sz="1050" spc="-45" dirty="0">
                <a:latin typeface="Tahoma"/>
                <a:cs typeface="Tahoma"/>
              </a:rPr>
              <a:t>appropriate </a:t>
            </a:r>
            <a:r>
              <a:rPr sz="1050" spc="-40" dirty="0">
                <a:latin typeface="Tahoma"/>
                <a:cs typeface="Tahoma"/>
              </a:rPr>
              <a:t>display</a:t>
            </a:r>
            <a:r>
              <a:rPr sz="1050" spc="23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settings: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Tahoma"/>
                <a:cs typeface="Tahoma"/>
              </a:rPr>
              <a:t>Display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timings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Tahoma"/>
                <a:cs typeface="Tahoma"/>
              </a:rPr>
              <a:t>Display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resolution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Scan </a:t>
            </a:r>
            <a:r>
              <a:rPr sz="1050" spc="-25" dirty="0">
                <a:latin typeface="Tahoma"/>
                <a:cs typeface="Tahoma"/>
              </a:rPr>
              <a:t>out </a:t>
            </a:r>
            <a:r>
              <a:rPr sz="1050" spc="-50" dirty="0">
                <a:latin typeface="Tahoma"/>
                <a:cs typeface="Tahoma"/>
              </a:rPr>
              <a:t>frame </a:t>
            </a:r>
            <a:r>
              <a:rPr sz="1050" spc="-45" dirty="0">
                <a:latin typeface="Tahoma"/>
                <a:cs typeface="Tahoma"/>
              </a:rPr>
              <a:t>buffer </a:t>
            </a:r>
            <a:r>
              <a:rPr sz="1050" spc="-30" dirty="0">
                <a:latin typeface="Tahoma"/>
                <a:cs typeface="Tahoma"/>
              </a:rPr>
              <a:t>content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65" dirty="0">
                <a:latin typeface="Tahoma"/>
                <a:cs typeface="Tahoma"/>
              </a:rPr>
              <a:t>one </a:t>
            </a:r>
            <a:r>
              <a:rPr sz="1050" spc="-55" dirty="0">
                <a:latin typeface="Tahoma"/>
                <a:cs typeface="Tahoma"/>
              </a:rPr>
              <a:t>or </a:t>
            </a:r>
            <a:r>
              <a:rPr sz="1050" spc="-65" dirty="0">
                <a:latin typeface="Tahoma"/>
                <a:cs typeface="Tahoma"/>
              </a:rPr>
              <a:t>more  </a:t>
            </a:r>
            <a:r>
              <a:rPr sz="1050" spc="2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displays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 dirty="0">
                <a:latin typeface="Tahoma"/>
                <a:cs typeface="Tahoma"/>
              </a:rPr>
              <a:t>Update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frame</a:t>
            </a:r>
            <a:r>
              <a:rPr sz="1050" spc="3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buffer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ts val="1150"/>
              </a:lnSpc>
              <a:spcBef>
                <a:spcPts val="4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5" dirty="0">
                <a:latin typeface="Tahoma"/>
                <a:cs typeface="Tahoma"/>
              </a:rPr>
              <a:t>Implemented </a:t>
            </a:r>
            <a:r>
              <a:rPr sz="1050" spc="-40" dirty="0">
                <a:latin typeface="Tahoma"/>
                <a:cs typeface="Tahoma"/>
              </a:rPr>
              <a:t>through </a:t>
            </a: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 </a:t>
            </a:r>
            <a:r>
              <a:rPr sz="1050" spc="100" dirty="0">
                <a:solidFill>
                  <a:srgbClr val="7F7F7F"/>
                </a:solidFill>
                <a:latin typeface="PMingLiU"/>
                <a:cs typeface="PMingLiU"/>
              </a:rPr>
              <a:t>drm_crtc_funcs</a:t>
            </a:r>
            <a:r>
              <a:rPr sz="1050" spc="330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-50" dirty="0">
                <a:latin typeface="Tahoma"/>
                <a:cs typeface="Tahoma"/>
              </a:rPr>
              <a:t>and</a:t>
            </a:r>
            <a:endParaRPr sz="1050">
              <a:latin typeface="Tahoma"/>
              <a:cs typeface="Tahoma"/>
            </a:endParaRPr>
          </a:p>
          <a:p>
            <a:pPr marL="160655">
              <a:lnSpc>
                <a:spcPts val="1150"/>
              </a:lnSpc>
            </a:pP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</a:t>
            </a:r>
            <a:r>
              <a:rPr sz="1050" spc="225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110" dirty="0">
                <a:solidFill>
                  <a:srgbClr val="7F7F7F"/>
                </a:solidFill>
                <a:latin typeface="PMingLiU"/>
                <a:cs typeface="PMingLiU"/>
              </a:rPr>
              <a:t>drm_crtc_helper_funcs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193" y="226909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301569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348" y="3002991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3053791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2319655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2370450"/>
            <a:ext cx="50749" cy="6452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2313513"/>
            <a:ext cx="3989704" cy="753110"/>
          </a:xfrm>
          <a:custGeom>
            <a:avLst/>
            <a:gdLst/>
            <a:ahLst/>
            <a:cxnLst/>
            <a:rect l="l" t="t" r="r" b="b"/>
            <a:pathLst>
              <a:path w="3989704" h="753110">
                <a:moveTo>
                  <a:pt x="3989654" y="0"/>
                </a:moveTo>
                <a:lnTo>
                  <a:pt x="0" y="0"/>
                </a:lnTo>
                <a:lnTo>
                  <a:pt x="0" y="702177"/>
                </a:lnTo>
                <a:lnTo>
                  <a:pt x="4008" y="721902"/>
                </a:lnTo>
                <a:lnTo>
                  <a:pt x="14922" y="738055"/>
                </a:lnTo>
                <a:lnTo>
                  <a:pt x="31075" y="748969"/>
                </a:lnTo>
                <a:lnTo>
                  <a:pt x="50800" y="752978"/>
                </a:lnTo>
                <a:lnTo>
                  <a:pt x="3938854" y="752978"/>
                </a:lnTo>
                <a:lnTo>
                  <a:pt x="3958579" y="748969"/>
                </a:lnTo>
                <a:lnTo>
                  <a:pt x="3974732" y="738055"/>
                </a:lnTo>
                <a:lnTo>
                  <a:pt x="3985646" y="721902"/>
                </a:lnTo>
                <a:lnTo>
                  <a:pt x="3989654" y="702177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2357750"/>
            <a:ext cx="0" cy="677545"/>
          </a:xfrm>
          <a:custGeom>
            <a:avLst/>
            <a:gdLst/>
            <a:ahLst/>
            <a:cxnLst/>
            <a:rect l="l" t="t" r="r" b="b"/>
            <a:pathLst>
              <a:path h="677544">
                <a:moveTo>
                  <a:pt x="0" y="6769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23450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23323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231965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2320417"/>
            <a:ext cx="2566670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8620">
              <a:lnSpc>
                <a:spcPts val="700"/>
              </a:lnSpc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drm_crtc_funcs </a:t>
            </a:r>
            <a:r>
              <a:rPr sz="600" spc="45" dirty="0">
                <a:latin typeface="PMingLiU"/>
                <a:cs typeface="PMingLiU"/>
              </a:rPr>
              <a:t>{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7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75" dirty="0">
                <a:latin typeface="PMingLiU"/>
                <a:cs typeface="PMingLiU"/>
              </a:rPr>
              <a:t>(*set_config)(</a:t>
            </a: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drm_mode_set</a:t>
            </a:r>
            <a:r>
              <a:rPr sz="600" spc="175" dirty="0">
                <a:latin typeface="PMingLiU"/>
                <a:cs typeface="PMingLiU"/>
              </a:rPr>
              <a:t> </a:t>
            </a:r>
            <a:r>
              <a:rPr sz="600" spc="105" dirty="0">
                <a:latin typeface="PMingLiU"/>
                <a:cs typeface="PMingLiU"/>
              </a:rPr>
              <a:t>*set);</a:t>
            </a:r>
            <a:endParaRPr sz="600">
              <a:latin typeface="PMingLiU"/>
              <a:cs typeface="PMingLiU"/>
            </a:endParaRPr>
          </a:p>
          <a:p>
            <a:pPr marL="415925" marR="972819" indent="-323215">
              <a:lnSpc>
                <a:spcPts val="700"/>
              </a:lnSpc>
              <a:spcBef>
                <a:spcPts val="25"/>
              </a:spcBef>
            </a:pPr>
            <a:r>
              <a:rPr sz="600" spc="8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85" dirty="0">
                <a:latin typeface="PMingLiU"/>
                <a:cs typeface="PMingLiU"/>
              </a:rPr>
              <a:t>(*page_flip)(</a:t>
            </a:r>
            <a:r>
              <a:rPr sz="600" spc="8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5" dirty="0">
                <a:latin typeface="PMingLiU"/>
                <a:cs typeface="PMingLiU"/>
              </a:rPr>
              <a:t>drm_crtc </a:t>
            </a:r>
            <a:r>
              <a:rPr sz="600" spc="105" dirty="0">
                <a:latin typeface="PMingLiU"/>
                <a:cs typeface="PMingLiU"/>
              </a:rPr>
              <a:t>*crtc,  </a:t>
            </a: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drm_framebuffer</a:t>
            </a:r>
            <a:r>
              <a:rPr sz="600" spc="125" dirty="0">
                <a:latin typeface="PMingLiU"/>
                <a:cs typeface="PMingLiU"/>
              </a:rPr>
              <a:t> </a:t>
            </a:r>
            <a:r>
              <a:rPr sz="600" spc="90" dirty="0">
                <a:latin typeface="PMingLiU"/>
                <a:cs typeface="PMingLiU"/>
              </a:rPr>
              <a:t>*fb,</a:t>
            </a:r>
            <a:endParaRPr sz="600">
              <a:latin typeface="PMingLiU"/>
              <a:cs typeface="PMingLiU"/>
            </a:endParaRPr>
          </a:p>
          <a:p>
            <a:pPr marL="415925">
              <a:lnSpc>
                <a:spcPts val="665"/>
              </a:lnSpc>
            </a:pP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60" dirty="0">
                <a:latin typeface="PMingLiU"/>
                <a:cs typeface="PMingLiU"/>
              </a:rPr>
              <a:t>drm_pending_vblank_event</a:t>
            </a:r>
            <a:r>
              <a:rPr sz="600" spc="240" dirty="0">
                <a:latin typeface="PMingLiU"/>
                <a:cs typeface="PMingLiU"/>
              </a:rPr>
              <a:t> </a:t>
            </a:r>
            <a:r>
              <a:rPr sz="600" spc="90" dirty="0">
                <a:latin typeface="PMingLiU"/>
                <a:cs typeface="PMingLiU"/>
              </a:rPr>
              <a:t>*event,</a:t>
            </a:r>
            <a:r>
              <a:rPr sz="600" spc="90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90" dirty="0">
                <a:latin typeface="PMingLiU"/>
                <a:cs typeface="PMingLiU"/>
              </a:rPr>
              <a:t>flags);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95"/>
              </a:lnSpc>
            </a:pP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100" dirty="0">
                <a:latin typeface="PMingLiU"/>
                <a:cs typeface="PMingLiU"/>
              </a:rPr>
              <a:t>};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12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50" dirty="0"/>
              <a:t>(mode</a:t>
            </a:r>
            <a:r>
              <a:rPr spc="-225" dirty="0"/>
              <a:t> </a:t>
            </a:r>
            <a:r>
              <a:rPr spc="-30" dirty="0"/>
              <a:t>setting)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76103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03270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3020009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70809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1811591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862380"/>
            <a:ext cx="50749" cy="1170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805443"/>
            <a:ext cx="3989704" cy="1278255"/>
          </a:xfrm>
          <a:custGeom>
            <a:avLst/>
            <a:gdLst/>
            <a:ahLst/>
            <a:cxnLst/>
            <a:rect l="l" t="t" r="r" b="b"/>
            <a:pathLst>
              <a:path w="3989704" h="1278255">
                <a:moveTo>
                  <a:pt x="3989654" y="0"/>
                </a:moveTo>
                <a:lnTo>
                  <a:pt x="0" y="0"/>
                </a:lnTo>
                <a:lnTo>
                  <a:pt x="0" y="1227265"/>
                </a:lnTo>
                <a:lnTo>
                  <a:pt x="4008" y="1246990"/>
                </a:lnTo>
                <a:lnTo>
                  <a:pt x="14922" y="1263143"/>
                </a:lnTo>
                <a:lnTo>
                  <a:pt x="31075" y="1274057"/>
                </a:lnTo>
                <a:lnTo>
                  <a:pt x="50800" y="1278066"/>
                </a:lnTo>
                <a:lnTo>
                  <a:pt x="3938854" y="1278066"/>
                </a:lnTo>
                <a:lnTo>
                  <a:pt x="3958579" y="1274057"/>
                </a:lnTo>
                <a:lnTo>
                  <a:pt x="3974732" y="1263143"/>
                </a:lnTo>
                <a:lnTo>
                  <a:pt x="3985646" y="1246990"/>
                </a:lnTo>
                <a:lnTo>
                  <a:pt x="3989654" y="1227265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184968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89">
                <a:moveTo>
                  <a:pt x="0" y="12020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18369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18242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18115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556831"/>
            <a:ext cx="3872229" cy="250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35" dirty="0">
                <a:solidFill>
                  <a:srgbClr val="7F7F7F"/>
                </a:solidFill>
                <a:latin typeface="PMingLiU"/>
                <a:cs typeface="PMingLiU"/>
              </a:rPr>
              <a:t>set_config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5" dirty="0">
                <a:latin typeface="Tahoma"/>
                <a:cs typeface="Tahoma"/>
              </a:rPr>
              <a:t>responsible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-35" dirty="0">
                <a:latin typeface="Tahoma"/>
                <a:cs typeface="Tahoma"/>
              </a:rPr>
              <a:t>configuring </a:t>
            </a:r>
            <a:r>
              <a:rPr sz="1050" spc="-55" dirty="0">
                <a:latin typeface="Tahoma"/>
                <a:cs typeface="Tahoma"/>
              </a:rPr>
              <a:t>several</a:t>
            </a:r>
            <a:r>
              <a:rPr sz="1050" spc="20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things:</a:t>
            </a:r>
            <a:endParaRPr sz="1050">
              <a:latin typeface="Tahoma"/>
              <a:cs typeface="Tahoma"/>
            </a:endParaRPr>
          </a:p>
          <a:p>
            <a:pPr marL="429259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Tahoma"/>
                <a:cs typeface="Tahoma"/>
              </a:rPr>
              <a:t>Update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5" dirty="0">
                <a:latin typeface="Tahoma"/>
                <a:cs typeface="Tahoma"/>
              </a:rPr>
              <a:t>frame buffer </a:t>
            </a:r>
            <a:r>
              <a:rPr sz="1000" spc="-40" dirty="0">
                <a:latin typeface="Tahoma"/>
                <a:cs typeface="Tahoma"/>
              </a:rPr>
              <a:t>being </a:t>
            </a:r>
            <a:r>
              <a:rPr sz="1000" spc="-50" dirty="0">
                <a:latin typeface="Tahoma"/>
                <a:cs typeface="Tahoma"/>
              </a:rPr>
              <a:t>scanned 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out</a:t>
            </a:r>
            <a:endParaRPr sz="1000">
              <a:latin typeface="Tahoma"/>
              <a:cs typeface="Tahoma"/>
            </a:endParaRPr>
          </a:p>
          <a:p>
            <a:pPr marL="429259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30" dirty="0">
                <a:latin typeface="Tahoma"/>
                <a:cs typeface="Tahoma"/>
              </a:rPr>
              <a:t>Configure </a:t>
            </a:r>
            <a:r>
              <a:rPr sz="1000" spc="-35" dirty="0">
                <a:latin typeface="Tahoma"/>
                <a:cs typeface="Tahoma"/>
              </a:rPr>
              <a:t>the display </a:t>
            </a:r>
            <a:r>
              <a:rPr sz="1000" spc="-55" dirty="0">
                <a:latin typeface="Tahoma"/>
                <a:cs typeface="Tahoma"/>
              </a:rPr>
              <a:t>mode:  </a:t>
            </a:r>
            <a:r>
              <a:rPr sz="1000" spc="-25" dirty="0">
                <a:latin typeface="Tahoma"/>
                <a:cs typeface="Tahoma"/>
              </a:rPr>
              <a:t>timings, </a:t>
            </a:r>
            <a:r>
              <a:rPr sz="1000" spc="-30" dirty="0">
                <a:latin typeface="Tahoma"/>
                <a:cs typeface="Tahoma"/>
              </a:rPr>
              <a:t>resolution,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  <a:p>
            <a:pPr marL="429259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Tahoma"/>
                <a:cs typeface="Tahoma"/>
              </a:rPr>
              <a:t>Attach </a:t>
            </a:r>
            <a:r>
              <a:rPr sz="1000" spc="-35" dirty="0">
                <a:latin typeface="Tahoma"/>
                <a:cs typeface="Tahoma"/>
              </a:rPr>
              <a:t>connectors/encoders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CRTC</a:t>
            </a:r>
            <a:endParaRPr sz="1000">
              <a:latin typeface="Tahoma"/>
              <a:cs typeface="Tahoma"/>
            </a:endParaRPr>
          </a:p>
          <a:p>
            <a:pPr marL="289560" marR="5080" indent="-148590">
              <a:lnSpc>
                <a:spcPts val="1100"/>
              </a:lnSpc>
              <a:spcBef>
                <a:spcPts val="31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Use </a:t>
            </a:r>
            <a:r>
              <a:rPr sz="1050" spc="114" dirty="0">
                <a:solidFill>
                  <a:srgbClr val="7F7F7F"/>
                </a:solidFill>
                <a:latin typeface="PMingLiU"/>
                <a:cs typeface="PMingLiU"/>
              </a:rPr>
              <a:t>drm_crtc_helper_set_config </a:t>
            </a:r>
            <a:r>
              <a:rPr sz="1050" spc="-25" dirty="0">
                <a:latin typeface="Tahoma"/>
                <a:cs typeface="Tahoma"/>
              </a:rPr>
              <a:t>function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implement  </a:t>
            </a: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 </a:t>
            </a:r>
            <a:r>
              <a:rPr sz="1050" spc="110" dirty="0">
                <a:solidFill>
                  <a:srgbClr val="7F7F7F"/>
                </a:solidFill>
                <a:latin typeface="PMingLiU"/>
                <a:cs typeface="PMingLiU"/>
              </a:rPr>
              <a:t>drm_crtc_helper_funcs </a:t>
            </a:r>
            <a:r>
              <a:rPr sz="1050" spc="-55" dirty="0">
                <a:latin typeface="Tahoma"/>
                <a:cs typeface="Tahoma"/>
              </a:rPr>
              <a:t>unless </a:t>
            </a:r>
            <a:r>
              <a:rPr sz="1050" spc="-60" dirty="0">
                <a:latin typeface="Tahoma"/>
                <a:cs typeface="Tahoma"/>
              </a:rPr>
              <a:t>you </a:t>
            </a:r>
            <a:r>
              <a:rPr sz="1050" spc="-35" dirty="0">
                <a:latin typeface="Tahoma"/>
                <a:cs typeface="Tahoma"/>
              </a:rPr>
              <a:t>really </a:t>
            </a:r>
            <a:r>
              <a:rPr sz="1050" spc="-55" dirty="0">
                <a:latin typeface="Tahoma"/>
                <a:cs typeface="Tahoma"/>
              </a:rPr>
              <a:t>know  </a:t>
            </a:r>
            <a:r>
              <a:rPr sz="1050" spc="-40" dirty="0">
                <a:latin typeface="Tahoma"/>
                <a:cs typeface="Tahoma"/>
              </a:rPr>
              <a:t>what you’re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doing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2117725">
              <a:lnSpc>
                <a:spcPct val="101499"/>
              </a:lnSpc>
            </a:pPr>
            <a:r>
              <a:rPr sz="900" spc="5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50" dirty="0">
                <a:latin typeface="Arial"/>
                <a:cs typeface="Arial"/>
              </a:rPr>
              <a:t>drm_crtc_helper_funcs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6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60" dirty="0">
                <a:latin typeface="Arial"/>
                <a:cs typeface="Arial"/>
              </a:rPr>
              <a:t>(*mode_set)(</a:t>
            </a:r>
            <a:r>
              <a:rPr sz="900" spc="6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60" dirty="0">
                <a:latin typeface="Arial"/>
                <a:cs typeface="Arial"/>
              </a:rPr>
              <a:t>drm_crtc</a:t>
            </a:r>
            <a:r>
              <a:rPr sz="900" spc="200" dirty="0">
                <a:latin typeface="Arial"/>
                <a:cs typeface="Arial"/>
              </a:rPr>
              <a:t> </a:t>
            </a:r>
            <a:r>
              <a:rPr sz="900" spc="125" dirty="0">
                <a:latin typeface="Arial"/>
                <a:cs typeface="Arial"/>
              </a:rPr>
              <a:t>*crtc,</a:t>
            </a:r>
            <a:endParaRPr sz="900">
              <a:latin typeface="Arial"/>
              <a:cs typeface="Arial"/>
            </a:endParaRPr>
          </a:p>
          <a:p>
            <a:pPr marL="1088390" marR="503555">
              <a:lnSpc>
                <a:spcPct val="101499"/>
              </a:lnSpc>
            </a:pP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 </a:t>
            </a:r>
            <a:r>
              <a:rPr sz="900" spc="-5" dirty="0">
                <a:latin typeface="Arial"/>
                <a:cs typeface="Arial"/>
              </a:rPr>
              <a:t>*mode,  </a:t>
            </a: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 </a:t>
            </a:r>
            <a:r>
              <a:rPr sz="900" spc="20" dirty="0">
                <a:latin typeface="Arial"/>
                <a:cs typeface="Arial"/>
              </a:rPr>
              <a:t>*adjusted_mode,  </a:t>
            </a:r>
            <a:r>
              <a:rPr sz="900" spc="14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40" dirty="0">
                <a:latin typeface="Arial"/>
                <a:cs typeface="Arial"/>
              </a:rPr>
              <a:t>x,</a:t>
            </a:r>
            <a:r>
              <a:rPr sz="900" spc="14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40" dirty="0">
                <a:latin typeface="Arial"/>
                <a:cs typeface="Arial"/>
              </a:rPr>
              <a:t>y,</a:t>
            </a:r>
            <a:endParaRPr sz="900">
              <a:latin typeface="Arial"/>
              <a:cs typeface="Arial"/>
            </a:endParaRPr>
          </a:p>
          <a:p>
            <a:pPr marL="1088390">
              <a:lnSpc>
                <a:spcPct val="100000"/>
              </a:lnSpc>
              <a:spcBef>
                <a:spcPts val="15"/>
              </a:spcBef>
            </a:pP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</a:t>
            </a:r>
            <a:r>
              <a:rPr sz="900" spc="235" dirty="0">
                <a:latin typeface="Arial"/>
                <a:cs typeface="Arial"/>
              </a:rPr>
              <a:t> </a:t>
            </a:r>
            <a:r>
              <a:rPr sz="900" spc="95" dirty="0">
                <a:latin typeface="Arial"/>
                <a:cs typeface="Arial"/>
              </a:rPr>
              <a:t>*old_fb);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13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45" dirty="0"/>
              <a:t>(display</a:t>
            </a:r>
            <a:r>
              <a:rPr spc="-180" dirty="0"/>
              <a:t> </a:t>
            </a:r>
            <a:r>
              <a:rPr spc="-30" dirty="0"/>
              <a:t>timings)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048" rIns="0" bIns="0" rtlCol="0">
            <a:spAutoFit/>
          </a:bodyPr>
          <a:lstStyle/>
          <a:p>
            <a:pPr marL="269875" marR="5080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/>
              <a:t>How </a:t>
            </a:r>
            <a:r>
              <a:rPr sz="1050" spc="-40" dirty="0"/>
              <a:t>display </a:t>
            </a:r>
            <a:r>
              <a:rPr sz="1050" spc="-30" dirty="0"/>
              <a:t>content </a:t>
            </a:r>
            <a:r>
              <a:rPr sz="1050" spc="-35" dirty="0"/>
              <a:t>is </a:t>
            </a:r>
            <a:r>
              <a:rPr sz="1050" spc="-40" dirty="0"/>
              <a:t>updated </a:t>
            </a:r>
            <a:r>
              <a:rPr sz="1050" spc="-25" dirty="0"/>
              <a:t>hasn’t </a:t>
            </a:r>
            <a:r>
              <a:rPr sz="1050" spc="-55" dirty="0"/>
              <a:t>changed </a:t>
            </a:r>
            <a:r>
              <a:rPr sz="1050" spc="-45" dirty="0"/>
              <a:t>much since  </a:t>
            </a:r>
            <a:r>
              <a:rPr sz="1050" spc="-40" dirty="0"/>
              <a:t>the </a:t>
            </a:r>
            <a:r>
              <a:rPr sz="1050" spc="-35" dirty="0"/>
              <a:t>creation of </a:t>
            </a:r>
            <a:r>
              <a:rPr sz="1050" spc="45" dirty="0"/>
              <a:t>CRT </a:t>
            </a:r>
            <a:r>
              <a:rPr sz="1050" spc="-40" dirty="0"/>
              <a:t>monitors </a:t>
            </a:r>
            <a:r>
              <a:rPr sz="1050" spc="-35" dirty="0"/>
              <a:t>(though </a:t>
            </a:r>
            <a:r>
              <a:rPr sz="1050" spc="-40" dirty="0"/>
              <a:t>technology </a:t>
            </a:r>
            <a:r>
              <a:rPr sz="1050" spc="-60" dirty="0"/>
              <a:t>has</a:t>
            </a:r>
            <a:r>
              <a:rPr sz="1050" spc="195" dirty="0"/>
              <a:t> </a:t>
            </a:r>
            <a:r>
              <a:rPr sz="1050" spc="-45" dirty="0"/>
              <a:t>evolved)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/>
              <a:t>Requires </a:t>
            </a:r>
            <a:r>
              <a:rPr sz="1050" spc="-15" dirty="0"/>
              <a:t>at </a:t>
            </a:r>
            <a:r>
              <a:rPr sz="1050" spc="-40" dirty="0"/>
              <a:t>least </a:t>
            </a:r>
            <a:r>
              <a:rPr sz="1050" spc="-55" dirty="0"/>
              <a:t>3</a:t>
            </a:r>
            <a:r>
              <a:rPr sz="1050" spc="155" dirty="0"/>
              <a:t> </a:t>
            </a:r>
            <a:r>
              <a:rPr sz="1050" spc="-50" dirty="0"/>
              <a:t>signals:</a:t>
            </a:r>
            <a:endParaRPr sz="1050">
              <a:latin typeface="Lucida Sans Unicode"/>
              <a:cs typeface="Lucida Sans Unicode"/>
            </a:endParaRPr>
          </a:p>
          <a:p>
            <a:pPr marL="546735" marR="79375" indent="-13716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/>
              <a:t>Pixel </a:t>
            </a:r>
            <a:r>
              <a:rPr sz="1000" spc="-15" dirty="0"/>
              <a:t>Clock: </a:t>
            </a:r>
            <a:r>
              <a:rPr sz="1000" spc="-35" dirty="0"/>
              <a:t>drive the </a:t>
            </a:r>
            <a:r>
              <a:rPr sz="1000" spc="-30" dirty="0"/>
              <a:t>pixel </a:t>
            </a:r>
            <a:r>
              <a:rPr sz="1000" spc="-40" dirty="0"/>
              <a:t>stream </a:t>
            </a:r>
            <a:r>
              <a:rPr sz="1000" spc="-25" dirty="0"/>
              <a:t>(1 </a:t>
            </a:r>
            <a:r>
              <a:rPr sz="1000" spc="-30" dirty="0"/>
              <a:t>pixel </a:t>
            </a:r>
            <a:r>
              <a:rPr sz="1000" spc="-35" dirty="0"/>
              <a:t>updated </a:t>
            </a:r>
            <a:r>
              <a:rPr sz="1000" spc="-40" dirty="0"/>
              <a:t>per </a:t>
            </a:r>
            <a:r>
              <a:rPr sz="1000" spc="-15" dirty="0"/>
              <a:t>clock  </a:t>
            </a:r>
            <a:r>
              <a:rPr sz="1000" spc="-25" dirty="0"/>
              <a:t>cycle)</a:t>
            </a:r>
            <a:endParaRPr sz="1000">
              <a:latin typeface="Arial"/>
              <a:cs typeface="Arial"/>
            </a:endParaRPr>
          </a:p>
          <a:p>
            <a:pPr marL="546735" marR="374015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20" dirty="0"/>
              <a:t>VSYNC: </a:t>
            </a:r>
            <a:r>
              <a:rPr sz="1000" spc="-15" dirty="0"/>
              <a:t>Vertical </a:t>
            </a:r>
            <a:r>
              <a:rPr sz="1000" spc="-30" dirty="0"/>
              <a:t>Synchronisation </a:t>
            </a:r>
            <a:r>
              <a:rPr sz="1000" spc="-35" dirty="0"/>
              <a:t>signal, </a:t>
            </a:r>
            <a:r>
              <a:rPr sz="1000" spc="-50" dirty="0"/>
              <a:t>asserted </a:t>
            </a:r>
            <a:r>
              <a:rPr sz="1000" spc="-15" dirty="0"/>
              <a:t>at </a:t>
            </a:r>
            <a:r>
              <a:rPr sz="1000" spc="-35" dirty="0"/>
              <a:t>the  </a:t>
            </a:r>
            <a:r>
              <a:rPr sz="1000" spc="-40" dirty="0"/>
              <a:t>beginning </a:t>
            </a:r>
            <a:r>
              <a:rPr sz="1000" spc="-30" dirty="0"/>
              <a:t>of </a:t>
            </a:r>
            <a:r>
              <a:rPr sz="1000" spc="-50" dirty="0"/>
              <a:t>each</a:t>
            </a:r>
            <a:r>
              <a:rPr sz="1000" spc="80" dirty="0"/>
              <a:t> </a:t>
            </a:r>
            <a:r>
              <a:rPr sz="1000" spc="-45" dirty="0"/>
              <a:t>frame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15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15" dirty="0"/>
              <a:t>HSYNC: </a:t>
            </a:r>
            <a:r>
              <a:rPr sz="1000" spc="-20" dirty="0"/>
              <a:t>Horizontal </a:t>
            </a:r>
            <a:r>
              <a:rPr sz="1000" spc="-30" dirty="0"/>
              <a:t>Synchronisation </a:t>
            </a:r>
            <a:r>
              <a:rPr sz="1000" spc="-35" dirty="0"/>
              <a:t>signal, </a:t>
            </a:r>
            <a:r>
              <a:rPr sz="1000" spc="-50" dirty="0"/>
              <a:t>asserted </a:t>
            </a:r>
            <a:r>
              <a:rPr sz="1000" spc="-15" dirty="0"/>
              <a:t>at </a:t>
            </a:r>
            <a:r>
              <a:rPr sz="1000" spc="15" dirty="0"/>
              <a:t> </a:t>
            </a:r>
            <a:r>
              <a:rPr sz="1000" spc="-35" dirty="0"/>
              <a:t>the</a:t>
            </a:r>
            <a:endParaRPr sz="1000">
              <a:latin typeface="Arial"/>
              <a:cs typeface="Arial"/>
            </a:endParaRPr>
          </a:p>
          <a:p>
            <a:pPr marL="546735">
              <a:lnSpc>
                <a:spcPts val="1200"/>
              </a:lnSpc>
            </a:pPr>
            <a:r>
              <a:rPr sz="1000" spc="-40" dirty="0"/>
              <a:t>beginning </a:t>
            </a:r>
            <a:r>
              <a:rPr sz="1000" spc="-30" dirty="0"/>
              <a:t>of </a:t>
            </a:r>
            <a:r>
              <a:rPr sz="1000" spc="-50" dirty="0"/>
              <a:t>each </a:t>
            </a:r>
            <a:r>
              <a:rPr sz="1000" spc="-30" dirty="0"/>
              <a:t>pixel</a:t>
            </a:r>
            <a:r>
              <a:rPr sz="1000" spc="150" dirty="0"/>
              <a:t> </a:t>
            </a:r>
            <a:r>
              <a:rPr sz="1000" spc="-30" dirty="0"/>
              <a:t>line</a:t>
            </a:r>
            <a:endParaRPr sz="100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14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45" dirty="0"/>
              <a:t>(display</a:t>
            </a:r>
            <a:r>
              <a:rPr spc="-180" dirty="0"/>
              <a:t> </a:t>
            </a:r>
            <a:r>
              <a:rPr spc="-30" dirty="0"/>
              <a:t>timings)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917521"/>
            <a:ext cx="3772535" cy="168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5080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35" dirty="0">
                <a:latin typeface="Tahoma"/>
                <a:cs typeface="Tahoma"/>
              </a:rPr>
              <a:t>HSYNC </a:t>
            </a:r>
            <a:r>
              <a:rPr sz="1050" spc="-50" dirty="0">
                <a:latin typeface="Tahoma"/>
                <a:cs typeface="Tahoma"/>
              </a:rPr>
              <a:t>pulse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inform the display </a:t>
            </a:r>
            <a:r>
              <a:rPr sz="1050" spc="15" dirty="0">
                <a:latin typeface="Tahoma"/>
                <a:cs typeface="Tahoma"/>
              </a:rPr>
              <a:t>it </a:t>
            </a:r>
            <a:r>
              <a:rPr sz="1050" spc="-45" dirty="0">
                <a:latin typeface="Tahoma"/>
                <a:cs typeface="Tahoma"/>
              </a:rPr>
              <a:t>should </a:t>
            </a:r>
            <a:r>
              <a:rPr sz="1050" spc="-55" dirty="0">
                <a:latin typeface="Tahoma"/>
                <a:cs typeface="Tahoma"/>
              </a:rPr>
              <a:t>go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 next </a:t>
            </a:r>
            <a:r>
              <a:rPr sz="1050" spc="-35" dirty="0">
                <a:latin typeface="Tahoma"/>
                <a:cs typeface="Tahoma"/>
              </a:rPr>
              <a:t>pixel</a:t>
            </a:r>
            <a:r>
              <a:rPr sz="1050" spc="4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line</a:t>
            </a:r>
            <a:endParaRPr sz="1050">
              <a:latin typeface="Tahoma"/>
              <a:cs typeface="Tahoma"/>
            </a:endParaRPr>
          </a:p>
          <a:p>
            <a:pPr marL="160655" marR="11493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40" dirty="0">
                <a:latin typeface="Tahoma"/>
                <a:cs typeface="Tahoma"/>
              </a:rPr>
              <a:t>VSYNC </a:t>
            </a:r>
            <a:r>
              <a:rPr sz="1050" spc="-50" dirty="0">
                <a:latin typeface="Tahoma"/>
                <a:cs typeface="Tahoma"/>
              </a:rPr>
              <a:t>pulse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inform the display </a:t>
            </a:r>
            <a:r>
              <a:rPr sz="1050" spc="15" dirty="0">
                <a:latin typeface="Tahoma"/>
                <a:cs typeface="Tahoma"/>
              </a:rPr>
              <a:t>it </a:t>
            </a:r>
            <a:r>
              <a:rPr sz="1050" spc="-45" dirty="0">
                <a:latin typeface="Tahoma"/>
                <a:cs typeface="Tahoma"/>
              </a:rPr>
              <a:t>should </a:t>
            </a:r>
            <a:r>
              <a:rPr sz="1050" spc="-30" dirty="0">
                <a:latin typeface="Tahoma"/>
                <a:cs typeface="Tahoma"/>
              </a:rPr>
              <a:t>start </a:t>
            </a:r>
            <a:r>
              <a:rPr sz="1050" spc="-15" dirty="0">
                <a:latin typeface="Tahoma"/>
                <a:cs typeface="Tahoma"/>
              </a:rPr>
              <a:t>to  </a:t>
            </a:r>
            <a:r>
              <a:rPr sz="1050" spc="-40" dirty="0">
                <a:latin typeface="Tahoma"/>
                <a:cs typeface="Tahoma"/>
              </a:rPr>
              <a:t>display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70" dirty="0">
                <a:latin typeface="Tahoma"/>
                <a:cs typeface="Tahoma"/>
              </a:rPr>
              <a:t>new </a:t>
            </a:r>
            <a:r>
              <a:rPr sz="1050" spc="-50" dirty="0">
                <a:latin typeface="Tahoma"/>
                <a:cs typeface="Tahoma"/>
              </a:rPr>
              <a:t>frame and </a:t>
            </a:r>
            <a:r>
              <a:rPr sz="1050" spc="-40" dirty="0">
                <a:latin typeface="Tahoma"/>
                <a:cs typeface="Tahoma"/>
              </a:rPr>
              <a:t>thus </a:t>
            </a:r>
            <a:r>
              <a:rPr sz="1050" spc="-55" dirty="0">
                <a:latin typeface="Tahoma"/>
                <a:cs typeface="Tahoma"/>
              </a:rPr>
              <a:t>go </a:t>
            </a:r>
            <a:r>
              <a:rPr sz="1050" spc="-35" dirty="0">
                <a:latin typeface="Tahoma"/>
                <a:cs typeface="Tahoma"/>
              </a:rPr>
              <a:t>back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first  </a:t>
            </a:r>
            <a:r>
              <a:rPr sz="1050" spc="229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line</a:t>
            </a:r>
            <a:endParaRPr sz="1050">
              <a:latin typeface="Tahoma"/>
              <a:cs typeface="Tahoma"/>
            </a:endParaRPr>
          </a:p>
          <a:p>
            <a:pPr marL="160655" marR="7937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0" dirty="0">
                <a:latin typeface="Tahoma"/>
                <a:cs typeface="Tahoma"/>
              </a:rPr>
              <a:t>What’s </a:t>
            </a:r>
            <a:r>
              <a:rPr sz="1050" spc="-60" dirty="0">
                <a:latin typeface="Tahoma"/>
                <a:cs typeface="Tahoma"/>
              </a:rPr>
              <a:t>done </a:t>
            </a:r>
            <a:r>
              <a:rPr sz="1050" spc="-40" dirty="0">
                <a:latin typeface="Tahoma"/>
                <a:cs typeface="Tahoma"/>
              </a:rPr>
              <a:t>during the </a:t>
            </a:r>
            <a:r>
              <a:rPr sz="1050" spc="40" dirty="0">
                <a:latin typeface="Tahoma"/>
                <a:cs typeface="Tahoma"/>
              </a:rPr>
              <a:t>VSYNC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35" dirty="0">
                <a:latin typeface="Tahoma"/>
                <a:cs typeface="Tahoma"/>
              </a:rPr>
              <a:t>HSYNC </a:t>
            </a:r>
            <a:r>
              <a:rPr sz="1050" spc="-55" dirty="0">
                <a:latin typeface="Tahoma"/>
                <a:cs typeface="Tahoma"/>
              </a:rPr>
              <a:t>pulses </a:t>
            </a:r>
            <a:r>
              <a:rPr sz="1050" spc="-60" dirty="0">
                <a:latin typeface="Tahoma"/>
                <a:cs typeface="Tahoma"/>
              </a:rPr>
              <a:t>depends 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40" dirty="0">
                <a:latin typeface="Tahoma"/>
                <a:cs typeface="Tahoma"/>
              </a:rPr>
              <a:t>the display</a:t>
            </a:r>
            <a:r>
              <a:rPr sz="1050" spc="14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technology</a:t>
            </a:r>
            <a:endParaRPr sz="1050">
              <a:latin typeface="Tahoma"/>
              <a:cs typeface="Tahoma"/>
            </a:endParaRPr>
          </a:p>
          <a:p>
            <a:pPr marL="160655" marR="12065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>
                <a:latin typeface="Tahoma"/>
                <a:cs typeface="Tahoma"/>
              </a:rPr>
              <a:t>Front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35" dirty="0">
                <a:latin typeface="Tahoma"/>
                <a:cs typeface="Tahoma"/>
              </a:rPr>
              <a:t>back </a:t>
            </a:r>
            <a:r>
              <a:rPr sz="1050" spc="-40" dirty="0">
                <a:latin typeface="Tahoma"/>
                <a:cs typeface="Tahoma"/>
              </a:rPr>
              <a:t>porch </a:t>
            </a:r>
            <a:r>
              <a:rPr sz="1050" spc="-30" dirty="0">
                <a:latin typeface="Tahoma"/>
                <a:cs typeface="Tahoma"/>
              </a:rPr>
              <a:t>timings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60" dirty="0">
                <a:latin typeface="Tahoma"/>
                <a:cs typeface="Tahoma"/>
              </a:rPr>
              <a:t>reserved </a:t>
            </a:r>
            <a:r>
              <a:rPr sz="1050" spc="-30" dirty="0">
                <a:latin typeface="Tahoma"/>
                <a:cs typeface="Tahoma"/>
              </a:rPr>
              <a:t>time </a:t>
            </a:r>
            <a:r>
              <a:rPr sz="1050" spc="-50" dirty="0">
                <a:latin typeface="Tahoma"/>
                <a:cs typeface="Tahoma"/>
              </a:rPr>
              <a:t>around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50" dirty="0">
                <a:latin typeface="Tahoma"/>
                <a:cs typeface="Tahoma"/>
              </a:rPr>
              <a:t>sync pulses. </a:t>
            </a:r>
            <a:r>
              <a:rPr sz="1050" spc="-5" dirty="0">
                <a:latin typeface="Tahoma"/>
                <a:cs typeface="Tahoma"/>
              </a:rPr>
              <a:t>Action </a:t>
            </a:r>
            <a:r>
              <a:rPr sz="1050" spc="-45" dirty="0">
                <a:latin typeface="Tahoma"/>
                <a:cs typeface="Tahoma"/>
              </a:rPr>
              <a:t>taken </a:t>
            </a:r>
            <a:r>
              <a:rPr sz="1050" spc="-40" dirty="0">
                <a:latin typeface="Tahoma"/>
                <a:cs typeface="Tahoma"/>
              </a:rPr>
              <a:t>during </a:t>
            </a:r>
            <a:r>
              <a:rPr sz="1050" spc="-50" dirty="0">
                <a:latin typeface="Tahoma"/>
                <a:cs typeface="Tahoma"/>
              </a:rPr>
              <a:t>those </a:t>
            </a:r>
            <a:r>
              <a:rPr sz="1050" spc="-40" dirty="0">
                <a:latin typeface="Tahoma"/>
                <a:cs typeface="Tahoma"/>
              </a:rPr>
              <a:t>periods </a:t>
            </a:r>
            <a:r>
              <a:rPr sz="1050" spc="-45" dirty="0">
                <a:latin typeface="Tahoma"/>
                <a:cs typeface="Tahoma"/>
              </a:rPr>
              <a:t>also </a:t>
            </a:r>
            <a:r>
              <a:rPr sz="1050" spc="-60" dirty="0">
                <a:latin typeface="Tahoma"/>
                <a:cs typeface="Tahoma"/>
              </a:rPr>
              <a:t>depends 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40" dirty="0">
                <a:latin typeface="Tahoma"/>
                <a:cs typeface="Tahoma"/>
              </a:rPr>
              <a:t>the display</a:t>
            </a:r>
            <a:r>
              <a:rPr sz="1050" spc="14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technology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15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45" dirty="0"/>
              <a:t>(display</a:t>
            </a:r>
            <a:r>
              <a:rPr spc="-180" dirty="0"/>
              <a:t> </a:t>
            </a:r>
            <a:r>
              <a:rPr spc="-30" dirty="0"/>
              <a:t>timings)</a:t>
            </a:r>
          </a:p>
        </p:txBody>
      </p:sp>
      <p:sp>
        <p:nvSpPr>
          <p:cNvPr id="3" name="object 3"/>
          <p:cNvSpPr/>
          <p:nvPr/>
        </p:nvSpPr>
        <p:spPr>
          <a:xfrm>
            <a:off x="462991" y="529085"/>
            <a:ext cx="3682016" cy="2636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91672" y="3360362"/>
            <a:ext cx="19367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"/>
              </a:lnSpc>
            </a:pPr>
            <a:r>
              <a:rPr sz="500" spc="-45" dirty="0">
                <a:latin typeface="Lucida Sans Unicode"/>
                <a:cs typeface="Lucida Sans Unicode"/>
              </a:rPr>
              <a:t>20/49</a:t>
            </a:r>
            <a:endParaRPr sz="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45" dirty="0"/>
              <a:t>(display</a:t>
            </a:r>
            <a:r>
              <a:rPr spc="-180" dirty="0"/>
              <a:t> </a:t>
            </a:r>
            <a:r>
              <a:rPr spc="-30" dirty="0"/>
              <a:t>timings)</a:t>
            </a:r>
          </a:p>
        </p:txBody>
      </p:sp>
      <p:sp>
        <p:nvSpPr>
          <p:cNvPr id="3" name="object 3"/>
          <p:cNvSpPr/>
          <p:nvPr/>
        </p:nvSpPr>
        <p:spPr>
          <a:xfrm>
            <a:off x="462991" y="529085"/>
            <a:ext cx="3682016" cy="2636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17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50" dirty="0"/>
              <a:t>(mode</a:t>
            </a:r>
            <a:r>
              <a:rPr spc="-225" dirty="0"/>
              <a:t> </a:t>
            </a:r>
            <a:r>
              <a:rPr spc="-30" dirty="0"/>
              <a:t>setting)</a:t>
            </a:r>
          </a:p>
        </p:txBody>
      </p:sp>
      <p:sp>
        <p:nvSpPr>
          <p:cNvPr id="3" name="object 3"/>
          <p:cNvSpPr/>
          <p:nvPr/>
        </p:nvSpPr>
        <p:spPr>
          <a:xfrm>
            <a:off x="1030173" y="529176"/>
            <a:ext cx="2547630" cy="263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18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50" dirty="0"/>
              <a:t>(mode</a:t>
            </a:r>
            <a:r>
              <a:rPr spc="-225" dirty="0"/>
              <a:t> </a:t>
            </a:r>
            <a:r>
              <a:rPr spc="-30" dirty="0"/>
              <a:t>setting)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49395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18481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3172117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222917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44512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595274"/>
            <a:ext cx="50749" cy="2589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538340"/>
            <a:ext cx="3989704" cy="2697480"/>
          </a:xfrm>
          <a:custGeom>
            <a:avLst/>
            <a:gdLst/>
            <a:ahLst/>
            <a:cxnLst/>
            <a:rect l="l" t="t" r="r" b="b"/>
            <a:pathLst>
              <a:path w="3989704" h="2697480">
                <a:moveTo>
                  <a:pt x="3989654" y="0"/>
                </a:moveTo>
                <a:lnTo>
                  <a:pt x="0" y="0"/>
                </a:lnTo>
                <a:lnTo>
                  <a:pt x="0" y="2646476"/>
                </a:lnTo>
                <a:lnTo>
                  <a:pt x="4008" y="2666201"/>
                </a:lnTo>
                <a:lnTo>
                  <a:pt x="14922" y="2682354"/>
                </a:lnTo>
                <a:lnTo>
                  <a:pt x="31075" y="2693268"/>
                </a:lnTo>
                <a:lnTo>
                  <a:pt x="50800" y="2697277"/>
                </a:lnTo>
                <a:lnTo>
                  <a:pt x="3938854" y="2697277"/>
                </a:lnTo>
                <a:lnTo>
                  <a:pt x="3958579" y="2693268"/>
                </a:lnTo>
                <a:lnTo>
                  <a:pt x="3974732" y="2682354"/>
                </a:lnTo>
                <a:lnTo>
                  <a:pt x="3985646" y="2666201"/>
                </a:lnTo>
                <a:lnTo>
                  <a:pt x="3989654" y="264647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82574"/>
            <a:ext cx="0" cy="2621280"/>
          </a:xfrm>
          <a:custGeom>
            <a:avLst/>
            <a:gdLst/>
            <a:ahLst/>
            <a:cxnLst/>
            <a:rect l="l" t="t" r="r" b="b"/>
            <a:pathLst>
              <a:path h="2621280">
                <a:moveTo>
                  <a:pt x="0" y="262129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5698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5571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444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545274"/>
            <a:ext cx="3615054" cy="267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95" marR="1456690" indent="-201930">
              <a:lnSpc>
                <a:spcPts val="700"/>
              </a:lnSpc>
            </a:pPr>
            <a:r>
              <a:rPr sz="600" spc="80" dirty="0">
                <a:solidFill>
                  <a:srgbClr val="8C008C"/>
                </a:solidFill>
                <a:latin typeface="PMingLiU"/>
                <a:cs typeface="PMingLiU"/>
              </a:rPr>
              <a:t>static</a:t>
            </a:r>
            <a:r>
              <a:rPr sz="600" spc="8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80" dirty="0">
                <a:solidFill>
                  <a:srgbClr val="008C44"/>
                </a:solidFill>
                <a:latin typeface="PMingLiU"/>
                <a:cs typeface="PMingLiU"/>
              </a:rPr>
              <a:t>atmel_hlcdc_crtc_mode_set</a:t>
            </a:r>
            <a:r>
              <a:rPr sz="600" spc="80" dirty="0">
                <a:latin typeface="PMingLiU"/>
                <a:cs typeface="PMingLiU"/>
              </a:rPr>
              <a:t>(</a:t>
            </a:r>
            <a:r>
              <a:rPr sz="600" spc="8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0" dirty="0">
                <a:latin typeface="PMingLiU"/>
                <a:cs typeface="PMingLiU"/>
              </a:rPr>
              <a:t>drm_crtc </a:t>
            </a:r>
            <a:r>
              <a:rPr sz="600" spc="90" dirty="0">
                <a:latin typeface="PMingLiU"/>
                <a:cs typeface="PMingLiU"/>
              </a:rPr>
              <a:t>*c,  </a:t>
            </a: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60" dirty="0">
                <a:latin typeface="PMingLiU"/>
                <a:cs typeface="PMingLiU"/>
              </a:rPr>
              <a:t>drm_display_mode </a:t>
            </a:r>
            <a:r>
              <a:rPr sz="600" spc="35" dirty="0">
                <a:latin typeface="PMingLiU"/>
                <a:cs typeface="PMingLiU"/>
              </a:rPr>
              <a:t>*mode,  </a:t>
            </a: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60" dirty="0">
                <a:latin typeface="PMingLiU"/>
                <a:cs typeface="PMingLiU"/>
              </a:rPr>
              <a:t>drm_display_mode</a:t>
            </a:r>
            <a:r>
              <a:rPr sz="600" spc="110" dirty="0">
                <a:latin typeface="PMingLiU"/>
                <a:cs typeface="PMingLiU"/>
              </a:rPr>
              <a:t> </a:t>
            </a:r>
            <a:r>
              <a:rPr sz="600" spc="95" dirty="0">
                <a:latin typeface="PMingLiU"/>
                <a:cs typeface="PMingLiU"/>
              </a:rPr>
              <a:t>*adj,</a:t>
            </a:r>
            <a:endParaRPr sz="600">
              <a:latin typeface="PMingLiU"/>
              <a:cs typeface="PMingLiU"/>
            </a:endParaRPr>
          </a:p>
          <a:p>
            <a:pPr marL="213995">
              <a:lnSpc>
                <a:spcPts val="665"/>
              </a:lnSpc>
            </a:pPr>
            <a:r>
              <a:rPr sz="600" spc="11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10" dirty="0">
                <a:latin typeface="PMingLiU"/>
                <a:cs typeface="PMingLiU"/>
              </a:rPr>
              <a:t>x,</a:t>
            </a:r>
            <a:r>
              <a:rPr sz="600" spc="11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10" dirty="0">
                <a:latin typeface="PMingLiU"/>
                <a:cs typeface="PMingLiU"/>
              </a:rPr>
              <a:t>y,</a:t>
            </a:r>
            <a:endParaRPr sz="600">
              <a:latin typeface="PMingLiU"/>
              <a:cs typeface="PMingLiU"/>
            </a:endParaRPr>
          </a:p>
          <a:p>
            <a:pPr marL="213995">
              <a:lnSpc>
                <a:spcPts val="695"/>
              </a:lnSpc>
            </a:pP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drm_framebuffer</a:t>
            </a:r>
            <a:r>
              <a:rPr sz="600" spc="145" dirty="0">
                <a:latin typeface="PMingLiU"/>
                <a:cs typeface="PMingLiU"/>
              </a:rPr>
              <a:t> </a:t>
            </a:r>
            <a:r>
              <a:rPr sz="600" spc="70" dirty="0">
                <a:latin typeface="PMingLiU"/>
                <a:cs typeface="PMingLiU"/>
              </a:rPr>
              <a:t>*old_fb)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95"/>
              </a:lnSpc>
            </a:pP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114" dirty="0">
                <a:solidFill>
                  <a:srgbClr val="218C21"/>
                </a:solidFill>
                <a:latin typeface="PMingLiU"/>
                <a:cs typeface="PMingLiU"/>
              </a:rPr>
              <a:t>Initialize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local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variables</a:t>
            </a:r>
            <a:r>
              <a:rPr sz="600" spc="300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 marR="972819">
              <a:lnSpc>
                <a:spcPts val="700"/>
              </a:lnSpc>
              <a:spcBef>
                <a:spcPts val="25"/>
              </a:spcBef>
            </a:pPr>
            <a:r>
              <a:rPr sz="600" spc="8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0" dirty="0">
                <a:latin typeface="PMingLiU"/>
                <a:cs typeface="PMingLiU"/>
              </a:rPr>
              <a:t>atmel_hlcdc_crtc </a:t>
            </a:r>
            <a:r>
              <a:rPr sz="600" spc="90" dirty="0">
                <a:latin typeface="PMingLiU"/>
                <a:cs typeface="PMingLiU"/>
              </a:rPr>
              <a:t>*crtc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75" dirty="0">
                <a:latin typeface="PMingLiU"/>
                <a:cs typeface="PMingLiU"/>
              </a:rPr>
              <a:t>drm_crtc_to_atmel_hlcdc_crtc(c);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295400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-30" dirty="0">
                <a:solidFill>
                  <a:srgbClr val="218C21"/>
                </a:solidFill>
                <a:latin typeface="PMingLiU"/>
                <a:cs typeface="PMingLiU"/>
              </a:rPr>
              <a:t>Do </a:t>
            </a:r>
            <a:r>
              <a:rPr sz="600" spc="15" dirty="0">
                <a:solidFill>
                  <a:srgbClr val="218C21"/>
                </a:solidFill>
                <a:latin typeface="PMingLiU"/>
                <a:cs typeface="PMingLiU"/>
              </a:rPr>
              <a:t>some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checks </a:t>
            </a:r>
            <a:r>
              <a:rPr sz="600" spc="35" dirty="0">
                <a:solidFill>
                  <a:srgbClr val="218C21"/>
                </a:solidFill>
                <a:latin typeface="PMingLiU"/>
                <a:cs typeface="PMingLiU"/>
              </a:rPr>
              <a:t>on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requested </a:t>
            </a:r>
            <a:r>
              <a:rPr sz="600" dirty="0">
                <a:solidFill>
                  <a:srgbClr val="218C21"/>
                </a:solidFill>
                <a:latin typeface="PMingLiU"/>
                <a:cs typeface="PMingLiU"/>
              </a:rPr>
              <a:t>mode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70" dirty="0">
                <a:latin typeface="PMingLiU"/>
                <a:cs typeface="PMingLiU"/>
              </a:rPr>
              <a:t>(atmel_hlcdc_dc_mode_valid(crtc-&gt;dc,  </a:t>
            </a:r>
            <a:r>
              <a:rPr sz="600" spc="95" dirty="0">
                <a:latin typeface="PMingLiU"/>
                <a:cs typeface="PMingLiU"/>
              </a:rPr>
              <a:t>adj) </a:t>
            </a:r>
            <a:r>
              <a:rPr sz="600" spc="60" dirty="0">
                <a:latin typeface="PMingLiU"/>
                <a:cs typeface="PMingLiU"/>
              </a:rPr>
              <a:t>!=</a:t>
            </a:r>
            <a:r>
              <a:rPr sz="600" spc="190" dirty="0">
                <a:latin typeface="PMingLiU"/>
                <a:cs typeface="PMingLiU"/>
              </a:rPr>
              <a:t> </a:t>
            </a:r>
            <a:r>
              <a:rPr sz="600" spc="-55" dirty="0">
                <a:latin typeface="PMingLiU"/>
                <a:cs typeface="PMingLiU"/>
              </a:rPr>
              <a:t>MODE_OK)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75"/>
              </a:lnSpc>
            </a:pPr>
            <a:r>
              <a:rPr sz="600" spc="4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45" dirty="0">
                <a:latin typeface="PMingLiU"/>
                <a:cs typeface="PMingLiU"/>
              </a:rPr>
              <a:t>-EINVAL;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972819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55" dirty="0">
                <a:solidFill>
                  <a:srgbClr val="218C21"/>
                </a:solidFill>
                <a:latin typeface="PMingLiU"/>
                <a:cs typeface="PMingLiU"/>
              </a:rPr>
              <a:t>Convert </a:t>
            </a:r>
            <a:r>
              <a:rPr sz="600" spc="-114" dirty="0">
                <a:solidFill>
                  <a:srgbClr val="218C21"/>
                </a:solidFill>
                <a:latin typeface="PMingLiU"/>
                <a:cs typeface="PMingLiU"/>
              </a:rPr>
              <a:t>DRM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display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timings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into controller specific </a:t>
            </a:r>
            <a:r>
              <a:rPr sz="600" spc="55" dirty="0">
                <a:solidFill>
                  <a:srgbClr val="218C21"/>
                </a:solidFill>
                <a:latin typeface="PMingLiU"/>
                <a:cs typeface="PMingLiU"/>
              </a:rPr>
              <a:t>ones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60" dirty="0">
                <a:latin typeface="PMingLiU"/>
                <a:cs typeface="PMingLiU"/>
              </a:rPr>
              <a:t>vm.vfront_porch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80" dirty="0">
                <a:latin typeface="PMingLiU"/>
                <a:cs typeface="PMingLiU"/>
              </a:rPr>
              <a:t>adj-&gt;crtc_vsync_start </a:t>
            </a:r>
            <a:r>
              <a:rPr sz="600" spc="125" dirty="0">
                <a:latin typeface="PMingLiU"/>
                <a:cs typeface="PMingLiU"/>
              </a:rPr>
              <a:t>- </a:t>
            </a:r>
            <a:r>
              <a:rPr sz="600" spc="85" dirty="0">
                <a:latin typeface="PMingLiU"/>
                <a:cs typeface="PMingLiU"/>
              </a:rPr>
              <a:t>adj-&gt;crtc_vdisplay;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Configure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controller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timings </a:t>
            </a:r>
            <a:r>
              <a:rPr sz="600" spc="140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 marR="5080">
              <a:lnSpc>
                <a:spcPts val="700"/>
              </a:lnSpc>
              <a:spcBef>
                <a:spcPts val="25"/>
              </a:spcBef>
            </a:pPr>
            <a:r>
              <a:rPr sz="600" spc="55" dirty="0">
                <a:latin typeface="PMingLiU"/>
                <a:cs typeface="PMingLiU"/>
              </a:rPr>
              <a:t>regmap_write(regmap, </a:t>
            </a:r>
            <a:r>
              <a:rPr sz="600" spc="-15" dirty="0">
                <a:latin typeface="PMingLiU"/>
                <a:cs typeface="PMingLiU"/>
              </a:rPr>
              <a:t>ATMEL_HLCDC_CFG(</a:t>
            </a:r>
            <a:r>
              <a:rPr sz="600" spc="-15" dirty="0">
                <a:solidFill>
                  <a:srgbClr val="B551CC"/>
                </a:solidFill>
                <a:latin typeface="PMingLiU"/>
                <a:cs typeface="PMingLiU"/>
              </a:rPr>
              <a:t>1</a:t>
            </a:r>
            <a:r>
              <a:rPr sz="600" spc="-15" dirty="0">
                <a:latin typeface="PMingLiU"/>
                <a:cs typeface="PMingLiU"/>
              </a:rPr>
              <a:t>), </a:t>
            </a:r>
            <a:r>
              <a:rPr sz="600" spc="60" dirty="0">
                <a:latin typeface="PMingLiU"/>
                <a:cs typeface="PMingLiU"/>
              </a:rPr>
              <a:t>(vm.hsync_len </a:t>
            </a:r>
            <a:r>
              <a:rPr sz="600" spc="95" dirty="0">
                <a:latin typeface="PMingLiU"/>
                <a:cs typeface="PMingLiU"/>
              </a:rPr>
              <a:t>-</a:t>
            </a:r>
            <a:r>
              <a:rPr sz="600" spc="95" dirty="0">
                <a:solidFill>
                  <a:srgbClr val="B551CC"/>
                </a:solidFill>
                <a:latin typeface="PMingLiU"/>
                <a:cs typeface="PMingLiU"/>
              </a:rPr>
              <a:t>1</a:t>
            </a:r>
            <a:r>
              <a:rPr sz="600" spc="95" dirty="0">
                <a:latin typeface="PMingLiU"/>
                <a:cs typeface="PMingLiU"/>
              </a:rPr>
              <a:t>) </a:t>
            </a:r>
            <a:r>
              <a:rPr sz="600" spc="200" dirty="0">
                <a:latin typeface="PMingLiU"/>
                <a:cs typeface="PMingLiU"/>
              </a:rPr>
              <a:t>| </a:t>
            </a:r>
            <a:r>
              <a:rPr sz="600" spc="65" dirty="0">
                <a:latin typeface="PMingLiU"/>
                <a:cs typeface="PMingLiU"/>
              </a:rPr>
              <a:t>((vm.vsync_len </a:t>
            </a:r>
            <a:r>
              <a:rPr sz="600" spc="95" dirty="0">
                <a:latin typeface="PMingLiU"/>
                <a:cs typeface="PMingLiU"/>
              </a:rPr>
              <a:t>-</a:t>
            </a:r>
            <a:r>
              <a:rPr sz="600" spc="95" dirty="0">
                <a:solidFill>
                  <a:srgbClr val="B551CC"/>
                </a:solidFill>
                <a:latin typeface="PMingLiU"/>
                <a:cs typeface="PMingLiU"/>
              </a:rPr>
              <a:t>1</a:t>
            </a:r>
            <a:r>
              <a:rPr sz="600" spc="95" dirty="0">
                <a:latin typeface="PMingLiU"/>
                <a:cs typeface="PMingLiU"/>
              </a:rPr>
              <a:t>) </a:t>
            </a:r>
            <a:r>
              <a:rPr sz="600" spc="65" dirty="0">
                <a:latin typeface="PMingLiU"/>
                <a:cs typeface="PMingLiU"/>
              </a:rPr>
              <a:t>&lt;&lt;</a:t>
            </a:r>
            <a:r>
              <a:rPr sz="600" spc="65" dirty="0">
                <a:solidFill>
                  <a:srgbClr val="B551CC"/>
                </a:solidFill>
                <a:latin typeface="PMingLiU"/>
                <a:cs typeface="PMingLiU"/>
              </a:rPr>
              <a:t>16</a:t>
            </a:r>
            <a:r>
              <a:rPr sz="600" spc="65" dirty="0">
                <a:latin typeface="PMingLiU"/>
                <a:cs typeface="PMingLiU"/>
              </a:rPr>
              <a:t>));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617980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4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primary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plane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attached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to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-55" dirty="0">
                <a:solidFill>
                  <a:srgbClr val="218C21"/>
                </a:solidFill>
                <a:latin typeface="PMingLiU"/>
                <a:cs typeface="PMingLiU"/>
              </a:rPr>
              <a:t>CRTC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80" dirty="0">
                <a:latin typeface="PMingLiU"/>
                <a:cs typeface="PMingLiU"/>
              </a:rPr>
              <a:t>fb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20" dirty="0">
                <a:latin typeface="PMingLiU"/>
                <a:cs typeface="PMingLiU"/>
              </a:rPr>
              <a:t> </a:t>
            </a:r>
            <a:r>
              <a:rPr sz="600" spc="80" dirty="0">
                <a:latin typeface="PMingLiU"/>
                <a:cs typeface="PMingLiU"/>
              </a:rPr>
              <a:t>plane-&gt;fb;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75"/>
              </a:lnSpc>
            </a:pPr>
            <a:r>
              <a:rPr sz="600" spc="70" dirty="0">
                <a:latin typeface="PMingLiU"/>
                <a:cs typeface="PMingLiU"/>
              </a:rPr>
              <a:t>plane-&gt;fb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5" dirty="0">
                <a:latin typeface="PMingLiU"/>
                <a:cs typeface="PMingLiU"/>
              </a:rPr>
              <a:t> </a:t>
            </a:r>
            <a:r>
              <a:rPr sz="600" spc="80" dirty="0">
                <a:latin typeface="PMingLiU"/>
                <a:cs typeface="PMingLiU"/>
              </a:rPr>
              <a:t>old_fb;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75" dirty="0">
                <a:latin typeface="PMingLiU"/>
                <a:cs typeface="PMingLiU"/>
              </a:rPr>
              <a:t>plane-&gt;funcs-&gt;update_plane(plane, </a:t>
            </a:r>
            <a:r>
              <a:rPr sz="600" spc="120" dirty="0">
                <a:latin typeface="PMingLiU"/>
                <a:cs typeface="PMingLiU"/>
              </a:rPr>
              <a:t>c, </a:t>
            </a:r>
            <a:r>
              <a:rPr sz="600" spc="105" dirty="0">
                <a:latin typeface="PMingLiU"/>
                <a:cs typeface="PMingLiU"/>
              </a:rPr>
              <a:t>fb,</a:t>
            </a:r>
            <a:r>
              <a:rPr sz="600" spc="105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105" dirty="0">
                <a:latin typeface="PMingLiU"/>
                <a:cs typeface="PMingLiU"/>
              </a:rPr>
              <a:t>,</a:t>
            </a:r>
            <a:r>
              <a:rPr sz="600" spc="105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105" dirty="0">
                <a:latin typeface="PMingLiU"/>
                <a:cs typeface="PMingLiU"/>
              </a:rPr>
              <a:t>, </a:t>
            </a:r>
            <a:r>
              <a:rPr sz="600" spc="85" dirty="0">
                <a:latin typeface="PMingLiU"/>
                <a:cs typeface="PMingLiU"/>
              </a:rPr>
              <a:t>adj-&gt;hdisplay, </a:t>
            </a:r>
            <a:r>
              <a:rPr sz="600" spc="140" dirty="0">
                <a:latin typeface="PMingLiU"/>
                <a:cs typeface="PMingLiU"/>
              </a:rPr>
              <a:t> </a:t>
            </a:r>
            <a:r>
              <a:rPr sz="600" spc="85" dirty="0">
                <a:latin typeface="PMingLiU"/>
                <a:cs typeface="PMingLiU"/>
              </a:rPr>
              <a:t>adj-&gt;vdisplay,</a:t>
            </a:r>
            <a:endParaRPr sz="600">
              <a:latin typeface="PMingLiU"/>
              <a:cs typeface="PMingLiU"/>
            </a:endParaRPr>
          </a:p>
          <a:p>
            <a:pPr marL="1464310">
              <a:lnSpc>
                <a:spcPts val="695"/>
              </a:lnSpc>
            </a:pPr>
            <a:r>
              <a:rPr sz="600" spc="35" dirty="0">
                <a:latin typeface="PMingLiU"/>
                <a:cs typeface="PMingLiU"/>
              </a:rPr>
              <a:t>x  </a:t>
            </a:r>
            <a:r>
              <a:rPr sz="600" spc="45" dirty="0">
                <a:latin typeface="PMingLiU"/>
                <a:cs typeface="PMingLiU"/>
              </a:rPr>
              <a:t>&lt;&lt;</a:t>
            </a:r>
            <a:r>
              <a:rPr sz="600" spc="45" dirty="0">
                <a:solidFill>
                  <a:srgbClr val="B551CC"/>
                </a:solidFill>
                <a:latin typeface="PMingLiU"/>
                <a:cs typeface="PMingLiU"/>
              </a:rPr>
              <a:t>16</a:t>
            </a:r>
            <a:r>
              <a:rPr sz="600" spc="45" dirty="0">
                <a:latin typeface="PMingLiU"/>
                <a:cs typeface="PMingLiU"/>
              </a:rPr>
              <a:t>, </a:t>
            </a:r>
            <a:r>
              <a:rPr sz="600" spc="35" dirty="0">
                <a:latin typeface="PMingLiU"/>
                <a:cs typeface="PMingLiU"/>
              </a:rPr>
              <a:t>y  </a:t>
            </a:r>
            <a:r>
              <a:rPr sz="600" spc="45" dirty="0">
                <a:latin typeface="PMingLiU"/>
                <a:cs typeface="PMingLiU"/>
              </a:rPr>
              <a:t>&lt;&lt;</a:t>
            </a:r>
            <a:r>
              <a:rPr sz="600" spc="45" dirty="0">
                <a:solidFill>
                  <a:srgbClr val="B551CC"/>
                </a:solidFill>
                <a:latin typeface="PMingLiU"/>
                <a:cs typeface="PMingLiU"/>
              </a:rPr>
              <a:t>16</a:t>
            </a:r>
            <a:r>
              <a:rPr sz="600" spc="45" dirty="0">
                <a:latin typeface="PMingLiU"/>
                <a:cs typeface="PMingLiU"/>
              </a:rPr>
              <a:t>, </a:t>
            </a:r>
            <a:r>
              <a:rPr sz="600" spc="75" dirty="0">
                <a:latin typeface="PMingLiU"/>
                <a:cs typeface="PMingLiU"/>
              </a:rPr>
              <a:t>adj-&gt;hdisplay</a:t>
            </a:r>
            <a:r>
              <a:rPr sz="600" spc="270" dirty="0">
                <a:latin typeface="PMingLiU"/>
                <a:cs typeface="PMingLiU"/>
              </a:rPr>
              <a:t> </a:t>
            </a:r>
            <a:r>
              <a:rPr sz="600" spc="45" dirty="0">
                <a:latin typeface="PMingLiU"/>
                <a:cs typeface="PMingLiU"/>
              </a:rPr>
              <a:t>&lt;&lt;</a:t>
            </a:r>
            <a:r>
              <a:rPr sz="600" spc="45" dirty="0">
                <a:solidFill>
                  <a:srgbClr val="B551CC"/>
                </a:solidFill>
                <a:latin typeface="PMingLiU"/>
                <a:cs typeface="PMingLiU"/>
              </a:rPr>
              <a:t>16</a:t>
            </a:r>
            <a:r>
              <a:rPr sz="600" spc="45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120650" algn="ctr">
              <a:lnSpc>
                <a:spcPts val="695"/>
              </a:lnSpc>
            </a:pPr>
            <a:r>
              <a:rPr sz="600" spc="75" dirty="0">
                <a:latin typeface="PMingLiU"/>
                <a:cs typeface="PMingLiU"/>
              </a:rPr>
              <a:t>adj-&gt;vdisplay</a:t>
            </a:r>
            <a:r>
              <a:rPr sz="600" spc="105" dirty="0">
                <a:latin typeface="PMingLiU"/>
                <a:cs typeface="PMingLiU"/>
              </a:rPr>
              <a:t> </a:t>
            </a:r>
            <a:r>
              <a:rPr sz="600" spc="60" dirty="0">
                <a:latin typeface="PMingLiU"/>
                <a:cs typeface="PMingLiU"/>
              </a:rPr>
              <a:t>&lt;&lt;</a:t>
            </a:r>
            <a:r>
              <a:rPr sz="600" spc="60" dirty="0">
                <a:solidFill>
                  <a:srgbClr val="B551CC"/>
                </a:solidFill>
                <a:latin typeface="PMingLiU"/>
                <a:cs typeface="PMingLiU"/>
              </a:rPr>
              <a:t>16</a:t>
            </a:r>
            <a:r>
              <a:rPr sz="600" spc="60" dirty="0">
                <a:latin typeface="PMingLiU"/>
                <a:cs typeface="PMingLiU"/>
              </a:rPr>
              <a:t>);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19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34" y="52476"/>
            <a:ext cx="39056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-25" dirty="0" smtClean="0"/>
              <a:t>Why </a:t>
            </a:r>
            <a:r>
              <a:rPr spc="95" dirty="0" smtClean="0"/>
              <a:t>DRM/KMS</a:t>
            </a:r>
            <a:r>
              <a:rPr spc="-10" dirty="0" smtClean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/>
              <a:t>Actively</a:t>
            </a:r>
            <a:r>
              <a:rPr sz="1050" spc="-100" dirty="0"/>
              <a:t> </a:t>
            </a:r>
            <a:r>
              <a:rPr sz="1050" spc="-35" dirty="0"/>
              <a:t>maintained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/>
              <a:t>Provides </a:t>
            </a:r>
            <a:r>
              <a:rPr sz="1050" spc="-40" dirty="0"/>
              <a:t>fine </a:t>
            </a:r>
            <a:r>
              <a:rPr sz="1050" spc="-45" dirty="0"/>
              <a:t>grained </a:t>
            </a:r>
            <a:r>
              <a:rPr sz="1050" spc="-25" dirty="0"/>
              <a:t>control </a:t>
            </a:r>
            <a:r>
              <a:rPr sz="1050" spc="-50" dirty="0"/>
              <a:t>on </a:t>
            </a:r>
            <a:r>
              <a:rPr sz="1050" spc="-40" dirty="0"/>
              <a:t>the display </a:t>
            </a:r>
            <a:r>
              <a:rPr sz="1050" spc="100" dirty="0"/>
              <a:t> </a:t>
            </a:r>
            <a:r>
              <a:rPr sz="1050" spc="-35" dirty="0"/>
              <a:t>pipeline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 dirty="0"/>
              <a:t>Widely </a:t>
            </a:r>
            <a:r>
              <a:rPr sz="1050" spc="-65" dirty="0"/>
              <a:t>used </a:t>
            </a:r>
            <a:r>
              <a:rPr sz="1050" spc="-60" dirty="0"/>
              <a:t>by </a:t>
            </a:r>
            <a:r>
              <a:rPr sz="1050" spc="-55" dirty="0"/>
              <a:t>user-space </a:t>
            </a:r>
            <a:r>
              <a:rPr sz="1050" spc="-35" dirty="0"/>
              <a:t>graphic </a:t>
            </a:r>
            <a:r>
              <a:rPr sz="1050" spc="-20" dirty="0"/>
              <a:t> </a:t>
            </a:r>
            <a:r>
              <a:rPr sz="1050" spc="-35" dirty="0"/>
              <a:t>stacks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/>
              <a:t>Provides </a:t>
            </a:r>
            <a:r>
              <a:rPr sz="1050" spc="-55" dirty="0"/>
              <a:t>a </a:t>
            </a:r>
            <a:r>
              <a:rPr sz="1050" spc="-15" dirty="0"/>
              <a:t>full </a:t>
            </a:r>
            <a:r>
              <a:rPr sz="1050" spc="-50" dirty="0"/>
              <a:t>set </a:t>
            </a:r>
            <a:r>
              <a:rPr sz="1050" spc="-35" dirty="0"/>
              <a:t>of </a:t>
            </a:r>
            <a:r>
              <a:rPr sz="1050" spc="-50" dirty="0"/>
              <a:t>advanced </a:t>
            </a:r>
            <a:r>
              <a:rPr sz="1050" spc="35" dirty="0"/>
              <a:t> </a:t>
            </a:r>
            <a:r>
              <a:rPr sz="1050" spc="-50" dirty="0"/>
              <a:t>features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/>
              <a:t>Why </a:t>
            </a:r>
            <a:r>
              <a:rPr sz="1050" spc="-25" dirty="0"/>
              <a:t>not </a:t>
            </a:r>
            <a:r>
              <a:rPr sz="1050" spc="50" dirty="0"/>
              <a:t>FBDEV</a:t>
            </a:r>
            <a:r>
              <a:rPr sz="1050" spc="10" dirty="0"/>
              <a:t> </a:t>
            </a:r>
            <a:r>
              <a:rPr sz="1050" spc="-10" dirty="0"/>
              <a:t>?</a:t>
            </a:r>
            <a:endParaRPr sz="1050">
              <a:latin typeface="Lucida Sans Unicode"/>
              <a:cs typeface="Lucida Sans Unicode"/>
            </a:endParaRPr>
          </a:p>
          <a:p>
            <a:pPr marL="40957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5" dirty="0"/>
              <a:t>Less </a:t>
            </a:r>
            <a:r>
              <a:rPr sz="1000" spc="-25" dirty="0"/>
              <a:t>actively</a:t>
            </a:r>
            <a:r>
              <a:rPr sz="1000" spc="85" dirty="0"/>
              <a:t> </a:t>
            </a:r>
            <a:r>
              <a:rPr sz="1000" spc="-35" dirty="0"/>
              <a:t>maintained</a:t>
            </a:r>
            <a:endParaRPr sz="1000">
              <a:latin typeface="Arial"/>
              <a:cs typeface="Arial"/>
            </a:endParaRPr>
          </a:p>
          <a:p>
            <a:pPr marL="546735" marR="205104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35" dirty="0"/>
              <a:t>Does </a:t>
            </a:r>
            <a:r>
              <a:rPr sz="1000" spc="-25" dirty="0"/>
              <a:t>not </a:t>
            </a:r>
            <a:r>
              <a:rPr sz="1000" spc="-45" dirty="0"/>
              <a:t>provides </a:t>
            </a:r>
            <a:r>
              <a:rPr sz="1000" spc="-10" dirty="0"/>
              <a:t>all </a:t>
            </a:r>
            <a:r>
              <a:rPr sz="1000" spc="-35" dirty="0"/>
              <a:t>the </a:t>
            </a:r>
            <a:r>
              <a:rPr sz="1000" spc="-45" dirty="0"/>
              <a:t>features </a:t>
            </a:r>
            <a:r>
              <a:rPr sz="1000" spc="-90" dirty="0"/>
              <a:t>we </a:t>
            </a:r>
            <a:r>
              <a:rPr sz="1000" spc="-65" dirty="0"/>
              <a:t>needed </a:t>
            </a:r>
            <a:r>
              <a:rPr sz="1000" spc="-40" dirty="0"/>
              <a:t>(overlays, </a:t>
            </a:r>
            <a:r>
              <a:rPr sz="1000" spc="-55" dirty="0"/>
              <a:t>hw  </a:t>
            </a:r>
            <a:r>
              <a:rPr sz="1000" spc="-40" dirty="0"/>
              <a:t>cursor,</a:t>
            </a:r>
            <a:r>
              <a:rPr sz="1000" spc="-55" dirty="0"/>
              <a:t> </a:t>
            </a:r>
            <a:r>
              <a:rPr sz="1000" spc="-25" dirty="0"/>
              <a:t>...)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15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/>
              <a:t>Developers </a:t>
            </a:r>
            <a:r>
              <a:rPr sz="1000" spc="-65" dirty="0"/>
              <a:t>are </a:t>
            </a:r>
            <a:r>
              <a:rPr sz="1000" spc="-60" dirty="0"/>
              <a:t>now </a:t>
            </a:r>
            <a:r>
              <a:rPr sz="1000" spc="-50" dirty="0"/>
              <a:t>encouraged </a:t>
            </a:r>
            <a:r>
              <a:rPr sz="1000" spc="-10" dirty="0"/>
              <a:t>to </a:t>
            </a:r>
            <a:r>
              <a:rPr sz="1000" spc="-55" dirty="0"/>
              <a:t>move </a:t>
            </a:r>
            <a:r>
              <a:rPr sz="1000" spc="-10" dirty="0"/>
              <a:t>to </a:t>
            </a:r>
            <a:r>
              <a:rPr sz="1000" spc="125" dirty="0"/>
              <a:t> </a:t>
            </a:r>
            <a:r>
              <a:rPr sz="1000" spc="65" dirty="0"/>
              <a:t>DRM/KMS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1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/>
              <a:t>Why </a:t>
            </a:r>
            <a:r>
              <a:rPr sz="1050" spc="-25" dirty="0"/>
              <a:t>not </a:t>
            </a:r>
            <a:r>
              <a:rPr sz="1050" dirty="0"/>
              <a:t>V4L2 </a:t>
            </a:r>
            <a:r>
              <a:rPr sz="1050" spc="-10" dirty="0"/>
              <a:t>?</a:t>
            </a:r>
            <a:endParaRPr sz="1050">
              <a:latin typeface="Lucida Sans Unicode"/>
              <a:cs typeface="Lucida Sans Unicode"/>
            </a:endParaRPr>
          </a:p>
          <a:p>
            <a:pPr marL="546735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/>
              <a:t>Well </a:t>
            </a:r>
            <a:r>
              <a:rPr sz="1000" spc="-35" dirty="0"/>
              <a:t>suited </a:t>
            </a:r>
            <a:r>
              <a:rPr sz="1000" spc="-40" dirty="0"/>
              <a:t>for video </a:t>
            </a:r>
            <a:r>
              <a:rPr sz="1000" spc="-35" dirty="0"/>
              <a:t>capture </a:t>
            </a:r>
            <a:r>
              <a:rPr sz="1000" spc="-45" dirty="0"/>
              <a:t>and </a:t>
            </a:r>
            <a:r>
              <a:rPr sz="1000" spc="-30" dirty="0"/>
              <a:t>specific </a:t>
            </a:r>
            <a:r>
              <a:rPr sz="1000" spc="-40" dirty="0"/>
              <a:t>video </a:t>
            </a:r>
            <a:r>
              <a:rPr sz="1000" spc="-20" dirty="0"/>
              <a:t>output </a:t>
            </a:r>
            <a:r>
              <a:rPr sz="1000" spc="-50" dirty="0"/>
              <a:t>devices  </a:t>
            </a:r>
            <a:r>
              <a:rPr sz="1000" spc="-20" dirty="0"/>
              <a:t>but </a:t>
            </a:r>
            <a:r>
              <a:rPr sz="1000" spc="-25" dirty="0"/>
              <a:t>not </a:t>
            </a:r>
            <a:r>
              <a:rPr sz="1000" spc="-40" dirty="0"/>
              <a:t>for </a:t>
            </a:r>
            <a:r>
              <a:rPr sz="1000" spc="-10" dirty="0"/>
              <a:t>”complex” </a:t>
            </a:r>
            <a:r>
              <a:rPr sz="1000" spc="-35" dirty="0"/>
              <a:t>display</a:t>
            </a:r>
            <a:r>
              <a:rPr sz="1000" spc="155" dirty="0"/>
              <a:t> </a:t>
            </a:r>
            <a:r>
              <a:rPr sz="1000" spc="-30" dirty="0"/>
              <a:t>controllers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2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60" dirty="0"/>
              <a:t>(page</a:t>
            </a:r>
            <a:r>
              <a:rPr spc="-190" dirty="0"/>
              <a:t> </a:t>
            </a:r>
            <a:r>
              <a:rPr spc="-30" dirty="0"/>
              <a:t>flipping)</a:t>
            </a:r>
          </a:p>
        </p:txBody>
      </p:sp>
      <p:sp>
        <p:nvSpPr>
          <p:cNvPr id="3" name="object 3"/>
          <p:cNvSpPr/>
          <p:nvPr/>
        </p:nvSpPr>
        <p:spPr>
          <a:xfrm>
            <a:off x="1356172" y="1104831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172" y="1542808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077" y="11048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2"/>
                </a:moveTo>
                <a:lnTo>
                  <a:pt x="2207" y="17157"/>
                </a:lnTo>
                <a:lnTo>
                  <a:pt x="8228" y="8228"/>
                </a:lnTo>
                <a:lnTo>
                  <a:pt x="17158" y="2207"/>
                </a:lnTo>
                <a:lnTo>
                  <a:pt x="28094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8037" y="11048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7"/>
                </a:lnTo>
                <a:lnTo>
                  <a:pt x="19866" y="8228"/>
                </a:lnTo>
                <a:lnTo>
                  <a:pt x="25887" y="17157"/>
                </a:lnTo>
                <a:lnTo>
                  <a:pt x="28094" y="28092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8077" y="1132923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6132" y="1132923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8077" y="15147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28094"/>
                </a:moveTo>
                <a:lnTo>
                  <a:pt x="17158" y="25887"/>
                </a:lnTo>
                <a:lnTo>
                  <a:pt x="8228" y="19866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8037" y="151471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7" y="10935"/>
                </a:lnTo>
                <a:lnTo>
                  <a:pt x="19866" y="19866"/>
                </a:lnTo>
                <a:lnTo>
                  <a:pt x="10935" y="25887"/>
                </a:lnTo>
                <a:lnTo>
                  <a:pt x="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380" y="1305826"/>
            <a:ext cx="188595" cy="1905"/>
          </a:xfrm>
          <a:custGeom>
            <a:avLst/>
            <a:gdLst/>
            <a:ahLst/>
            <a:cxnLst/>
            <a:rect l="l" t="t" r="r" b="b"/>
            <a:pathLst>
              <a:path w="188594" h="1905">
                <a:moveTo>
                  <a:pt x="0" y="0"/>
                </a:moveTo>
                <a:lnTo>
                  <a:pt x="188538" y="141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791" y="12931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10" y="0"/>
                </a:moveTo>
                <a:lnTo>
                  <a:pt x="7127" y="14100"/>
                </a:lnTo>
                <a:lnTo>
                  <a:pt x="0" y="28092"/>
                </a:lnTo>
                <a:lnTo>
                  <a:pt x="28198" y="14258"/>
                </a:lnTo>
                <a:lnTo>
                  <a:pt x="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4791" y="129314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98" y="14258"/>
                </a:moveTo>
                <a:lnTo>
                  <a:pt x="0" y="28092"/>
                </a:lnTo>
                <a:lnTo>
                  <a:pt x="7127" y="14100"/>
                </a:lnTo>
                <a:lnTo>
                  <a:pt x="210" y="0"/>
                </a:lnTo>
                <a:lnTo>
                  <a:pt x="28198" y="14258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7287" y="1096255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63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7287" y="1526002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63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9194" y="10962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2"/>
                </a:moveTo>
                <a:lnTo>
                  <a:pt x="2207" y="17157"/>
                </a:lnTo>
                <a:lnTo>
                  <a:pt x="8228" y="8227"/>
                </a:lnTo>
                <a:lnTo>
                  <a:pt x="17157" y="2207"/>
                </a:lnTo>
                <a:lnTo>
                  <a:pt x="28092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0925" y="10962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7"/>
                </a:lnTo>
                <a:lnTo>
                  <a:pt x="19866" y="8227"/>
                </a:lnTo>
                <a:lnTo>
                  <a:pt x="25887" y="17157"/>
                </a:lnTo>
                <a:lnTo>
                  <a:pt x="28094" y="28092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99194" y="1124347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5">
                <a:moveTo>
                  <a:pt x="0" y="0"/>
                </a:moveTo>
                <a:lnTo>
                  <a:pt x="0" y="37355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29020" y="1124347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5">
                <a:moveTo>
                  <a:pt x="0" y="0"/>
                </a:moveTo>
                <a:lnTo>
                  <a:pt x="0" y="37355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9194" y="14979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2" y="28094"/>
                </a:moveTo>
                <a:lnTo>
                  <a:pt x="17157" y="25886"/>
                </a:lnTo>
                <a:lnTo>
                  <a:pt x="8228" y="19865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0925" y="149790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7" y="10935"/>
                </a:lnTo>
                <a:lnTo>
                  <a:pt x="19866" y="19865"/>
                </a:lnTo>
                <a:lnTo>
                  <a:pt x="10935" y="25886"/>
                </a:lnTo>
                <a:lnTo>
                  <a:pt x="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7937" y="1529446"/>
            <a:ext cx="188595" cy="1905"/>
          </a:xfrm>
          <a:custGeom>
            <a:avLst/>
            <a:gdLst/>
            <a:ahLst/>
            <a:cxnLst/>
            <a:rect l="l" t="t" r="r" b="b"/>
            <a:pathLst>
              <a:path w="188594" h="1905">
                <a:moveTo>
                  <a:pt x="0" y="0"/>
                </a:moveTo>
                <a:lnTo>
                  <a:pt x="188540" y="1416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9348" y="15167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12" y="0"/>
                </a:moveTo>
                <a:lnTo>
                  <a:pt x="7129" y="14098"/>
                </a:lnTo>
                <a:lnTo>
                  <a:pt x="0" y="28092"/>
                </a:lnTo>
                <a:lnTo>
                  <a:pt x="28198" y="14258"/>
                </a:lnTo>
                <a:lnTo>
                  <a:pt x="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9348" y="15167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98" y="14258"/>
                </a:moveTo>
                <a:lnTo>
                  <a:pt x="0" y="28092"/>
                </a:lnTo>
                <a:lnTo>
                  <a:pt x="7129" y="14098"/>
                </a:lnTo>
                <a:lnTo>
                  <a:pt x="212" y="0"/>
                </a:lnTo>
                <a:lnTo>
                  <a:pt x="28198" y="14258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5919" y="530659"/>
            <a:ext cx="368957" cy="368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9394" y="1099282"/>
            <a:ext cx="392654" cy="423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7949" y="109959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17949" y="1537571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9861" y="10995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4"/>
                </a:moveTo>
                <a:lnTo>
                  <a:pt x="2208" y="17158"/>
                </a:lnTo>
                <a:lnTo>
                  <a:pt x="8229" y="8228"/>
                </a:lnTo>
                <a:lnTo>
                  <a:pt x="17157" y="2207"/>
                </a:lnTo>
                <a:lnTo>
                  <a:pt x="28088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9816" y="109959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42" y="2207"/>
                </a:lnTo>
                <a:lnTo>
                  <a:pt x="19877" y="8228"/>
                </a:lnTo>
                <a:lnTo>
                  <a:pt x="25901" y="17158"/>
                </a:lnTo>
                <a:lnTo>
                  <a:pt x="2811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9861" y="1127689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27926" y="1127689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9861" y="15094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88" y="28094"/>
                </a:moveTo>
                <a:lnTo>
                  <a:pt x="17157" y="25887"/>
                </a:lnTo>
                <a:lnTo>
                  <a:pt x="8229" y="19866"/>
                </a:lnTo>
                <a:lnTo>
                  <a:pt x="2208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9816" y="150947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10" y="0"/>
                </a:moveTo>
                <a:lnTo>
                  <a:pt x="25901" y="10935"/>
                </a:lnTo>
                <a:lnTo>
                  <a:pt x="19877" y="19866"/>
                </a:lnTo>
                <a:lnTo>
                  <a:pt x="10942" y="25887"/>
                </a:lnTo>
                <a:lnTo>
                  <a:pt x="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3484" y="1542810"/>
            <a:ext cx="188595" cy="1905"/>
          </a:xfrm>
          <a:custGeom>
            <a:avLst/>
            <a:gdLst/>
            <a:ahLst/>
            <a:cxnLst/>
            <a:rect l="l" t="t" r="r" b="b"/>
            <a:pathLst>
              <a:path w="188594" h="1905">
                <a:moveTo>
                  <a:pt x="0" y="0"/>
                </a:moveTo>
                <a:lnTo>
                  <a:pt x="188534" y="141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44887" y="1530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12" y="0"/>
                </a:moveTo>
                <a:lnTo>
                  <a:pt x="7131" y="14100"/>
                </a:lnTo>
                <a:lnTo>
                  <a:pt x="0" y="28092"/>
                </a:lnTo>
                <a:lnTo>
                  <a:pt x="28198" y="14258"/>
                </a:lnTo>
                <a:lnTo>
                  <a:pt x="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4887" y="15301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98" y="14258"/>
                </a:moveTo>
                <a:lnTo>
                  <a:pt x="0" y="28092"/>
                </a:lnTo>
                <a:lnTo>
                  <a:pt x="7131" y="14100"/>
                </a:lnTo>
                <a:lnTo>
                  <a:pt x="212" y="0"/>
                </a:lnTo>
                <a:lnTo>
                  <a:pt x="28198" y="14258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26222" y="1115330"/>
            <a:ext cx="377258" cy="37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6822" y="927695"/>
            <a:ext cx="733120" cy="153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3892" y="1899850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3892" y="233782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35799" y="1899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4"/>
                </a:moveTo>
                <a:lnTo>
                  <a:pt x="2207" y="17158"/>
                </a:lnTo>
                <a:lnTo>
                  <a:pt x="8228" y="8228"/>
                </a:lnTo>
                <a:lnTo>
                  <a:pt x="17157" y="2207"/>
                </a:lnTo>
                <a:lnTo>
                  <a:pt x="28092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45759" y="18998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7"/>
                </a:lnTo>
                <a:lnTo>
                  <a:pt x="19865" y="8228"/>
                </a:lnTo>
                <a:lnTo>
                  <a:pt x="25886" y="17158"/>
                </a:lnTo>
                <a:lnTo>
                  <a:pt x="28094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5799" y="19279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3854" y="19279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35799" y="2309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2" y="28094"/>
                </a:moveTo>
                <a:lnTo>
                  <a:pt x="17157" y="25887"/>
                </a:lnTo>
                <a:lnTo>
                  <a:pt x="8228" y="19866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45759" y="23097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6" y="10935"/>
                </a:lnTo>
                <a:lnTo>
                  <a:pt x="19865" y="19866"/>
                </a:lnTo>
                <a:lnTo>
                  <a:pt x="10935" y="25887"/>
                </a:lnTo>
                <a:lnTo>
                  <a:pt x="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7783" y="2107526"/>
            <a:ext cx="188595" cy="1905"/>
          </a:xfrm>
          <a:custGeom>
            <a:avLst/>
            <a:gdLst/>
            <a:ahLst/>
            <a:cxnLst/>
            <a:rect l="l" t="t" r="r" b="b"/>
            <a:pathLst>
              <a:path w="188594" h="1905">
                <a:moveTo>
                  <a:pt x="0" y="0"/>
                </a:moveTo>
                <a:lnTo>
                  <a:pt x="188540" y="141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9194" y="20948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10" y="0"/>
                </a:moveTo>
                <a:lnTo>
                  <a:pt x="7129" y="14098"/>
                </a:lnTo>
                <a:lnTo>
                  <a:pt x="0" y="28092"/>
                </a:lnTo>
                <a:lnTo>
                  <a:pt x="28196" y="14258"/>
                </a:lnTo>
                <a:lnTo>
                  <a:pt x="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9194" y="20948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96" y="14258"/>
                </a:moveTo>
                <a:lnTo>
                  <a:pt x="0" y="28092"/>
                </a:lnTo>
                <a:lnTo>
                  <a:pt x="7129" y="14098"/>
                </a:lnTo>
                <a:lnTo>
                  <a:pt x="210" y="0"/>
                </a:lnTo>
                <a:lnTo>
                  <a:pt x="28196" y="14258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33463" y="189795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33463" y="233593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368" y="18979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4"/>
                </a:moveTo>
                <a:lnTo>
                  <a:pt x="2207" y="17158"/>
                </a:lnTo>
                <a:lnTo>
                  <a:pt x="8228" y="8228"/>
                </a:lnTo>
                <a:lnTo>
                  <a:pt x="17158" y="2207"/>
                </a:lnTo>
                <a:lnTo>
                  <a:pt x="28094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15328" y="189795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7"/>
                </a:lnTo>
                <a:lnTo>
                  <a:pt x="19866" y="8228"/>
                </a:lnTo>
                <a:lnTo>
                  <a:pt x="25887" y="17158"/>
                </a:lnTo>
                <a:lnTo>
                  <a:pt x="28094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05368" y="1926050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43423" y="1926050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05368" y="23078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28094"/>
                </a:moveTo>
                <a:lnTo>
                  <a:pt x="17158" y="25887"/>
                </a:lnTo>
                <a:lnTo>
                  <a:pt x="8228" y="19866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15328" y="23078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7" y="10935"/>
                </a:lnTo>
                <a:lnTo>
                  <a:pt x="19866" y="19866"/>
                </a:lnTo>
                <a:lnTo>
                  <a:pt x="10935" y="25887"/>
                </a:lnTo>
                <a:lnTo>
                  <a:pt x="0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73952" y="2346327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69">
                <a:moveTo>
                  <a:pt x="0" y="838"/>
                </a:moveTo>
                <a:lnTo>
                  <a:pt x="193562" y="0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60431" y="23323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7083" y="14016"/>
                </a:lnTo>
                <a:lnTo>
                  <a:pt x="121" y="28092"/>
                </a:lnTo>
                <a:lnTo>
                  <a:pt x="28155" y="139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0431" y="233231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55" y="13925"/>
                </a:moveTo>
                <a:lnTo>
                  <a:pt x="121" y="28092"/>
                </a:lnTo>
                <a:lnTo>
                  <a:pt x="7083" y="14016"/>
                </a:lnTo>
                <a:lnTo>
                  <a:pt x="0" y="0"/>
                </a:lnTo>
                <a:lnTo>
                  <a:pt x="28155" y="13925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32372" y="190129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32372" y="233927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4284" y="19012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4"/>
                </a:moveTo>
                <a:lnTo>
                  <a:pt x="2208" y="17159"/>
                </a:lnTo>
                <a:lnTo>
                  <a:pt x="8229" y="8229"/>
                </a:lnTo>
                <a:lnTo>
                  <a:pt x="17157" y="2208"/>
                </a:lnTo>
                <a:lnTo>
                  <a:pt x="28088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14239" y="19012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0" y="2208"/>
                </a:lnTo>
                <a:lnTo>
                  <a:pt x="19858" y="8229"/>
                </a:lnTo>
                <a:lnTo>
                  <a:pt x="25880" y="17159"/>
                </a:lnTo>
                <a:lnTo>
                  <a:pt x="28088" y="28094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04284" y="1929389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42328" y="1929389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04284" y="23111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88" y="28092"/>
                </a:moveTo>
                <a:lnTo>
                  <a:pt x="17157" y="25884"/>
                </a:lnTo>
                <a:lnTo>
                  <a:pt x="8229" y="19864"/>
                </a:lnTo>
                <a:lnTo>
                  <a:pt x="2208" y="10934"/>
                </a:lnTo>
                <a:lnTo>
                  <a:pt x="0" y="0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14239" y="23111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88" y="0"/>
                </a:moveTo>
                <a:lnTo>
                  <a:pt x="25880" y="10934"/>
                </a:lnTo>
                <a:lnTo>
                  <a:pt x="19858" y="19864"/>
                </a:lnTo>
                <a:lnTo>
                  <a:pt x="10930" y="25884"/>
                </a:lnTo>
                <a:lnTo>
                  <a:pt x="0" y="28092"/>
                </a:lnTo>
              </a:path>
            </a:pathLst>
          </a:custGeom>
          <a:ln w="983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84134" y="2346330"/>
            <a:ext cx="189230" cy="1270"/>
          </a:xfrm>
          <a:custGeom>
            <a:avLst/>
            <a:gdLst/>
            <a:ahLst/>
            <a:cxnLst/>
            <a:rect l="l" t="t" r="r" b="b"/>
            <a:pathLst>
              <a:path w="189230" h="1269">
                <a:moveTo>
                  <a:pt x="0" y="835"/>
                </a:moveTo>
                <a:lnTo>
                  <a:pt x="188967" y="0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6015" y="23323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7085" y="14016"/>
                </a:lnTo>
                <a:lnTo>
                  <a:pt x="125" y="28094"/>
                </a:lnTo>
                <a:lnTo>
                  <a:pt x="28155" y="139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66015" y="233231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155" y="13922"/>
                </a:moveTo>
                <a:lnTo>
                  <a:pt x="125" y="28094"/>
                </a:lnTo>
                <a:lnTo>
                  <a:pt x="7085" y="14016"/>
                </a:lnTo>
                <a:lnTo>
                  <a:pt x="0" y="0"/>
                </a:lnTo>
                <a:lnTo>
                  <a:pt x="28155" y="13922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7713" y="1694667"/>
            <a:ext cx="2419350" cy="2540"/>
          </a:xfrm>
          <a:custGeom>
            <a:avLst/>
            <a:gdLst/>
            <a:ahLst/>
            <a:cxnLst/>
            <a:rect l="l" t="t" r="r" b="b"/>
            <a:pathLst>
              <a:path w="2419350" h="2539">
                <a:moveTo>
                  <a:pt x="0" y="0"/>
                </a:moveTo>
                <a:lnTo>
                  <a:pt x="2418775" y="1968"/>
                </a:lnTo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13305" y="16903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647" y="6332"/>
                </a:moveTo>
                <a:lnTo>
                  <a:pt x="0" y="12643"/>
                </a:lnTo>
                <a:lnTo>
                  <a:pt x="3183" y="6323"/>
                </a:lnTo>
                <a:lnTo>
                  <a:pt x="21" y="0"/>
                </a:lnTo>
                <a:lnTo>
                  <a:pt x="12647" y="6332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29258" y="2542151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9258" y="298012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01163" y="25421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2"/>
                </a:moveTo>
                <a:lnTo>
                  <a:pt x="2207" y="17157"/>
                </a:lnTo>
                <a:lnTo>
                  <a:pt x="8228" y="8228"/>
                </a:lnTo>
                <a:lnTo>
                  <a:pt x="17158" y="2207"/>
                </a:lnTo>
                <a:lnTo>
                  <a:pt x="28094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1123" y="25421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7"/>
                </a:lnTo>
                <a:lnTo>
                  <a:pt x="19866" y="8228"/>
                </a:lnTo>
                <a:lnTo>
                  <a:pt x="25887" y="17157"/>
                </a:lnTo>
                <a:lnTo>
                  <a:pt x="28094" y="28092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01163" y="2570244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39218" y="2570244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01163" y="29520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28094"/>
                </a:moveTo>
                <a:lnTo>
                  <a:pt x="17158" y="25886"/>
                </a:lnTo>
                <a:lnTo>
                  <a:pt x="8228" y="19865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11123" y="295203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7" y="10935"/>
                </a:lnTo>
                <a:lnTo>
                  <a:pt x="19866" y="19865"/>
                </a:lnTo>
                <a:lnTo>
                  <a:pt x="10935" y="25886"/>
                </a:lnTo>
                <a:lnTo>
                  <a:pt x="0" y="28094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71694" y="2341736"/>
            <a:ext cx="100330" cy="200660"/>
          </a:xfrm>
          <a:custGeom>
            <a:avLst/>
            <a:gdLst/>
            <a:ahLst/>
            <a:cxnLst/>
            <a:rect l="l" t="t" r="r" b="b"/>
            <a:pathLst>
              <a:path w="100330" h="200660">
                <a:moveTo>
                  <a:pt x="25075" y="150460"/>
                </a:moveTo>
                <a:lnTo>
                  <a:pt x="25075" y="50154"/>
                </a:lnTo>
                <a:lnTo>
                  <a:pt x="0" y="50154"/>
                </a:lnTo>
                <a:lnTo>
                  <a:pt x="50154" y="0"/>
                </a:lnTo>
                <a:lnTo>
                  <a:pt x="100308" y="50154"/>
                </a:lnTo>
                <a:lnTo>
                  <a:pt x="75230" y="50154"/>
                </a:lnTo>
                <a:lnTo>
                  <a:pt x="75230" y="150460"/>
                </a:lnTo>
                <a:lnTo>
                  <a:pt x="100308" y="150460"/>
                </a:lnTo>
                <a:lnTo>
                  <a:pt x="50154" y="200614"/>
                </a:lnTo>
                <a:lnTo>
                  <a:pt x="0" y="150460"/>
                </a:lnTo>
                <a:lnTo>
                  <a:pt x="25075" y="150460"/>
                </a:lnTo>
                <a:close/>
              </a:path>
            </a:pathLst>
          </a:custGeom>
          <a:ln w="11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40796" y="2538469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40796" y="2976447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865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12701" y="25384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4"/>
                </a:moveTo>
                <a:lnTo>
                  <a:pt x="2207" y="17159"/>
                </a:lnTo>
                <a:lnTo>
                  <a:pt x="8228" y="8229"/>
                </a:lnTo>
                <a:lnTo>
                  <a:pt x="17158" y="2208"/>
                </a:lnTo>
                <a:lnTo>
                  <a:pt x="28094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2661" y="253846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5" y="2208"/>
                </a:lnTo>
                <a:lnTo>
                  <a:pt x="19866" y="8229"/>
                </a:lnTo>
                <a:lnTo>
                  <a:pt x="25887" y="17159"/>
                </a:lnTo>
                <a:lnTo>
                  <a:pt x="28094" y="28094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12701" y="2566564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50756" y="2566564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7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12701" y="29483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28095"/>
                </a:moveTo>
                <a:lnTo>
                  <a:pt x="17158" y="25887"/>
                </a:lnTo>
                <a:lnTo>
                  <a:pt x="8228" y="19866"/>
                </a:lnTo>
                <a:lnTo>
                  <a:pt x="2207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2661" y="294835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94" y="0"/>
                </a:moveTo>
                <a:lnTo>
                  <a:pt x="25887" y="10935"/>
                </a:lnTo>
                <a:lnTo>
                  <a:pt x="19866" y="19866"/>
                </a:lnTo>
                <a:lnTo>
                  <a:pt x="10935" y="25887"/>
                </a:lnTo>
                <a:lnTo>
                  <a:pt x="0" y="28095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9441" y="2413285"/>
            <a:ext cx="35560" cy="51435"/>
          </a:xfrm>
          <a:custGeom>
            <a:avLst/>
            <a:gdLst/>
            <a:ahLst/>
            <a:cxnLst/>
            <a:rect l="l" t="t" r="r" b="b"/>
            <a:pathLst>
              <a:path w="35560" h="51435">
                <a:moveTo>
                  <a:pt x="35351" y="0"/>
                </a:moveTo>
                <a:lnTo>
                  <a:pt x="0" y="0"/>
                </a:lnTo>
                <a:lnTo>
                  <a:pt x="0" y="50816"/>
                </a:lnTo>
                <a:lnTo>
                  <a:pt x="13141" y="50816"/>
                </a:lnTo>
                <a:lnTo>
                  <a:pt x="13141" y="29303"/>
                </a:lnTo>
                <a:lnTo>
                  <a:pt x="34072" y="29303"/>
                </a:lnTo>
                <a:lnTo>
                  <a:pt x="34072" y="19419"/>
                </a:lnTo>
                <a:lnTo>
                  <a:pt x="13141" y="19419"/>
                </a:lnTo>
                <a:lnTo>
                  <a:pt x="13141" y="9883"/>
                </a:lnTo>
                <a:lnTo>
                  <a:pt x="35351" y="9883"/>
                </a:lnTo>
                <a:lnTo>
                  <a:pt x="35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83663" y="241119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291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02012" y="2411190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209" y="14769"/>
                </a:moveTo>
                <a:lnTo>
                  <a:pt x="0" y="14769"/>
                </a:lnTo>
                <a:lnTo>
                  <a:pt x="0" y="52910"/>
                </a:lnTo>
                <a:lnTo>
                  <a:pt x="12209" y="52910"/>
                </a:lnTo>
                <a:lnTo>
                  <a:pt x="12209" y="14769"/>
                </a:lnTo>
                <a:close/>
              </a:path>
              <a:path w="12700" h="53339">
                <a:moveTo>
                  <a:pt x="12209" y="0"/>
                </a:moveTo>
                <a:lnTo>
                  <a:pt x="0" y="0"/>
                </a:lnTo>
                <a:lnTo>
                  <a:pt x="0" y="9883"/>
                </a:lnTo>
                <a:lnTo>
                  <a:pt x="12209" y="9883"/>
                </a:lnTo>
                <a:lnTo>
                  <a:pt x="12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26466" y="2425146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12209" y="814"/>
                </a:moveTo>
                <a:lnTo>
                  <a:pt x="0" y="814"/>
                </a:lnTo>
                <a:lnTo>
                  <a:pt x="0" y="53491"/>
                </a:lnTo>
                <a:lnTo>
                  <a:pt x="12209" y="53491"/>
                </a:lnTo>
                <a:lnTo>
                  <a:pt x="12209" y="33374"/>
                </a:lnTo>
                <a:lnTo>
                  <a:pt x="37163" y="33374"/>
                </a:lnTo>
                <a:lnTo>
                  <a:pt x="39050" y="31048"/>
                </a:lnTo>
                <a:lnTo>
                  <a:pt x="17710" y="31048"/>
                </a:lnTo>
                <a:lnTo>
                  <a:pt x="15705" y="30095"/>
                </a:lnTo>
                <a:lnTo>
                  <a:pt x="12909" y="26280"/>
                </a:lnTo>
                <a:lnTo>
                  <a:pt x="12209" y="23531"/>
                </a:lnTo>
                <a:lnTo>
                  <a:pt x="12209" y="16352"/>
                </a:lnTo>
                <a:lnTo>
                  <a:pt x="12909" y="13606"/>
                </a:lnTo>
                <a:lnTo>
                  <a:pt x="15705" y="9790"/>
                </a:lnTo>
                <a:lnTo>
                  <a:pt x="17710" y="8837"/>
                </a:lnTo>
                <a:lnTo>
                  <a:pt x="39049" y="8837"/>
                </a:lnTo>
                <a:lnTo>
                  <a:pt x="37163" y="6512"/>
                </a:lnTo>
                <a:lnTo>
                  <a:pt x="12209" y="6512"/>
                </a:lnTo>
                <a:lnTo>
                  <a:pt x="12209" y="814"/>
                </a:lnTo>
                <a:close/>
              </a:path>
              <a:path w="41275" h="53975">
                <a:moveTo>
                  <a:pt x="37163" y="33374"/>
                </a:moveTo>
                <a:lnTo>
                  <a:pt x="12209" y="33374"/>
                </a:lnTo>
                <a:lnTo>
                  <a:pt x="13888" y="35600"/>
                </a:lnTo>
                <a:lnTo>
                  <a:pt x="15748" y="37244"/>
                </a:lnTo>
                <a:lnTo>
                  <a:pt x="19832" y="39358"/>
                </a:lnTo>
                <a:lnTo>
                  <a:pt x="22180" y="39886"/>
                </a:lnTo>
                <a:lnTo>
                  <a:pt x="29532" y="39886"/>
                </a:lnTo>
                <a:lnTo>
                  <a:pt x="33389" y="38026"/>
                </a:lnTo>
                <a:lnTo>
                  <a:pt x="37163" y="33374"/>
                </a:lnTo>
                <a:close/>
              </a:path>
              <a:path w="41275" h="53975">
                <a:moveTo>
                  <a:pt x="39049" y="8837"/>
                </a:moveTo>
                <a:lnTo>
                  <a:pt x="22940" y="8837"/>
                </a:lnTo>
                <a:lnTo>
                  <a:pt x="24935" y="9786"/>
                </a:lnTo>
                <a:lnTo>
                  <a:pt x="27685" y="13578"/>
                </a:lnTo>
                <a:lnTo>
                  <a:pt x="28374" y="16331"/>
                </a:lnTo>
                <a:lnTo>
                  <a:pt x="28374" y="23553"/>
                </a:lnTo>
                <a:lnTo>
                  <a:pt x="27685" y="26308"/>
                </a:lnTo>
                <a:lnTo>
                  <a:pt x="24935" y="30100"/>
                </a:lnTo>
                <a:lnTo>
                  <a:pt x="22940" y="31048"/>
                </a:lnTo>
                <a:lnTo>
                  <a:pt x="39050" y="31048"/>
                </a:lnTo>
                <a:lnTo>
                  <a:pt x="39423" y="30589"/>
                </a:lnTo>
                <a:lnTo>
                  <a:pt x="40932" y="25799"/>
                </a:lnTo>
                <a:lnTo>
                  <a:pt x="40932" y="14085"/>
                </a:lnTo>
                <a:lnTo>
                  <a:pt x="39423" y="9299"/>
                </a:lnTo>
                <a:lnTo>
                  <a:pt x="39049" y="8837"/>
                </a:lnTo>
                <a:close/>
              </a:path>
              <a:path w="41275" h="53975">
                <a:moveTo>
                  <a:pt x="29532" y="0"/>
                </a:moveTo>
                <a:lnTo>
                  <a:pt x="22180" y="0"/>
                </a:lnTo>
                <a:lnTo>
                  <a:pt x="19832" y="528"/>
                </a:lnTo>
                <a:lnTo>
                  <a:pt x="15748" y="2642"/>
                </a:lnTo>
                <a:lnTo>
                  <a:pt x="13888" y="4283"/>
                </a:lnTo>
                <a:lnTo>
                  <a:pt x="12209" y="6512"/>
                </a:lnTo>
                <a:lnTo>
                  <a:pt x="37163" y="6512"/>
                </a:lnTo>
                <a:lnTo>
                  <a:pt x="33389" y="1858"/>
                </a:lnTo>
                <a:lnTo>
                  <a:pt x="2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02318" y="2411190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37072" y="47444"/>
                </a:moveTo>
                <a:lnTo>
                  <a:pt x="12209" y="47444"/>
                </a:lnTo>
                <a:lnTo>
                  <a:pt x="13890" y="49634"/>
                </a:lnTo>
                <a:lnTo>
                  <a:pt x="15750" y="51245"/>
                </a:lnTo>
                <a:lnTo>
                  <a:pt x="19832" y="53322"/>
                </a:lnTo>
                <a:lnTo>
                  <a:pt x="22182" y="53842"/>
                </a:lnTo>
                <a:lnTo>
                  <a:pt x="29532" y="53842"/>
                </a:lnTo>
                <a:lnTo>
                  <a:pt x="33392" y="51981"/>
                </a:lnTo>
                <a:lnTo>
                  <a:pt x="37072" y="47444"/>
                </a:lnTo>
                <a:close/>
              </a:path>
              <a:path w="41275" h="53975">
                <a:moveTo>
                  <a:pt x="12209" y="0"/>
                </a:moveTo>
                <a:lnTo>
                  <a:pt x="0" y="0"/>
                </a:lnTo>
                <a:lnTo>
                  <a:pt x="0" y="52910"/>
                </a:lnTo>
                <a:lnTo>
                  <a:pt x="12209" y="52910"/>
                </a:lnTo>
                <a:lnTo>
                  <a:pt x="12209" y="47444"/>
                </a:lnTo>
                <a:lnTo>
                  <a:pt x="37072" y="47444"/>
                </a:lnTo>
                <a:lnTo>
                  <a:pt x="39053" y="45004"/>
                </a:lnTo>
                <a:lnTo>
                  <a:pt x="17712" y="45004"/>
                </a:lnTo>
                <a:lnTo>
                  <a:pt x="15705" y="44051"/>
                </a:lnTo>
                <a:lnTo>
                  <a:pt x="12909" y="40235"/>
                </a:lnTo>
                <a:lnTo>
                  <a:pt x="12209" y="37487"/>
                </a:lnTo>
                <a:lnTo>
                  <a:pt x="12209" y="30308"/>
                </a:lnTo>
                <a:lnTo>
                  <a:pt x="12909" y="27562"/>
                </a:lnTo>
                <a:lnTo>
                  <a:pt x="15705" y="23746"/>
                </a:lnTo>
                <a:lnTo>
                  <a:pt x="17712" y="22793"/>
                </a:lnTo>
                <a:lnTo>
                  <a:pt x="39051" y="22793"/>
                </a:lnTo>
                <a:lnTo>
                  <a:pt x="37165" y="20467"/>
                </a:lnTo>
                <a:lnTo>
                  <a:pt x="12209" y="20467"/>
                </a:lnTo>
                <a:lnTo>
                  <a:pt x="12209" y="0"/>
                </a:lnTo>
                <a:close/>
              </a:path>
              <a:path w="41275" h="53975">
                <a:moveTo>
                  <a:pt x="39051" y="22793"/>
                </a:moveTo>
                <a:lnTo>
                  <a:pt x="22942" y="22793"/>
                </a:lnTo>
                <a:lnTo>
                  <a:pt x="24937" y="23741"/>
                </a:lnTo>
                <a:lnTo>
                  <a:pt x="27687" y="27533"/>
                </a:lnTo>
                <a:lnTo>
                  <a:pt x="28376" y="30286"/>
                </a:lnTo>
                <a:lnTo>
                  <a:pt x="28376" y="37508"/>
                </a:lnTo>
                <a:lnTo>
                  <a:pt x="27687" y="40263"/>
                </a:lnTo>
                <a:lnTo>
                  <a:pt x="24937" y="44055"/>
                </a:lnTo>
                <a:lnTo>
                  <a:pt x="22942" y="45004"/>
                </a:lnTo>
                <a:lnTo>
                  <a:pt x="39053" y="45004"/>
                </a:lnTo>
                <a:lnTo>
                  <a:pt x="39425" y="44545"/>
                </a:lnTo>
                <a:lnTo>
                  <a:pt x="40934" y="39754"/>
                </a:lnTo>
                <a:lnTo>
                  <a:pt x="40934" y="28040"/>
                </a:lnTo>
                <a:lnTo>
                  <a:pt x="39425" y="23254"/>
                </a:lnTo>
                <a:lnTo>
                  <a:pt x="39051" y="22793"/>
                </a:lnTo>
                <a:close/>
              </a:path>
              <a:path w="41275" h="53975">
                <a:moveTo>
                  <a:pt x="29532" y="13955"/>
                </a:moveTo>
                <a:lnTo>
                  <a:pt x="22182" y="13955"/>
                </a:lnTo>
                <a:lnTo>
                  <a:pt x="19832" y="14483"/>
                </a:lnTo>
                <a:lnTo>
                  <a:pt x="15750" y="16597"/>
                </a:lnTo>
                <a:lnTo>
                  <a:pt x="13890" y="18239"/>
                </a:lnTo>
                <a:lnTo>
                  <a:pt x="12209" y="20467"/>
                </a:lnTo>
                <a:lnTo>
                  <a:pt x="37165" y="20467"/>
                </a:lnTo>
                <a:lnTo>
                  <a:pt x="33392" y="15813"/>
                </a:lnTo>
                <a:lnTo>
                  <a:pt x="29532" y="13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53018" y="2425960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12209" y="0"/>
                </a:moveTo>
                <a:lnTo>
                  <a:pt x="0" y="0"/>
                </a:lnTo>
                <a:lnTo>
                  <a:pt x="0" y="28421"/>
                </a:lnTo>
                <a:lnTo>
                  <a:pt x="1147" y="32337"/>
                </a:lnTo>
                <a:lnTo>
                  <a:pt x="5736" y="37725"/>
                </a:lnTo>
                <a:lnTo>
                  <a:pt x="9078" y="39072"/>
                </a:lnTo>
                <a:lnTo>
                  <a:pt x="15930" y="39072"/>
                </a:lnTo>
                <a:lnTo>
                  <a:pt x="18184" y="38544"/>
                </a:lnTo>
                <a:lnTo>
                  <a:pt x="22277" y="36430"/>
                </a:lnTo>
                <a:lnTo>
                  <a:pt x="24218" y="34786"/>
                </a:lnTo>
                <a:lnTo>
                  <a:pt x="26048" y="32560"/>
                </a:lnTo>
                <a:lnTo>
                  <a:pt x="38260" y="32560"/>
                </a:lnTo>
                <a:lnTo>
                  <a:pt x="38260" y="29885"/>
                </a:lnTo>
                <a:lnTo>
                  <a:pt x="16870" y="29885"/>
                </a:lnTo>
                <a:lnTo>
                  <a:pt x="15947" y="29669"/>
                </a:lnTo>
                <a:lnTo>
                  <a:pt x="14340" y="28807"/>
                </a:lnTo>
                <a:lnTo>
                  <a:pt x="13691" y="28194"/>
                </a:lnTo>
                <a:lnTo>
                  <a:pt x="13195" y="27399"/>
                </a:lnTo>
                <a:lnTo>
                  <a:pt x="12809" y="26788"/>
                </a:lnTo>
                <a:lnTo>
                  <a:pt x="12539" y="25805"/>
                </a:lnTo>
                <a:lnTo>
                  <a:pt x="12378" y="24456"/>
                </a:lnTo>
                <a:lnTo>
                  <a:pt x="12220" y="23105"/>
                </a:lnTo>
                <a:lnTo>
                  <a:pt x="12142" y="20898"/>
                </a:lnTo>
                <a:lnTo>
                  <a:pt x="12142" y="16792"/>
                </a:lnTo>
                <a:lnTo>
                  <a:pt x="12153" y="14711"/>
                </a:lnTo>
                <a:lnTo>
                  <a:pt x="12175" y="11590"/>
                </a:lnTo>
                <a:lnTo>
                  <a:pt x="12199" y="8469"/>
                </a:lnTo>
                <a:lnTo>
                  <a:pt x="12209" y="5877"/>
                </a:lnTo>
                <a:lnTo>
                  <a:pt x="12209" y="0"/>
                </a:lnTo>
                <a:close/>
              </a:path>
              <a:path w="38735" h="39369">
                <a:moveTo>
                  <a:pt x="38260" y="32560"/>
                </a:moveTo>
                <a:lnTo>
                  <a:pt x="26048" y="32560"/>
                </a:lnTo>
                <a:lnTo>
                  <a:pt x="26048" y="38141"/>
                </a:lnTo>
                <a:lnTo>
                  <a:pt x="38260" y="38141"/>
                </a:lnTo>
                <a:lnTo>
                  <a:pt x="38260" y="32560"/>
                </a:lnTo>
                <a:close/>
              </a:path>
              <a:path w="38735" h="39369">
                <a:moveTo>
                  <a:pt x="38260" y="0"/>
                </a:moveTo>
                <a:lnTo>
                  <a:pt x="26048" y="0"/>
                </a:lnTo>
                <a:lnTo>
                  <a:pt x="26048" y="22295"/>
                </a:lnTo>
                <a:lnTo>
                  <a:pt x="25324" y="25006"/>
                </a:lnTo>
                <a:lnTo>
                  <a:pt x="22431" y="28909"/>
                </a:lnTo>
                <a:lnTo>
                  <a:pt x="20441" y="29885"/>
                </a:lnTo>
                <a:lnTo>
                  <a:pt x="38260" y="29885"/>
                </a:lnTo>
                <a:lnTo>
                  <a:pt x="38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99598" y="2411190"/>
            <a:ext cx="55880" cy="53340"/>
          </a:xfrm>
          <a:custGeom>
            <a:avLst/>
            <a:gdLst/>
            <a:ahLst/>
            <a:cxnLst/>
            <a:rect l="l" t="t" r="r" b="b"/>
            <a:pathLst>
              <a:path w="55880" h="53339">
                <a:moveTo>
                  <a:pt x="18258" y="23490"/>
                </a:moveTo>
                <a:lnTo>
                  <a:pt x="6046" y="23490"/>
                </a:lnTo>
                <a:lnTo>
                  <a:pt x="6046" y="52910"/>
                </a:lnTo>
                <a:lnTo>
                  <a:pt x="18258" y="52910"/>
                </a:lnTo>
                <a:lnTo>
                  <a:pt x="18258" y="23490"/>
                </a:lnTo>
                <a:close/>
              </a:path>
              <a:path w="55880" h="53339">
                <a:moveTo>
                  <a:pt x="44306" y="23490"/>
                </a:moveTo>
                <a:lnTo>
                  <a:pt x="32094" y="23490"/>
                </a:lnTo>
                <a:lnTo>
                  <a:pt x="32094" y="52910"/>
                </a:lnTo>
                <a:lnTo>
                  <a:pt x="44306" y="52910"/>
                </a:lnTo>
                <a:lnTo>
                  <a:pt x="44306" y="23490"/>
                </a:lnTo>
                <a:close/>
              </a:path>
              <a:path w="55880" h="53339">
                <a:moveTo>
                  <a:pt x="54771" y="14769"/>
                </a:moveTo>
                <a:lnTo>
                  <a:pt x="0" y="14769"/>
                </a:lnTo>
                <a:lnTo>
                  <a:pt x="0" y="23490"/>
                </a:lnTo>
                <a:lnTo>
                  <a:pt x="54771" y="23490"/>
                </a:lnTo>
                <a:lnTo>
                  <a:pt x="54771" y="14769"/>
                </a:lnTo>
                <a:close/>
              </a:path>
              <a:path w="55880" h="53339">
                <a:moveTo>
                  <a:pt x="29537" y="0"/>
                </a:moveTo>
                <a:lnTo>
                  <a:pt x="15393" y="0"/>
                </a:lnTo>
                <a:lnTo>
                  <a:pt x="11817" y="994"/>
                </a:lnTo>
                <a:lnTo>
                  <a:pt x="9509" y="2982"/>
                </a:lnTo>
                <a:lnTo>
                  <a:pt x="7200" y="4946"/>
                </a:lnTo>
                <a:lnTo>
                  <a:pt x="6046" y="7993"/>
                </a:lnTo>
                <a:lnTo>
                  <a:pt x="6046" y="14769"/>
                </a:lnTo>
                <a:lnTo>
                  <a:pt x="18258" y="14769"/>
                </a:lnTo>
                <a:lnTo>
                  <a:pt x="18258" y="10631"/>
                </a:lnTo>
                <a:lnTo>
                  <a:pt x="18594" y="9556"/>
                </a:lnTo>
                <a:lnTo>
                  <a:pt x="19272" y="8931"/>
                </a:lnTo>
                <a:lnTo>
                  <a:pt x="19945" y="8326"/>
                </a:lnTo>
                <a:lnTo>
                  <a:pt x="21138" y="8023"/>
                </a:lnTo>
                <a:lnTo>
                  <a:pt x="29537" y="8023"/>
                </a:lnTo>
                <a:lnTo>
                  <a:pt x="29537" y="0"/>
                </a:lnTo>
                <a:close/>
              </a:path>
              <a:path w="55880" h="53339">
                <a:moveTo>
                  <a:pt x="55702" y="0"/>
                </a:moveTo>
                <a:lnTo>
                  <a:pt x="41489" y="0"/>
                </a:lnTo>
                <a:lnTo>
                  <a:pt x="37896" y="994"/>
                </a:lnTo>
                <a:lnTo>
                  <a:pt x="33255" y="4946"/>
                </a:lnTo>
                <a:lnTo>
                  <a:pt x="32094" y="7993"/>
                </a:lnTo>
                <a:lnTo>
                  <a:pt x="32094" y="14769"/>
                </a:lnTo>
                <a:lnTo>
                  <a:pt x="44306" y="14769"/>
                </a:lnTo>
                <a:lnTo>
                  <a:pt x="44306" y="10631"/>
                </a:lnTo>
                <a:lnTo>
                  <a:pt x="44646" y="9556"/>
                </a:lnTo>
                <a:lnTo>
                  <a:pt x="45329" y="8931"/>
                </a:lnTo>
                <a:lnTo>
                  <a:pt x="46013" y="8326"/>
                </a:lnTo>
                <a:lnTo>
                  <a:pt x="47217" y="8023"/>
                </a:lnTo>
                <a:lnTo>
                  <a:pt x="55702" y="8023"/>
                </a:lnTo>
                <a:lnTo>
                  <a:pt x="55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9093" y="2425146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1" y="0"/>
                </a:moveTo>
                <a:lnTo>
                  <a:pt x="14563" y="0"/>
                </a:lnTo>
                <a:lnTo>
                  <a:pt x="9392" y="1773"/>
                </a:lnTo>
                <a:lnTo>
                  <a:pt x="1877" y="8874"/>
                </a:lnTo>
                <a:lnTo>
                  <a:pt x="0" y="13747"/>
                </a:lnTo>
                <a:lnTo>
                  <a:pt x="0" y="26251"/>
                </a:lnTo>
                <a:lnTo>
                  <a:pt x="1910" y="31152"/>
                </a:lnTo>
                <a:lnTo>
                  <a:pt x="9548" y="38139"/>
                </a:lnTo>
                <a:lnTo>
                  <a:pt x="14906" y="39886"/>
                </a:lnTo>
                <a:lnTo>
                  <a:pt x="24675" y="39886"/>
                </a:lnTo>
                <a:lnTo>
                  <a:pt x="27555" y="39611"/>
                </a:lnTo>
                <a:lnTo>
                  <a:pt x="33314" y="38515"/>
                </a:lnTo>
                <a:lnTo>
                  <a:pt x="36192" y="37703"/>
                </a:lnTo>
                <a:lnTo>
                  <a:pt x="39072" y="36629"/>
                </a:lnTo>
                <a:lnTo>
                  <a:pt x="39072" y="31746"/>
                </a:lnTo>
                <a:lnTo>
                  <a:pt x="19767" y="31746"/>
                </a:lnTo>
                <a:lnTo>
                  <a:pt x="17299" y="31048"/>
                </a:lnTo>
                <a:lnTo>
                  <a:pt x="13766" y="28257"/>
                </a:lnTo>
                <a:lnTo>
                  <a:pt x="12736" y="26165"/>
                </a:lnTo>
                <a:lnTo>
                  <a:pt x="12441" y="23373"/>
                </a:lnTo>
                <a:lnTo>
                  <a:pt x="40932" y="23373"/>
                </a:lnTo>
                <a:lnTo>
                  <a:pt x="40932" y="15815"/>
                </a:lnTo>
                <a:lnTo>
                  <a:pt x="12578" y="15815"/>
                </a:lnTo>
                <a:lnTo>
                  <a:pt x="12939" y="13336"/>
                </a:lnTo>
                <a:lnTo>
                  <a:pt x="13857" y="11436"/>
                </a:lnTo>
                <a:lnTo>
                  <a:pt x="16801" y="8798"/>
                </a:lnTo>
                <a:lnTo>
                  <a:pt x="18715" y="8138"/>
                </a:lnTo>
                <a:lnTo>
                  <a:pt x="38251" y="8138"/>
                </a:lnTo>
                <a:lnTo>
                  <a:pt x="31936" y="1803"/>
                </a:lnTo>
                <a:lnTo>
                  <a:pt x="27141" y="0"/>
                </a:lnTo>
                <a:close/>
              </a:path>
              <a:path w="41275" h="40005">
                <a:moveTo>
                  <a:pt x="39072" y="27211"/>
                </a:moveTo>
                <a:lnTo>
                  <a:pt x="36241" y="28733"/>
                </a:lnTo>
                <a:lnTo>
                  <a:pt x="33485" y="29870"/>
                </a:lnTo>
                <a:lnTo>
                  <a:pt x="28118" y="31371"/>
                </a:lnTo>
                <a:lnTo>
                  <a:pt x="25496" y="31746"/>
                </a:lnTo>
                <a:lnTo>
                  <a:pt x="39072" y="31746"/>
                </a:lnTo>
                <a:lnTo>
                  <a:pt x="39072" y="27211"/>
                </a:lnTo>
                <a:close/>
              </a:path>
              <a:path w="41275" h="40005">
                <a:moveTo>
                  <a:pt x="38251" y="8138"/>
                </a:moveTo>
                <a:lnTo>
                  <a:pt x="23243" y="8138"/>
                </a:lnTo>
                <a:lnTo>
                  <a:pt x="25004" y="8844"/>
                </a:lnTo>
                <a:lnTo>
                  <a:pt x="27700" y="11661"/>
                </a:lnTo>
                <a:lnTo>
                  <a:pt x="28374" y="13515"/>
                </a:lnTo>
                <a:lnTo>
                  <a:pt x="28374" y="15815"/>
                </a:lnTo>
                <a:lnTo>
                  <a:pt x="40932" y="15815"/>
                </a:lnTo>
                <a:lnTo>
                  <a:pt x="40932" y="13847"/>
                </a:lnTo>
                <a:lnTo>
                  <a:pt x="39133" y="9022"/>
                </a:lnTo>
                <a:lnTo>
                  <a:pt x="38251" y="8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10230" y="2425146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209" y="814"/>
                </a:moveTo>
                <a:lnTo>
                  <a:pt x="0" y="814"/>
                </a:lnTo>
                <a:lnTo>
                  <a:pt x="0" y="38955"/>
                </a:lnTo>
                <a:lnTo>
                  <a:pt x="12209" y="38955"/>
                </a:lnTo>
                <a:lnTo>
                  <a:pt x="12209" y="17769"/>
                </a:lnTo>
                <a:lnTo>
                  <a:pt x="13050" y="14897"/>
                </a:lnTo>
                <a:lnTo>
                  <a:pt x="16413" y="10886"/>
                </a:lnTo>
                <a:lnTo>
                  <a:pt x="18812" y="9883"/>
                </a:lnTo>
                <a:lnTo>
                  <a:pt x="28252" y="9883"/>
                </a:lnTo>
                <a:lnTo>
                  <a:pt x="28244" y="7209"/>
                </a:lnTo>
                <a:lnTo>
                  <a:pt x="12209" y="7209"/>
                </a:lnTo>
                <a:lnTo>
                  <a:pt x="12209" y="814"/>
                </a:lnTo>
                <a:close/>
              </a:path>
              <a:path w="28575" h="39369">
                <a:moveTo>
                  <a:pt x="28252" y="9883"/>
                </a:moveTo>
                <a:lnTo>
                  <a:pt x="22988" y="9883"/>
                </a:lnTo>
                <a:lnTo>
                  <a:pt x="24040" y="10007"/>
                </a:lnTo>
                <a:lnTo>
                  <a:pt x="26141" y="10499"/>
                </a:lnTo>
                <a:lnTo>
                  <a:pt x="27196" y="10880"/>
                </a:lnTo>
                <a:lnTo>
                  <a:pt x="28257" y="11395"/>
                </a:lnTo>
                <a:lnTo>
                  <a:pt x="28252" y="9883"/>
                </a:lnTo>
                <a:close/>
              </a:path>
              <a:path w="28575" h="39369">
                <a:moveTo>
                  <a:pt x="25242" y="0"/>
                </a:moveTo>
                <a:lnTo>
                  <a:pt x="22018" y="0"/>
                </a:lnTo>
                <a:lnTo>
                  <a:pt x="19596" y="576"/>
                </a:lnTo>
                <a:lnTo>
                  <a:pt x="15555" y="2875"/>
                </a:lnTo>
                <a:lnTo>
                  <a:pt x="13766" y="4703"/>
                </a:lnTo>
                <a:lnTo>
                  <a:pt x="12209" y="7209"/>
                </a:lnTo>
                <a:lnTo>
                  <a:pt x="28244" y="7209"/>
                </a:lnTo>
                <a:lnTo>
                  <a:pt x="25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43176" y="2425146"/>
            <a:ext cx="34925" cy="40005"/>
          </a:xfrm>
          <a:custGeom>
            <a:avLst/>
            <a:gdLst/>
            <a:ahLst/>
            <a:cxnLst/>
            <a:rect l="l" t="t" r="r" b="b"/>
            <a:pathLst>
              <a:path w="34925" h="40005">
                <a:moveTo>
                  <a:pt x="580" y="28257"/>
                </a:moveTo>
                <a:lnTo>
                  <a:pt x="580" y="37560"/>
                </a:lnTo>
                <a:lnTo>
                  <a:pt x="3413" y="38336"/>
                </a:lnTo>
                <a:lnTo>
                  <a:pt x="6172" y="38918"/>
                </a:lnTo>
                <a:lnTo>
                  <a:pt x="11542" y="39691"/>
                </a:lnTo>
                <a:lnTo>
                  <a:pt x="14143" y="39886"/>
                </a:lnTo>
                <a:lnTo>
                  <a:pt x="22594" y="39886"/>
                </a:lnTo>
                <a:lnTo>
                  <a:pt x="27057" y="38871"/>
                </a:lnTo>
                <a:lnTo>
                  <a:pt x="33041" y="34808"/>
                </a:lnTo>
                <a:lnTo>
                  <a:pt x="34537" y="31772"/>
                </a:lnTo>
                <a:lnTo>
                  <a:pt x="13203" y="31746"/>
                </a:lnTo>
                <a:lnTo>
                  <a:pt x="10609" y="31455"/>
                </a:lnTo>
                <a:lnTo>
                  <a:pt x="5502" y="30292"/>
                </a:lnTo>
                <a:lnTo>
                  <a:pt x="3010" y="29420"/>
                </a:lnTo>
                <a:lnTo>
                  <a:pt x="580" y="28257"/>
                </a:lnTo>
                <a:close/>
              </a:path>
              <a:path w="34925" h="40005">
                <a:moveTo>
                  <a:pt x="19098" y="0"/>
                </a:moveTo>
                <a:lnTo>
                  <a:pt x="11146" y="0"/>
                </a:lnTo>
                <a:lnTo>
                  <a:pt x="6910" y="972"/>
                </a:lnTo>
                <a:lnTo>
                  <a:pt x="1381" y="4859"/>
                </a:lnTo>
                <a:lnTo>
                  <a:pt x="0" y="7843"/>
                </a:lnTo>
                <a:lnTo>
                  <a:pt x="0" y="15599"/>
                </a:lnTo>
                <a:lnTo>
                  <a:pt x="1084" y="18379"/>
                </a:lnTo>
                <a:lnTo>
                  <a:pt x="5431" y="22041"/>
                </a:lnTo>
                <a:lnTo>
                  <a:pt x="9223" y="23295"/>
                </a:lnTo>
                <a:lnTo>
                  <a:pt x="19278" y="24536"/>
                </a:lnTo>
                <a:lnTo>
                  <a:pt x="20941" y="24946"/>
                </a:lnTo>
                <a:lnTo>
                  <a:pt x="22607" y="25998"/>
                </a:lnTo>
                <a:lnTo>
                  <a:pt x="23025" y="26801"/>
                </a:lnTo>
                <a:lnTo>
                  <a:pt x="23025" y="29156"/>
                </a:lnTo>
                <a:lnTo>
                  <a:pt x="22423" y="30119"/>
                </a:lnTo>
                <a:lnTo>
                  <a:pt x="20014" y="31421"/>
                </a:lnTo>
                <a:lnTo>
                  <a:pt x="18221" y="31746"/>
                </a:lnTo>
                <a:lnTo>
                  <a:pt x="34537" y="31746"/>
                </a:lnTo>
                <a:lnTo>
                  <a:pt x="34537" y="23874"/>
                </a:lnTo>
                <a:lnTo>
                  <a:pt x="33461" y="21041"/>
                </a:lnTo>
                <a:lnTo>
                  <a:pt x="29158" y="17429"/>
                </a:lnTo>
                <a:lnTo>
                  <a:pt x="24969" y="16131"/>
                </a:lnTo>
                <a:lnTo>
                  <a:pt x="18743" y="15341"/>
                </a:lnTo>
                <a:lnTo>
                  <a:pt x="16586" y="15038"/>
                </a:lnTo>
                <a:lnTo>
                  <a:pt x="14371" y="14789"/>
                </a:lnTo>
                <a:lnTo>
                  <a:pt x="12835" y="14405"/>
                </a:lnTo>
                <a:lnTo>
                  <a:pt x="11124" y="13368"/>
                </a:lnTo>
                <a:lnTo>
                  <a:pt x="10698" y="12625"/>
                </a:lnTo>
                <a:lnTo>
                  <a:pt x="10698" y="10460"/>
                </a:lnTo>
                <a:lnTo>
                  <a:pt x="11259" y="9576"/>
                </a:lnTo>
                <a:lnTo>
                  <a:pt x="13504" y="8426"/>
                </a:lnTo>
                <a:lnTo>
                  <a:pt x="15226" y="8138"/>
                </a:lnTo>
                <a:lnTo>
                  <a:pt x="31977" y="8138"/>
                </a:lnTo>
                <a:lnTo>
                  <a:pt x="31977" y="2092"/>
                </a:lnTo>
                <a:lnTo>
                  <a:pt x="29078" y="1370"/>
                </a:lnTo>
                <a:lnTo>
                  <a:pt x="26392" y="842"/>
                </a:lnTo>
                <a:lnTo>
                  <a:pt x="21454" y="168"/>
                </a:lnTo>
                <a:lnTo>
                  <a:pt x="19098" y="0"/>
                </a:lnTo>
                <a:close/>
              </a:path>
              <a:path w="34925" h="40005">
                <a:moveTo>
                  <a:pt x="31977" y="8138"/>
                </a:moveTo>
                <a:lnTo>
                  <a:pt x="19698" y="8138"/>
                </a:lnTo>
                <a:lnTo>
                  <a:pt x="21989" y="8411"/>
                </a:lnTo>
                <a:lnTo>
                  <a:pt x="26847" y="9496"/>
                </a:lnTo>
                <a:lnTo>
                  <a:pt x="29368" y="10310"/>
                </a:lnTo>
                <a:lnTo>
                  <a:pt x="31977" y="11395"/>
                </a:lnTo>
                <a:lnTo>
                  <a:pt x="31977" y="8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43612" y="2522106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43612" y="2960082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867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15523" y="25221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92"/>
                </a:moveTo>
                <a:lnTo>
                  <a:pt x="2205" y="17157"/>
                </a:lnTo>
                <a:lnTo>
                  <a:pt x="8221" y="8228"/>
                </a:lnTo>
                <a:lnTo>
                  <a:pt x="17148" y="2207"/>
                </a:lnTo>
                <a:lnTo>
                  <a:pt x="28088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25479" y="252210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10930" y="2207"/>
                </a:lnTo>
                <a:lnTo>
                  <a:pt x="19858" y="8228"/>
                </a:lnTo>
                <a:lnTo>
                  <a:pt x="25880" y="17157"/>
                </a:lnTo>
                <a:lnTo>
                  <a:pt x="28088" y="28092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15523" y="2550198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53568" y="2550198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0"/>
                </a:moveTo>
                <a:lnTo>
                  <a:pt x="0" y="381789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15523" y="29319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88" y="28094"/>
                </a:moveTo>
                <a:lnTo>
                  <a:pt x="17148" y="25886"/>
                </a:lnTo>
                <a:lnTo>
                  <a:pt x="8221" y="19866"/>
                </a:lnTo>
                <a:lnTo>
                  <a:pt x="2205" y="10935"/>
                </a:lnTo>
                <a:lnTo>
                  <a:pt x="0" y="0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25479" y="293198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88" y="0"/>
                </a:moveTo>
                <a:lnTo>
                  <a:pt x="25880" y="10935"/>
                </a:lnTo>
                <a:lnTo>
                  <a:pt x="19858" y="19866"/>
                </a:lnTo>
                <a:lnTo>
                  <a:pt x="10930" y="25886"/>
                </a:lnTo>
                <a:lnTo>
                  <a:pt x="0" y="28094"/>
                </a:lnTo>
              </a:path>
            </a:pathLst>
          </a:custGeom>
          <a:ln w="9832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49503" y="1595123"/>
            <a:ext cx="549947" cy="67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4449" y="1118671"/>
            <a:ext cx="377832" cy="414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64449" y="1923202"/>
            <a:ext cx="377832" cy="414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37205" y="1921866"/>
            <a:ext cx="378140" cy="414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63406" y="2538596"/>
            <a:ext cx="377832" cy="414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27998" y="1926544"/>
            <a:ext cx="377258" cy="37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37205" y="2566662"/>
            <a:ext cx="377258" cy="37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53088" y="2578700"/>
            <a:ext cx="377258" cy="37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2041" y="1234459"/>
            <a:ext cx="41910" cy="51435"/>
          </a:xfrm>
          <a:custGeom>
            <a:avLst/>
            <a:gdLst/>
            <a:ahLst/>
            <a:cxnLst/>
            <a:rect l="l" t="t" r="r" b="b"/>
            <a:pathLst>
              <a:path w="41909" h="51434">
                <a:moveTo>
                  <a:pt x="28177" y="0"/>
                </a:moveTo>
                <a:lnTo>
                  <a:pt x="0" y="0"/>
                </a:lnTo>
                <a:lnTo>
                  <a:pt x="0" y="50818"/>
                </a:lnTo>
                <a:lnTo>
                  <a:pt x="13140" y="50818"/>
                </a:lnTo>
                <a:lnTo>
                  <a:pt x="13140" y="33142"/>
                </a:lnTo>
                <a:lnTo>
                  <a:pt x="28177" y="33142"/>
                </a:lnTo>
                <a:lnTo>
                  <a:pt x="33124" y="31711"/>
                </a:lnTo>
                <a:lnTo>
                  <a:pt x="40022" y="25976"/>
                </a:lnTo>
                <a:lnTo>
                  <a:pt x="41019" y="23607"/>
                </a:lnTo>
                <a:lnTo>
                  <a:pt x="13140" y="23607"/>
                </a:lnTo>
                <a:lnTo>
                  <a:pt x="13140" y="9537"/>
                </a:lnTo>
                <a:lnTo>
                  <a:pt x="41022" y="9537"/>
                </a:lnTo>
                <a:lnTo>
                  <a:pt x="40022" y="7168"/>
                </a:lnTo>
                <a:lnTo>
                  <a:pt x="33124" y="1435"/>
                </a:lnTo>
                <a:lnTo>
                  <a:pt x="28177" y="0"/>
                </a:lnTo>
                <a:close/>
              </a:path>
              <a:path w="41909" h="51434">
                <a:moveTo>
                  <a:pt x="41022" y="9537"/>
                </a:moveTo>
                <a:lnTo>
                  <a:pt x="22869" y="9537"/>
                </a:lnTo>
                <a:lnTo>
                  <a:pt x="24818" y="10143"/>
                </a:lnTo>
                <a:lnTo>
                  <a:pt x="27569" y="12573"/>
                </a:lnTo>
                <a:lnTo>
                  <a:pt x="28258" y="14306"/>
                </a:lnTo>
                <a:lnTo>
                  <a:pt x="28258" y="18804"/>
                </a:lnTo>
                <a:lnTo>
                  <a:pt x="27569" y="20543"/>
                </a:lnTo>
                <a:lnTo>
                  <a:pt x="24818" y="22994"/>
                </a:lnTo>
                <a:lnTo>
                  <a:pt x="22869" y="23607"/>
                </a:lnTo>
                <a:lnTo>
                  <a:pt x="41019" y="23607"/>
                </a:lnTo>
                <a:lnTo>
                  <a:pt x="41747" y="21881"/>
                </a:lnTo>
                <a:lnTo>
                  <a:pt x="41747" y="11252"/>
                </a:lnTo>
                <a:lnTo>
                  <a:pt x="41022" y="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3700" y="1232367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40">
                <a:moveTo>
                  <a:pt x="12210" y="14769"/>
                </a:moveTo>
                <a:lnTo>
                  <a:pt x="0" y="14769"/>
                </a:lnTo>
                <a:lnTo>
                  <a:pt x="0" y="52910"/>
                </a:lnTo>
                <a:lnTo>
                  <a:pt x="12210" y="52910"/>
                </a:lnTo>
                <a:lnTo>
                  <a:pt x="12210" y="14769"/>
                </a:lnTo>
                <a:close/>
              </a:path>
              <a:path w="12700" h="53340">
                <a:moveTo>
                  <a:pt x="12210" y="0"/>
                </a:moveTo>
                <a:lnTo>
                  <a:pt x="0" y="0"/>
                </a:lnTo>
                <a:lnTo>
                  <a:pt x="0" y="9883"/>
                </a:lnTo>
                <a:lnTo>
                  <a:pt x="12210" y="9883"/>
                </a:lnTo>
                <a:lnTo>
                  <a:pt x="12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3386" y="1247137"/>
            <a:ext cx="43180" cy="38735"/>
          </a:xfrm>
          <a:custGeom>
            <a:avLst/>
            <a:gdLst/>
            <a:ahLst/>
            <a:cxnLst/>
            <a:rect l="l" t="t" r="r" b="b"/>
            <a:pathLst>
              <a:path w="43180" h="38734">
                <a:moveTo>
                  <a:pt x="13569" y="0"/>
                </a:moveTo>
                <a:lnTo>
                  <a:pt x="697" y="0"/>
                </a:lnTo>
                <a:lnTo>
                  <a:pt x="14418" y="18626"/>
                </a:lnTo>
                <a:lnTo>
                  <a:pt x="0" y="38141"/>
                </a:lnTo>
                <a:lnTo>
                  <a:pt x="12882" y="38141"/>
                </a:lnTo>
                <a:lnTo>
                  <a:pt x="21345" y="26085"/>
                </a:lnTo>
                <a:lnTo>
                  <a:pt x="33917" y="26085"/>
                </a:lnTo>
                <a:lnTo>
                  <a:pt x="28376" y="18559"/>
                </a:lnTo>
                <a:lnTo>
                  <a:pt x="33737" y="11306"/>
                </a:lnTo>
                <a:lnTo>
                  <a:pt x="21345" y="11306"/>
                </a:lnTo>
                <a:lnTo>
                  <a:pt x="13569" y="0"/>
                </a:lnTo>
                <a:close/>
              </a:path>
              <a:path w="43180" h="38734">
                <a:moveTo>
                  <a:pt x="33917" y="26085"/>
                </a:moveTo>
                <a:lnTo>
                  <a:pt x="21345" y="26085"/>
                </a:lnTo>
                <a:lnTo>
                  <a:pt x="29912" y="38141"/>
                </a:lnTo>
                <a:lnTo>
                  <a:pt x="42794" y="38141"/>
                </a:lnTo>
                <a:lnTo>
                  <a:pt x="33917" y="26085"/>
                </a:lnTo>
                <a:close/>
              </a:path>
              <a:path w="43180" h="38734">
                <a:moveTo>
                  <a:pt x="42096" y="0"/>
                </a:moveTo>
                <a:lnTo>
                  <a:pt x="29225" y="0"/>
                </a:lnTo>
                <a:lnTo>
                  <a:pt x="21345" y="11306"/>
                </a:lnTo>
                <a:lnTo>
                  <a:pt x="33737" y="11306"/>
                </a:lnTo>
                <a:lnTo>
                  <a:pt x="42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1359" y="1246321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1" y="0"/>
                </a:moveTo>
                <a:lnTo>
                  <a:pt x="14563" y="0"/>
                </a:lnTo>
                <a:lnTo>
                  <a:pt x="9393" y="1775"/>
                </a:lnTo>
                <a:lnTo>
                  <a:pt x="1878" y="8874"/>
                </a:lnTo>
                <a:lnTo>
                  <a:pt x="0" y="13747"/>
                </a:lnTo>
                <a:lnTo>
                  <a:pt x="0" y="26254"/>
                </a:lnTo>
                <a:lnTo>
                  <a:pt x="1909" y="31154"/>
                </a:lnTo>
                <a:lnTo>
                  <a:pt x="9549" y="38141"/>
                </a:lnTo>
                <a:lnTo>
                  <a:pt x="14905" y="39888"/>
                </a:lnTo>
                <a:lnTo>
                  <a:pt x="24676" y="39888"/>
                </a:lnTo>
                <a:lnTo>
                  <a:pt x="27555" y="39613"/>
                </a:lnTo>
                <a:lnTo>
                  <a:pt x="33313" y="38518"/>
                </a:lnTo>
                <a:lnTo>
                  <a:pt x="36193" y="37705"/>
                </a:lnTo>
                <a:lnTo>
                  <a:pt x="39072" y="36631"/>
                </a:lnTo>
                <a:lnTo>
                  <a:pt x="39072" y="31748"/>
                </a:lnTo>
                <a:lnTo>
                  <a:pt x="19767" y="31748"/>
                </a:lnTo>
                <a:lnTo>
                  <a:pt x="17299" y="31050"/>
                </a:lnTo>
                <a:lnTo>
                  <a:pt x="13766" y="28259"/>
                </a:lnTo>
                <a:lnTo>
                  <a:pt x="12736" y="26165"/>
                </a:lnTo>
                <a:lnTo>
                  <a:pt x="12442" y="23375"/>
                </a:lnTo>
                <a:lnTo>
                  <a:pt x="40933" y="23375"/>
                </a:lnTo>
                <a:lnTo>
                  <a:pt x="40933" y="15817"/>
                </a:lnTo>
                <a:lnTo>
                  <a:pt x="12578" y="15817"/>
                </a:lnTo>
                <a:lnTo>
                  <a:pt x="12941" y="13336"/>
                </a:lnTo>
                <a:lnTo>
                  <a:pt x="13858" y="11438"/>
                </a:lnTo>
                <a:lnTo>
                  <a:pt x="16801" y="8801"/>
                </a:lnTo>
                <a:lnTo>
                  <a:pt x="18715" y="8140"/>
                </a:lnTo>
                <a:lnTo>
                  <a:pt x="38252" y="8140"/>
                </a:lnTo>
                <a:lnTo>
                  <a:pt x="31937" y="1806"/>
                </a:lnTo>
                <a:lnTo>
                  <a:pt x="27141" y="0"/>
                </a:lnTo>
                <a:close/>
              </a:path>
              <a:path w="41275" h="40005">
                <a:moveTo>
                  <a:pt x="39072" y="27213"/>
                </a:moveTo>
                <a:lnTo>
                  <a:pt x="36241" y="28735"/>
                </a:lnTo>
                <a:lnTo>
                  <a:pt x="33484" y="29872"/>
                </a:lnTo>
                <a:lnTo>
                  <a:pt x="28118" y="31373"/>
                </a:lnTo>
                <a:lnTo>
                  <a:pt x="25496" y="31748"/>
                </a:lnTo>
                <a:lnTo>
                  <a:pt x="39072" y="31748"/>
                </a:lnTo>
                <a:lnTo>
                  <a:pt x="39072" y="27213"/>
                </a:lnTo>
                <a:close/>
              </a:path>
              <a:path w="41275" h="40005">
                <a:moveTo>
                  <a:pt x="38252" y="8140"/>
                </a:moveTo>
                <a:lnTo>
                  <a:pt x="23245" y="8140"/>
                </a:lnTo>
                <a:lnTo>
                  <a:pt x="25004" y="8846"/>
                </a:lnTo>
                <a:lnTo>
                  <a:pt x="27699" y="11664"/>
                </a:lnTo>
                <a:lnTo>
                  <a:pt x="28374" y="13517"/>
                </a:lnTo>
                <a:lnTo>
                  <a:pt x="28374" y="15817"/>
                </a:lnTo>
                <a:lnTo>
                  <a:pt x="40933" y="15817"/>
                </a:lnTo>
                <a:lnTo>
                  <a:pt x="40933" y="13849"/>
                </a:lnTo>
                <a:lnTo>
                  <a:pt x="39133" y="9024"/>
                </a:lnTo>
                <a:lnTo>
                  <a:pt x="38252" y="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98601" y="1232367"/>
            <a:ext cx="0" cy="53340"/>
          </a:xfrm>
          <a:custGeom>
            <a:avLst/>
            <a:gdLst/>
            <a:ahLst/>
            <a:cxnLst/>
            <a:rect l="l" t="t" r="r" b="b"/>
            <a:pathLst>
              <a:path h="53340">
                <a:moveTo>
                  <a:pt x="0" y="0"/>
                </a:moveTo>
                <a:lnTo>
                  <a:pt x="0" y="52910"/>
                </a:lnTo>
              </a:path>
            </a:pathLst>
          </a:custGeom>
          <a:ln w="122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1755" y="1246321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12209" y="816"/>
                </a:moveTo>
                <a:lnTo>
                  <a:pt x="0" y="816"/>
                </a:lnTo>
                <a:lnTo>
                  <a:pt x="0" y="53493"/>
                </a:lnTo>
                <a:lnTo>
                  <a:pt x="12209" y="53493"/>
                </a:lnTo>
                <a:lnTo>
                  <a:pt x="12209" y="33376"/>
                </a:lnTo>
                <a:lnTo>
                  <a:pt x="37165" y="33376"/>
                </a:lnTo>
                <a:lnTo>
                  <a:pt x="39051" y="31050"/>
                </a:lnTo>
                <a:lnTo>
                  <a:pt x="17712" y="31050"/>
                </a:lnTo>
                <a:lnTo>
                  <a:pt x="15705" y="30098"/>
                </a:lnTo>
                <a:lnTo>
                  <a:pt x="12909" y="26282"/>
                </a:lnTo>
                <a:lnTo>
                  <a:pt x="12209" y="23534"/>
                </a:lnTo>
                <a:lnTo>
                  <a:pt x="12209" y="16354"/>
                </a:lnTo>
                <a:lnTo>
                  <a:pt x="12909" y="13608"/>
                </a:lnTo>
                <a:lnTo>
                  <a:pt x="15705" y="9793"/>
                </a:lnTo>
                <a:lnTo>
                  <a:pt x="17712" y="8840"/>
                </a:lnTo>
                <a:lnTo>
                  <a:pt x="39051" y="8840"/>
                </a:lnTo>
                <a:lnTo>
                  <a:pt x="37163" y="6512"/>
                </a:lnTo>
                <a:lnTo>
                  <a:pt x="12209" y="6512"/>
                </a:lnTo>
                <a:lnTo>
                  <a:pt x="12209" y="816"/>
                </a:lnTo>
                <a:close/>
              </a:path>
              <a:path w="41275" h="53975">
                <a:moveTo>
                  <a:pt x="37165" y="33376"/>
                </a:moveTo>
                <a:lnTo>
                  <a:pt x="12209" y="33376"/>
                </a:lnTo>
                <a:lnTo>
                  <a:pt x="13888" y="35603"/>
                </a:lnTo>
                <a:lnTo>
                  <a:pt x="15748" y="37246"/>
                </a:lnTo>
                <a:lnTo>
                  <a:pt x="19832" y="39360"/>
                </a:lnTo>
                <a:lnTo>
                  <a:pt x="22182" y="39888"/>
                </a:lnTo>
                <a:lnTo>
                  <a:pt x="29532" y="39888"/>
                </a:lnTo>
                <a:lnTo>
                  <a:pt x="33389" y="38028"/>
                </a:lnTo>
                <a:lnTo>
                  <a:pt x="37165" y="33376"/>
                </a:lnTo>
                <a:close/>
              </a:path>
              <a:path w="41275" h="53975">
                <a:moveTo>
                  <a:pt x="39051" y="8840"/>
                </a:moveTo>
                <a:lnTo>
                  <a:pt x="22940" y="8840"/>
                </a:lnTo>
                <a:lnTo>
                  <a:pt x="24935" y="9788"/>
                </a:lnTo>
                <a:lnTo>
                  <a:pt x="27687" y="13580"/>
                </a:lnTo>
                <a:lnTo>
                  <a:pt x="28374" y="16333"/>
                </a:lnTo>
                <a:lnTo>
                  <a:pt x="28374" y="23555"/>
                </a:lnTo>
                <a:lnTo>
                  <a:pt x="27687" y="26310"/>
                </a:lnTo>
                <a:lnTo>
                  <a:pt x="24935" y="30102"/>
                </a:lnTo>
                <a:lnTo>
                  <a:pt x="22940" y="31050"/>
                </a:lnTo>
                <a:lnTo>
                  <a:pt x="39051" y="31050"/>
                </a:lnTo>
                <a:lnTo>
                  <a:pt x="39425" y="30589"/>
                </a:lnTo>
                <a:lnTo>
                  <a:pt x="40932" y="25801"/>
                </a:lnTo>
                <a:lnTo>
                  <a:pt x="40932" y="14087"/>
                </a:lnTo>
                <a:lnTo>
                  <a:pt x="39425" y="9301"/>
                </a:lnTo>
                <a:lnTo>
                  <a:pt x="39051" y="8840"/>
                </a:lnTo>
                <a:close/>
              </a:path>
              <a:path w="41275" h="53975">
                <a:moveTo>
                  <a:pt x="29532" y="0"/>
                </a:moveTo>
                <a:lnTo>
                  <a:pt x="22182" y="0"/>
                </a:lnTo>
                <a:lnTo>
                  <a:pt x="19832" y="530"/>
                </a:lnTo>
                <a:lnTo>
                  <a:pt x="15748" y="2644"/>
                </a:lnTo>
                <a:lnTo>
                  <a:pt x="13888" y="4285"/>
                </a:lnTo>
                <a:lnTo>
                  <a:pt x="12209" y="6512"/>
                </a:lnTo>
                <a:lnTo>
                  <a:pt x="37163" y="6512"/>
                </a:lnTo>
                <a:lnTo>
                  <a:pt x="33389" y="1860"/>
                </a:lnTo>
                <a:lnTo>
                  <a:pt x="2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0012" y="1246321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09" h="40005">
                <a:moveTo>
                  <a:pt x="27536" y="0"/>
                </a:moveTo>
                <a:lnTo>
                  <a:pt x="14408" y="0"/>
                </a:lnTo>
                <a:lnTo>
                  <a:pt x="9266" y="1764"/>
                </a:lnTo>
                <a:lnTo>
                  <a:pt x="1853" y="8820"/>
                </a:lnTo>
                <a:lnTo>
                  <a:pt x="0" y="13704"/>
                </a:lnTo>
                <a:lnTo>
                  <a:pt x="0" y="26184"/>
                </a:lnTo>
                <a:lnTo>
                  <a:pt x="1853" y="31070"/>
                </a:lnTo>
                <a:lnTo>
                  <a:pt x="9266" y="38123"/>
                </a:lnTo>
                <a:lnTo>
                  <a:pt x="14408" y="39888"/>
                </a:lnTo>
                <a:lnTo>
                  <a:pt x="27536" y="39888"/>
                </a:lnTo>
                <a:lnTo>
                  <a:pt x="32653" y="38123"/>
                </a:lnTo>
                <a:lnTo>
                  <a:pt x="39921" y="31165"/>
                </a:lnTo>
                <a:lnTo>
                  <a:pt x="18282" y="31165"/>
                </a:lnTo>
                <a:lnTo>
                  <a:pt x="16222" y="30204"/>
                </a:lnTo>
                <a:lnTo>
                  <a:pt x="13385" y="26351"/>
                </a:lnTo>
                <a:lnTo>
                  <a:pt x="12675" y="23572"/>
                </a:lnTo>
                <a:lnTo>
                  <a:pt x="12675" y="16315"/>
                </a:lnTo>
                <a:lnTo>
                  <a:pt x="13385" y="13539"/>
                </a:lnTo>
                <a:lnTo>
                  <a:pt x="16222" y="9686"/>
                </a:lnTo>
                <a:lnTo>
                  <a:pt x="18282" y="8723"/>
                </a:lnTo>
                <a:lnTo>
                  <a:pt x="39919" y="8723"/>
                </a:lnTo>
                <a:lnTo>
                  <a:pt x="32653" y="1764"/>
                </a:lnTo>
                <a:lnTo>
                  <a:pt x="27536" y="0"/>
                </a:lnTo>
                <a:close/>
              </a:path>
              <a:path w="41909" h="40005">
                <a:moveTo>
                  <a:pt x="39919" y="8723"/>
                </a:moveTo>
                <a:lnTo>
                  <a:pt x="23637" y="8723"/>
                </a:lnTo>
                <a:lnTo>
                  <a:pt x="25669" y="9686"/>
                </a:lnTo>
                <a:lnTo>
                  <a:pt x="28484" y="13539"/>
                </a:lnTo>
                <a:lnTo>
                  <a:pt x="29188" y="16315"/>
                </a:lnTo>
                <a:lnTo>
                  <a:pt x="29188" y="23572"/>
                </a:lnTo>
                <a:lnTo>
                  <a:pt x="28484" y="26351"/>
                </a:lnTo>
                <a:lnTo>
                  <a:pt x="25669" y="30204"/>
                </a:lnTo>
                <a:lnTo>
                  <a:pt x="23637" y="31165"/>
                </a:lnTo>
                <a:lnTo>
                  <a:pt x="39921" y="31165"/>
                </a:lnTo>
                <a:lnTo>
                  <a:pt x="41863" y="26184"/>
                </a:lnTo>
                <a:lnTo>
                  <a:pt x="41863" y="13704"/>
                </a:lnTo>
                <a:lnTo>
                  <a:pt x="40021" y="8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41781" y="1232367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40">
                <a:moveTo>
                  <a:pt x="12209" y="14769"/>
                </a:moveTo>
                <a:lnTo>
                  <a:pt x="0" y="14769"/>
                </a:lnTo>
                <a:lnTo>
                  <a:pt x="0" y="52910"/>
                </a:lnTo>
                <a:lnTo>
                  <a:pt x="12209" y="52910"/>
                </a:lnTo>
                <a:lnTo>
                  <a:pt x="12209" y="14769"/>
                </a:lnTo>
                <a:close/>
              </a:path>
              <a:path w="12700" h="53340">
                <a:moveTo>
                  <a:pt x="12209" y="0"/>
                </a:moveTo>
                <a:lnTo>
                  <a:pt x="0" y="0"/>
                </a:lnTo>
                <a:lnTo>
                  <a:pt x="0" y="9883"/>
                </a:lnTo>
                <a:lnTo>
                  <a:pt x="12209" y="9883"/>
                </a:lnTo>
                <a:lnTo>
                  <a:pt x="12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66236" y="1246321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4" h="39369">
                <a:moveTo>
                  <a:pt x="12209" y="816"/>
                </a:moveTo>
                <a:lnTo>
                  <a:pt x="0" y="816"/>
                </a:lnTo>
                <a:lnTo>
                  <a:pt x="0" y="38957"/>
                </a:lnTo>
                <a:lnTo>
                  <a:pt x="12209" y="38957"/>
                </a:lnTo>
                <a:lnTo>
                  <a:pt x="12209" y="16792"/>
                </a:lnTo>
                <a:lnTo>
                  <a:pt x="12933" y="14080"/>
                </a:lnTo>
                <a:lnTo>
                  <a:pt x="15826" y="10167"/>
                </a:lnTo>
                <a:lnTo>
                  <a:pt x="17816" y="9188"/>
                </a:lnTo>
                <a:lnTo>
                  <a:pt x="37830" y="9188"/>
                </a:lnTo>
                <a:lnTo>
                  <a:pt x="37121" y="6741"/>
                </a:lnTo>
                <a:lnTo>
                  <a:pt x="36927" y="6512"/>
                </a:lnTo>
                <a:lnTo>
                  <a:pt x="12209" y="6512"/>
                </a:lnTo>
                <a:lnTo>
                  <a:pt x="12209" y="816"/>
                </a:lnTo>
                <a:close/>
              </a:path>
              <a:path w="38734" h="39369">
                <a:moveTo>
                  <a:pt x="37830" y="9188"/>
                </a:moveTo>
                <a:lnTo>
                  <a:pt x="21390" y="9188"/>
                </a:lnTo>
                <a:lnTo>
                  <a:pt x="22316" y="9409"/>
                </a:lnTo>
                <a:lnTo>
                  <a:pt x="23945" y="10291"/>
                </a:lnTo>
                <a:lnTo>
                  <a:pt x="24590" y="10908"/>
                </a:lnTo>
                <a:lnTo>
                  <a:pt x="25065" y="11698"/>
                </a:lnTo>
                <a:lnTo>
                  <a:pt x="25426" y="12287"/>
                </a:lnTo>
                <a:lnTo>
                  <a:pt x="25680" y="13203"/>
                </a:lnTo>
                <a:lnTo>
                  <a:pt x="25974" y="15694"/>
                </a:lnTo>
                <a:lnTo>
                  <a:pt x="26048" y="17957"/>
                </a:lnTo>
                <a:lnTo>
                  <a:pt x="26048" y="38957"/>
                </a:lnTo>
                <a:lnTo>
                  <a:pt x="38258" y="38957"/>
                </a:lnTo>
                <a:lnTo>
                  <a:pt x="38258" y="10663"/>
                </a:lnTo>
                <a:lnTo>
                  <a:pt x="37830" y="9188"/>
                </a:lnTo>
                <a:close/>
              </a:path>
              <a:path w="38734" h="39369">
                <a:moveTo>
                  <a:pt x="29246" y="0"/>
                </a:moveTo>
                <a:lnTo>
                  <a:pt x="22373" y="0"/>
                </a:lnTo>
                <a:lnTo>
                  <a:pt x="20101" y="530"/>
                </a:lnTo>
                <a:lnTo>
                  <a:pt x="15986" y="2644"/>
                </a:lnTo>
                <a:lnTo>
                  <a:pt x="14039" y="4285"/>
                </a:lnTo>
                <a:lnTo>
                  <a:pt x="12209" y="6512"/>
                </a:lnTo>
                <a:lnTo>
                  <a:pt x="36927" y="6512"/>
                </a:lnTo>
                <a:lnTo>
                  <a:pt x="32577" y="1349"/>
                </a:lnTo>
                <a:lnTo>
                  <a:pt x="29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12119" y="1236320"/>
            <a:ext cx="31115" cy="49530"/>
          </a:xfrm>
          <a:custGeom>
            <a:avLst/>
            <a:gdLst/>
            <a:ahLst/>
            <a:cxnLst/>
            <a:rect l="l" t="t" r="r" b="b"/>
            <a:pathLst>
              <a:path w="31115" h="49530">
                <a:moveTo>
                  <a:pt x="18256" y="19538"/>
                </a:moveTo>
                <a:lnTo>
                  <a:pt x="6046" y="19538"/>
                </a:lnTo>
                <a:lnTo>
                  <a:pt x="6046" y="40523"/>
                </a:lnTo>
                <a:lnTo>
                  <a:pt x="7051" y="43934"/>
                </a:lnTo>
                <a:lnTo>
                  <a:pt x="11075" y="47953"/>
                </a:lnTo>
                <a:lnTo>
                  <a:pt x="14492" y="48958"/>
                </a:lnTo>
                <a:lnTo>
                  <a:pt x="29768" y="48958"/>
                </a:lnTo>
                <a:lnTo>
                  <a:pt x="29768" y="40237"/>
                </a:lnTo>
                <a:lnTo>
                  <a:pt x="21413" y="40237"/>
                </a:lnTo>
                <a:lnTo>
                  <a:pt x="20017" y="39925"/>
                </a:lnTo>
                <a:lnTo>
                  <a:pt x="18609" y="38676"/>
                </a:lnTo>
                <a:lnTo>
                  <a:pt x="18256" y="37478"/>
                </a:lnTo>
                <a:lnTo>
                  <a:pt x="18256" y="19538"/>
                </a:lnTo>
                <a:close/>
              </a:path>
              <a:path w="31115" h="49530">
                <a:moveTo>
                  <a:pt x="30814" y="10817"/>
                </a:moveTo>
                <a:lnTo>
                  <a:pt x="0" y="10817"/>
                </a:lnTo>
                <a:lnTo>
                  <a:pt x="0" y="19538"/>
                </a:lnTo>
                <a:lnTo>
                  <a:pt x="30814" y="19538"/>
                </a:lnTo>
                <a:lnTo>
                  <a:pt x="30814" y="10817"/>
                </a:lnTo>
                <a:close/>
              </a:path>
              <a:path w="31115" h="49530">
                <a:moveTo>
                  <a:pt x="18256" y="0"/>
                </a:moveTo>
                <a:lnTo>
                  <a:pt x="6046" y="0"/>
                </a:lnTo>
                <a:lnTo>
                  <a:pt x="6046" y="10817"/>
                </a:lnTo>
                <a:lnTo>
                  <a:pt x="18256" y="10817"/>
                </a:lnTo>
                <a:lnTo>
                  <a:pt x="18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8279" y="1246321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1" y="0"/>
                </a:moveTo>
                <a:lnTo>
                  <a:pt x="14563" y="0"/>
                </a:lnTo>
                <a:lnTo>
                  <a:pt x="9394" y="1775"/>
                </a:lnTo>
                <a:lnTo>
                  <a:pt x="1877" y="8874"/>
                </a:lnTo>
                <a:lnTo>
                  <a:pt x="0" y="13747"/>
                </a:lnTo>
                <a:lnTo>
                  <a:pt x="0" y="26254"/>
                </a:lnTo>
                <a:lnTo>
                  <a:pt x="1910" y="31154"/>
                </a:lnTo>
                <a:lnTo>
                  <a:pt x="9550" y="38141"/>
                </a:lnTo>
                <a:lnTo>
                  <a:pt x="14906" y="39888"/>
                </a:lnTo>
                <a:lnTo>
                  <a:pt x="24677" y="39888"/>
                </a:lnTo>
                <a:lnTo>
                  <a:pt x="27555" y="39613"/>
                </a:lnTo>
                <a:lnTo>
                  <a:pt x="33314" y="38518"/>
                </a:lnTo>
                <a:lnTo>
                  <a:pt x="36194" y="37705"/>
                </a:lnTo>
                <a:lnTo>
                  <a:pt x="39072" y="36631"/>
                </a:lnTo>
                <a:lnTo>
                  <a:pt x="39072" y="31748"/>
                </a:lnTo>
                <a:lnTo>
                  <a:pt x="19767" y="31748"/>
                </a:lnTo>
                <a:lnTo>
                  <a:pt x="17299" y="31050"/>
                </a:lnTo>
                <a:lnTo>
                  <a:pt x="13766" y="28259"/>
                </a:lnTo>
                <a:lnTo>
                  <a:pt x="12738" y="26165"/>
                </a:lnTo>
                <a:lnTo>
                  <a:pt x="12443" y="23375"/>
                </a:lnTo>
                <a:lnTo>
                  <a:pt x="40932" y="23375"/>
                </a:lnTo>
                <a:lnTo>
                  <a:pt x="40932" y="15817"/>
                </a:lnTo>
                <a:lnTo>
                  <a:pt x="12578" y="15817"/>
                </a:lnTo>
                <a:lnTo>
                  <a:pt x="12941" y="13336"/>
                </a:lnTo>
                <a:lnTo>
                  <a:pt x="13857" y="11438"/>
                </a:lnTo>
                <a:lnTo>
                  <a:pt x="16801" y="8801"/>
                </a:lnTo>
                <a:lnTo>
                  <a:pt x="18715" y="8140"/>
                </a:lnTo>
                <a:lnTo>
                  <a:pt x="38253" y="8140"/>
                </a:lnTo>
                <a:lnTo>
                  <a:pt x="31938" y="1806"/>
                </a:lnTo>
                <a:lnTo>
                  <a:pt x="27141" y="0"/>
                </a:lnTo>
                <a:close/>
              </a:path>
              <a:path w="41275" h="40005">
                <a:moveTo>
                  <a:pt x="39072" y="27213"/>
                </a:moveTo>
                <a:lnTo>
                  <a:pt x="36241" y="28735"/>
                </a:lnTo>
                <a:lnTo>
                  <a:pt x="33485" y="29872"/>
                </a:lnTo>
                <a:lnTo>
                  <a:pt x="28118" y="31373"/>
                </a:lnTo>
                <a:lnTo>
                  <a:pt x="25498" y="31748"/>
                </a:lnTo>
                <a:lnTo>
                  <a:pt x="39072" y="31748"/>
                </a:lnTo>
                <a:lnTo>
                  <a:pt x="39072" y="27213"/>
                </a:lnTo>
                <a:close/>
              </a:path>
              <a:path w="41275" h="40005">
                <a:moveTo>
                  <a:pt x="38253" y="8140"/>
                </a:moveTo>
                <a:lnTo>
                  <a:pt x="23243" y="8140"/>
                </a:lnTo>
                <a:lnTo>
                  <a:pt x="25004" y="8846"/>
                </a:lnTo>
                <a:lnTo>
                  <a:pt x="27700" y="11664"/>
                </a:lnTo>
                <a:lnTo>
                  <a:pt x="28374" y="13517"/>
                </a:lnTo>
                <a:lnTo>
                  <a:pt x="28374" y="15817"/>
                </a:lnTo>
                <a:lnTo>
                  <a:pt x="40932" y="15817"/>
                </a:lnTo>
                <a:lnTo>
                  <a:pt x="40932" y="13849"/>
                </a:lnTo>
                <a:lnTo>
                  <a:pt x="39135" y="9024"/>
                </a:lnTo>
                <a:lnTo>
                  <a:pt x="38253" y="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99416" y="1246321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209" y="816"/>
                </a:moveTo>
                <a:lnTo>
                  <a:pt x="0" y="816"/>
                </a:lnTo>
                <a:lnTo>
                  <a:pt x="0" y="38957"/>
                </a:lnTo>
                <a:lnTo>
                  <a:pt x="12209" y="38957"/>
                </a:lnTo>
                <a:lnTo>
                  <a:pt x="12209" y="17771"/>
                </a:lnTo>
                <a:lnTo>
                  <a:pt x="13050" y="14899"/>
                </a:lnTo>
                <a:lnTo>
                  <a:pt x="16413" y="10888"/>
                </a:lnTo>
                <a:lnTo>
                  <a:pt x="18812" y="9886"/>
                </a:lnTo>
                <a:lnTo>
                  <a:pt x="28254" y="9886"/>
                </a:lnTo>
                <a:lnTo>
                  <a:pt x="28246" y="7211"/>
                </a:lnTo>
                <a:lnTo>
                  <a:pt x="12209" y="7211"/>
                </a:lnTo>
                <a:lnTo>
                  <a:pt x="12209" y="816"/>
                </a:lnTo>
                <a:close/>
              </a:path>
              <a:path w="28575" h="39369">
                <a:moveTo>
                  <a:pt x="28254" y="9886"/>
                </a:moveTo>
                <a:lnTo>
                  <a:pt x="22988" y="9886"/>
                </a:lnTo>
                <a:lnTo>
                  <a:pt x="24042" y="10009"/>
                </a:lnTo>
                <a:lnTo>
                  <a:pt x="26141" y="10501"/>
                </a:lnTo>
                <a:lnTo>
                  <a:pt x="27196" y="10882"/>
                </a:lnTo>
                <a:lnTo>
                  <a:pt x="28259" y="11397"/>
                </a:lnTo>
                <a:lnTo>
                  <a:pt x="28254" y="9886"/>
                </a:lnTo>
                <a:close/>
              </a:path>
              <a:path w="28575" h="39369">
                <a:moveTo>
                  <a:pt x="25244" y="0"/>
                </a:moveTo>
                <a:lnTo>
                  <a:pt x="22018" y="0"/>
                </a:lnTo>
                <a:lnTo>
                  <a:pt x="19596" y="576"/>
                </a:lnTo>
                <a:lnTo>
                  <a:pt x="15555" y="2878"/>
                </a:lnTo>
                <a:lnTo>
                  <a:pt x="13769" y="4705"/>
                </a:lnTo>
                <a:lnTo>
                  <a:pt x="12209" y="7211"/>
                </a:lnTo>
                <a:lnTo>
                  <a:pt x="28246" y="7211"/>
                </a:lnTo>
                <a:lnTo>
                  <a:pt x="25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2109" y="2038637"/>
            <a:ext cx="41910" cy="51435"/>
          </a:xfrm>
          <a:custGeom>
            <a:avLst/>
            <a:gdLst/>
            <a:ahLst/>
            <a:cxnLst/>
            <a:rect l="l" t="t" r="r" b="b"/>
            <a:pathLst>
              <a:path w="41909" h="51435">
                <a:moveTo>
                  <a:pt x="28176" y="0"/>
                </a:moveTo>
                <a:lnTo>
                  <a:pt x="0" y="0"/>
                </a:lnTo>
                <a:lnTo>
                  <a:pt x="0" y="50818"/>
                </a:lnTo>
                <a:lnTo>
                  <a:pt x="13141" y="50818"/>
                </a:lnTo>
                <a:lnTo>
                  <a:pt x="13141" y="33142"/>
                </a:lnTo>
                <a:lnTo>
                  <a:pt x="28176" y="33142"/>
                </a:lnTo>
                <a:lnTo>
                  <a:pt x="33124" y="31709"/>
                </a:lnTo>
                <a:lnTo>
                  <a:pt x="40022" y="25976"/>
                </a:lnTo>
                <a:lnTo>
                  <a:pt x="41020" y="23607"/>
                </a:lnTo>
                <a:lnTo>
                  <a:pt x="13141" y="23607"/>
                </a:lnTo>
                <a:lnTo>
                  <a:pt x="13141" y="9535"/>
                </a:lnTo>
                <a:lnTo>
                  <a:pt x="41022" y="9535"/>
                </a:lnTo>
                <a:lnTo>
                  <a:pt x="40022" y="7168"/>
                </a:lnTo>
                <a:lnTo>
                  <a:pt x="33124" y="1433"/>
                </a:lnTo>
                <a:lnTo>
                  <a:pt x="28176" y="0"/>
                </a:lnTo>
                <a:close/>
              </a:path>
              <a:path w="41909" h="51435">
                <a:moveTo>
                  <a:pt x="41022" y="9535"/>
                </a:moveTo>
                <a:lnTo>
                  <a:pt x="22869" y="9535"/>
                </a:lnTo>
                <a:lnTo>
                  <a:pt x="24819" y="10143"/>
                </a:lnTo>
                <a:lnTo>
                  <a:pt x="27570" y="12573"/>
                </a:lnTo>
                <a:lnTo>
                  <a:pt x="28258" y="14306"/>
                </a:lnTo>
                <a:lnTo>
                  <a:pt x="28258" y="18804"/>
                </a:lnTo>
                <a:lnTo>
                  <a:pt x="27570" y="20543"/>
                </a:lnTo>
                <a:lnTo>
                  <a:pt x="24819" y="22994"/>
                </a:lnTo>
                <a:lnTo>
                  <a:pt x="22869" y="23607"/>
                </a:lnTo>
                <a:lnTo>
                  <a:pt x="41020" y="23607"/>
                </a:lnTo>
                <a:lnTo>
                  <a:pt x="41747" y="21879"/>
                </a:lnTo>
                <a:lnTo>
                  <a:pt x="41747" y="11252"/>
                </a:lnTo>
                <a:lnTo>
                  <a:pt x="41022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3769" y="2036546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209" y="14767"/>
                </a:moveTo>
                <a:lnTo>
                  <a:pt x="0" y="14767"/>
                </a:lnTo>
                <a:lnTo>
                  <a:pt x="0" y="52910"/>
                </a:lnTo>
                <a:lnTo>
                  <a:pt x="12209" y="52910"/>
                </a:lnTo>
                <a:lnTo>
                  <a:pt x="12209" y="14767"/>
                </a:lnTo>
                <a:close/>
              </a:path>
              <a:path w="12700" h="53339">
                <a:moveTo>
                  <a:pt x="12209" y="0"/>
                </a:moveTo>
                <a:lnTo>
                  <a:pt x="0" y="0"/>
                </a:lnTo>
                <a:lnTo>
                  <a:pt x="0" y="9883"/>
                </a:lnTo>
                <a:lnTo>
                  <a:pt x="12209" y="9883"/>
                </a:lnTo>
                <a:lnTo>
                  <a:pt x="122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3455" y="2051313"/>
            <a:ext cx="43180" cy="38735"/>
          </a:xfrm>
          <a:custGeom>
            <a:avLst/>
            <a:gdLst/>
            <a:ahLst/>
            <a:cxnLst/>
            <a:rect l="l" t="t" r="r" b="b"/>
            <a:pathLst>
              <a:path w="43180" h="38735">
                <a:moveTo>
                  <a:pt x="13569" y="0"/>
                </a:moveTo>
                <a:lnTo>
                  <a:pt x="697" y="0"/>
                </a:lnTo>
                <a:lnTo>
                  <a:pt x="14417" y="18628"/>
                </a:lnTo>
                <a:lnTo>
                  <a:pt x="0" y="38143"/>
                </a:lnTo>
                <a:lnTo>
                  <a:pt x="12882" y="38143"/>
                </a:lnTo>
                <a:lnTo>
                  <a:pt x="21346" y="26087"/>
                </a:lnTo>
                <a:lnTo>
                  <a:pt x="33917" y="26087"/>
                </a:lnTo>
                <a:lnTo>
                  <a:pt x="28375" y="18561"/>
                </a:lnTo>
                <a:lnTo>
                  <a:pt x="33738" y="11306"/>
                </a:lnTo>
                <a:lnTo>
                  <a:pt x="21346" y="11306"/>
                </a:lnTo>
                <a:lnTo>
                  <a:pt x="13569" y="0"/>
                </a:lnTo>
                <a:close/>
              </a:path>
              <a:path w="43180" h="38735">
                <a:moveTo>
                  <a:pt x="33917" y="26087"/>
                </a:moveTo>
                <a:lnTo>
                  <a:pt x="21346" y="26087"/>
                </a:lnTo>
                <a:lnTo>
                  <a:pt x="29911" y="38143"/>
                </a:lnTo>
                <a:lnTo>
                  <a:pt x="42794" y="38143"/>
                </a:lnTo>
                <a:lnTo>
                  <a:pt x="33917" y="26087"/>
                </a:lnTo>
                <a:close/>
              </a:path>
              <a:path w="43180" h="38735">
                <a:moveTo>
                  <a:pt x="42096" y="0"/>
                </a:moveTo>
                <a:lnTo>
                  <a:pt x="29224" y="0"/>
                </a:lnTo>
                <a:lnTo>
                  <a:pt x="21346" y="11306"/>
                </a:lnTo>
                <a:lnTo>
                  <a:pt x="33738" y="11306"/>
                </a:lnTo>
                <a:lnTo>
                  <a:pt x="42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71428" y="2050499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2" y="0"/>
                </a:moveTo>
                <a:lnTo>
                  <a:pt x="14564" y="0"/>
                </a:lnTo>
                <a:lnTo>
                  <a:pt x="9394" y="1775"/>
                </a:lnTo>
                <a:lnTo>
                  <a:pt x="1878" y="8874"/>
                </a:lnTo>
                <a:lnTo>
                  <a:pt x="0" y="13747"/>
                </a:lnTo>
                <a:lnTo>
                  <a:pt x="0" y="26251"/>
                </a:lnTo>
                <a:lnTo>
                  <a:pt x="1910" y="31154"/>
                </a:lnTo>
                <a:lnTo>
                  <a:pt x="9550" y="38141"/>
                </a:lnTo>
                <a:lnTo>
                  <a:pt x="14906" y="39888"/>
                </a:lnTo>
                <a:lnTo>
                  <a:pt x="24677" y="39888"/>
                </a:lnTo>
                <a:lnTo>
                  <a:pt x="27556" y="39613"/>
                </a:lnTo>
                <a:lnTo>
                  <a:pt x="33314" y="38518"/>
                </a:lnTo>
                <a:lnTo>
                  <a:pt x="36194" y="37705"/>
                </a:lnTo>
                <a:lnTo>
                  <a:pt x="39072" y="36631"/>
                </a:lnTo>
                <a:lnTo>
                  <a:pt x="39072" y="31748"/>
                </a:lnTo>
                <a:lnTo>
                  <a:pt x="19768" y="31748"/>
                </a:lnTo>
                <a:lnTo>
                  <a:pt x="17299" y="31048"/>
                </a:lnTo>
                <a:lnTo>
                  <a:pt x="13767" y="28259"/>
                </a:lnTo>
                <a:lnTo>
                  <a:pt x="12737" y="26165"/>
                </a:lnTo>
                <a:lnTo>
                  <a:pt x="12443" y="23375"/>
                </a:lnTo>
                <a:lnTo>
                  <a:pt x="40933" y="23375"/>
                </a:lnTo>
                <a:lnTo>
                  <a:pt x="40933" y="15815"/>
                </a:lnTo>
                <a:lnTo>
                  <a:pt x="12579" y="15815"/>
                </a:lnTo>
                <a:lnTo>
                  <a:pt x="12941" y="13336"/>
                </a:lnTo>
                <a:lnTo>
                  <a:pt x="13858" y="11436"/>
                </a:lnTo>
                <a:lnTo>
                  <a:pt x="16802" y="8801"/>
                </a:lnTo>
                <a:lnTo>
                  <a:pt x="18715" y="8140"/>
                </a:lnTo>
                <a:lnTo>
                  <a:pt x="38253" y="8140"/>
                </a:lnTo>
                <a:lnTo>
                  <a:pt x="31937" y="1806"/>
                </a:lnTo>
                <a:lnTo>
                  <a:pt x="27142" y="0"/>
                </a:lnTo>
                <a:close/>
              </a:path>
              <a:path w="41275" h="40005">
                <a:moveTo>
                  <a:pt x="39072" y="27211"/>
                </a:moveTo>
                <a:lnTo>
                  <a:pt x="36242" y="28735"/>
                </a:lnTo>
                <a:lnTo>
                  <a:pt x="33485" y="29872"/>
                </a:lnTo>
                <a:lnTo>
                  <a:pt x="28118" y="31373"/>
                </a:lnTo>
                <a:lnTo>
                  <a:pt x="25497" y="31748"/>
                </a:lnTo>
                <a:lnTo>
                  <a:pt x="39072" y="31748"/>
                </a:lnTo>
                <a:lnTo>
                  <a:pt x="39072" y="27211"/>
                </a:lnTo>
                <a:close/>
              </a:path>
              <a:path w="41275" h="40005">
                <a:moveTo>
                  <a:pt x="38253" y="8140"/>
                </a:moveTo>
                <a:lnTo>
                  <a:pt x="23245" y="8140"/>
                </a:lnTo>
                <a:lnTo>
                  <a:pt x="25005" y="8846"/>
                </a:lnTo>
                <a:lnTo>
                  <a:pt x="27700" y="11661"/>
                </a:lnTo>
                <a:lnTo>
                  <a:pt x="28374" y="13517"/>
                </a:lnTo>
                <a:lnTo>
                  <a:pt x="28374" y="15815"/>
                </a:lnTo>
                <a:lnTo>
                  <a:pt x="40933" y="15815"/>
                </a:lnTo>
                <a:lnTo>
                  <a:pt x="40933" y="13847"/>
                </a:lnTo>
                <a:lnTo>
                  <a:pt x="39134" y="9024"/>
                </a:lnTo>
                <a:lnTo>
                  <a:pt x="38253" y="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8670" y="2036546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2910"/>
                </a:lnTo>
              </a:path>
            </a:pathLst>
          </a:custGeom>
          <a:ln w="12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71825" y="2050499"/>
            <a:ext cx="41275" cy="53975"/>
          </a:xfrm>
          <a:custGeom>
            <a:avLst/>
            <a:gdLst/>
            <a:ahLst/>
            <a:cxnLst/>
            <a:rect l="l" t="t" r="r" b="b"/>
            <a:pathLst>
              <a:path w="41275" h="53975">
                <a:moveTo>
                  <a:pt x="12209" y="814"/>
                </a:moveTo>
                <a:lnTo>
                  <a:pt x="0" y="814"/>
                </a:lnTo>
                <a:lnTo>
                  <a:pt x="0" y="53493"/>
                </a:lnTo>
                <a:lnTo>
                  <a:pt x="12209" y="53493"/>
                </a:lnTo>
                <a:lnTo>
                  <a:pt x="12209" y="33376"/>
                </a:lnTo>
                <a:lnTo>
                  <a:pt x="37163" y="33376"/>
                </a:lnTo>
                <a:lnTo>
                  <a:pt x="39051" y="31048"/>
                </a:lnTo>
                <a:lnTo>
                  <a:pt x="17710" y="31048"/>
                </a:lnTo>
                <a:lnTo>
                  <a:pt x="15705" y="30095"/>
                </a:lnTo>
                <a:lnTo>
                  <a:pt x="12909" y="26282"/>
                </a:lnTo>
                <a:lnTo>
                  <a:pt x="12209" y="23534"/>
                </a:lnTo>
                <a:lnTo>
                  <a:pt x="12209" y="16354"/>
                </a:lnTo>
                <a:lnTo>
                  <a:pt x="12909" y="13606"/>
                </a:lnTo>
                <a:lnTo>
                  <a:pt x="15705" y="9793"/>
                </a:lnTo>
                <a:lnTo>
                  <a:pt x="17710" y="8837"/>
                </a:lnTo>
                <a:lnTo>
                  <a:pt x="39049" y="8837"/>
                </a:lnTo>
                <a:lnTo>
                  <a:pt x="37162" y="6512"/>
                </a:lnTo>
                <a:lnTo>
                  <a:pt x="12209" y="6512"/>
                </a:lnTo>
                <a:lnTo>
                  <a:pt x="12209" y="814"/>
                </a:lnTo>
                <a:close/>
              </a:path>
              <a:path w="41275" h="53975">
                <a:moveTo>
                  <a:pt x="37163" y="33376"/>
                </a:moveTo>
                <a:lnTo>
                  <a:pt x="12209" y="33376"/>
                </a:lnTo>
                <a:lnTo>
                  <a:pt x="13888" y="35603"/>
                </a:lnTo>
                <a:lnTo>
                  <a:pt x="15748" y="37246"/>
                </a:lnTo>
                <a:lnTo>
                  <a:pt x="19830" y="39358"/>
                </a:lnTo>
                <a:lnTo>
                  <a:pt x="22180" y="39888"/>
                </a:lnTo>
                <a:lnTo>
                  <a:pt x="29532" y="39888"/>
                </a:lnTo>
                <a:lnTo>
                  <a:pt x="33389" y="38028"/>
                </a:lnTo>
                <a:lnTo>
                  <a:pt x="37163" y="33376"/>
                </a:lnTo>
                <a:close/>
              </a:path>
              <a:path w="41275" h="53975">
                <a:moveTo>
                  <a:pt x="39049" y="8837"/>
                </a:moveTo>
                <a:lnTo>
                  <a:pt x="22940" y="8837"/>
                </a:lnTo>
                <a:lnTo>
                  <a:pt x="24935" y="9786"/>
                </a:lnTo>
                <a:lnTo>
                  <a:pt x="27685" y="13580"/>
                </a:lnTo>
                <a:lnTo>
                  <a:pt x="28374" y="16333"/>
                </a:lnTo>
                <a:lnTo>
                  <a:pt x="28374" y="23555"/>
                </a:lnTo>
                <a:lnTo>
                  <a:pt x="27685" y="26310"/>
                </a:lnTo>
                <a:lnTo>
                  <a:pt x="24935" y="30102"/>
                </a:lnTo>
                <a:lnTo>
                  <a:pt x="22940" y="31048"/>
                </a:lnTo>
                <a:lnTo>
                  <a:pt x="39051" y="31048"/>
                </a:lnTo>
                <a:lnTo>
                  <a:pt x="39423" y="30589"/>
                </a:lnTo>
                <a:lnTo>
                  <a:pt x="40932" y="25801"/>
                </a:lnTo>
                <a:lnTo>
                  <a:pt x="40932" y="14087"/>
                </a:lnTo>
                <a:lnTo>
                  <a:pt x="39423" y="9299"/>
                </a:lnTo>
                <a:lnTo>
                  <a:pt x="39049" y="8837"/>
                </a:lnTo>
                <a:close/>
              </a:path>
              <a:path w="41275" h="53975">
                <a:moveTo>
                  <a:pt x="29532" y="0"/>
                </a:moveTo>
                <a:lnTo>
                  <a:pt x="22180" y="0"/>
                </a:lnTo>
                <a:lnTo>
                  <a:pt x="19830" y="528"/>
                </a:lnTo>
                <a:lnTo>
                  <a:pt x="15748" y="2644"/>
                </a:lnTo>
                <a:lnTo>
                  <a:pt x="13888" y="4285"/>
                </a:lnTo>
                <a:lnTo>
                  <a:pt x="12209" y="6512"/>
                </a:lnTo>
                <a:lnTo>
                  <a:pt x="37162" y="6512"/>
                </a:lnTo>
                <a:lnTo>
                  <a:pt x="33389" y="1860"/>
                </a:lnTo>
                <a:lnTo>
                  <a:pt x="2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20082" y="2050499"/>
            <a:ext cx="41910" cy="40005"/>
          </a:xfrm>
          <a:custGeom>
            <a:avLst/>
            <a:gdLst/>
            <a:ahLst/>
            <a:cxnLst/>
            <a:rect l="l" t="t" r="r" b="b"/>
            <a:pathLst>
              <a:path w="41909" h="40005">
                <a:moveTo>
                  <a:pt x="27533" y="0"/>
                </a:moveTo>
                <a:lnTo>
                  <a:pt x="14408" y="0"/>
                </a:lnTo>
                <a:lnTo>
                  <a:pt x="9266" y="1764"/>
                </a:lnTo>
                <a:lnTo>
                  <a:pt x="1853" y="8818"/>
                </a:lnTo>
                <a:lnTo>
                  <a:pt x="0" y="13704"/>
                </a:lnTo>
                <a:lnTo>
                  <a:pt x="0" y="26184"/>
                </a:lnTo>
                <a:lnTo>
                  <a:pt x="1853" y="31068"/>
                </a:lnTo>
                <a:lnTo>
                  <a:pt x="9266" y="38123"/>
                </a:lnTo>
                <a:lnTo>
                  <a:pt x="14408" y="39888"/>
                </a:lnTo>
                <a:lnTo>
                  <a:pt x="27533" y="39888"/>
                </a:lnTo>
                <a:lnTo>
                  <a:pt x="32653" y="38123"/>
                </a:lnTo>
                <a:lnTo>
                  <a:pt x="39919" y="31165"/>
                </a:lnTo>
                <a:lnTo>
                  <a:pt x="18282" y="31165"/>
                </a:lnTo>
                <a:lnTo>
                  <a:pt x="16220" y="30204"/>
                </a:lnTo>
                <a:lnTo>
                  <a:pt x="13383" y="26349"/>
                </a:lnTo>
                <a:lnTo>
                  <a:pt x="12675" y="23572"/>
                </a:lnTo>
                <a:lnTo>
                  <a:pt x="12675" y="16315"/>
                </a:lnTo>
                <a:lnTo>
                  <a:pt x="13383" y="13539"/>
                </a:lnTo>
                <a:lnTo>
                  <a:pt x="16220" y="9684"/>
                </a:lnTo>
                <a:lnTo>
                  <a:pt x="18282" y="8723"/>
                </a:lnTo>
                <a:lnTo>
                  <a:pt x="39921" y="8723"/>
                </a:lnTo>
                <a:lnTo>
                  <a:pt x="32653" y="1764"/>
                </a:lnTo>
                <a:lnTo>
                  <a:pt x="27533" y="0"/>
                </a:lnTo>
                <a:close/>
              </a:path>
              <a:path w="41909" h="40005">
                <a:moveTo>
                  <a:pt x="39921" y="8723"/>
                </a:moveTo>
                <a:lnTo>
                  <a:pt x="23637" y="8723"/>
                </a:lnTo>
                <a:lnTo>
                  <a:pt x="25669" y="9684"/>
                </a:lnTo>
                <a:lnTo>
                  <a:pt x="28484" y="13539"/>
                </a:lnTo>
                <a:lnTo>
                  <a:pt x="29188" y="16315"/>
                </a:lnTo>
                <a:lnTo>
                  <a:pt x="29188" y="23572"/>
                </a:lnTo>
                <a:lnTo>
                  <a:pt x="28484" y="26349"/>
                </a:lnTo>
                <a:lnTo>
                  <a:pt x="25669" y="30204"/>
                </a:lnTo>
                <a:lnTo>
                  <a:pt x="23637" y="31165"/>
                </a:lnTo>
                <a:lnTo>
                  <a:pt x="39919" y="31165"/>
                </a:lnTo>
                <a:lnTo>
                  <a:pt x="41863" y="26184"/>
                </a:lnTo>
                <a:lnTo>
                  <a:pt x="41863" y="13704"/>
                </a:lnTo>
                <a:lnTo>
                  <a:pt x="40021" y="8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71849" y="2036546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212" y="14767"/>
                </a:moveTo>
                <a:lnTo>
                  <a:pt x="0" y="14767"/>
                </a:lnTo>
                <a:lnTo>
                  <a:pt x="0" y="52910"/>
                </a:lnTo>
                <a:lnTo>
                  <a:pt x="12212" y="52910"/>
                </a:lnTo>
                <a:lnTo>
                  <a:pt x="12212" y="14767"/>
                </a:lnTo>
                <a:close/>
              </a:path>
              <a:path w="12700" h="53339">
                <a:moveTo>
                  <a:pt x="12212" y="0"/>
                </a:moveTo>
                <a:lnTo>
                  <a:pt x="0" y="0"/>
                </a:lnTo>
                <a:lnTo>
                  <a:pt x="0" y="9883"/>
                </a:lnTo>
                <a:lnTo>
                  <a:pt x="12212" y="9883"/>
                </a:lnTo>
                <a:lnTo>
                  <a:pt x="1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96303" y="2050499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4" h="39369">
                <a:moveTo>
                  <a:pt x="12212" y="814"/>
                </a:moveTo>
                <a:lnTo>
                  <a:pt x="0" y="814"/>
                </a:lnTo>
                <a:lnTo>
                  <a:pt x="0" y="38957"/>
                </a:lnTo>
                <a:lnTo>
                  <a:pt x="12212" y="38957"/>
                </a:lnTo>
                <a:lnTo>
                  <a:pt x="12212" y="16790"/>
                </a:lnTo>
                <a:lnTo>
                  <a:pt x="12935" y="14080"/>
                </a:lnTo>
                <a:lnTo>
                  <a:pt x="15828" y="10165"/>
                </a:lnTo>
                <a:lnTo>
                  <a:pt x="17818" y="9186"/>
                </a:lnTo>
                <a:lnTo>
                  <a:pt x="37832" y="9186"/>
                </a:lnTo>
                <a:lnTo>
                  <a:pt x="37123" y="6741"/>
                </a:lnTo>
                <a:lnTo>
                  <a:pt x="36929" y="6512"/>
                </a:lnTo>
                <a:lnTo>
                  <a:pt x="12212" y="6512"/>
                </a:lnTo>
                <a:lnTo>
                  <a:pt x="12212" y="814"/>
                </a:lnTo>
                <a:close/>
              </a:path>
              <a:path w="38734" h="39369">
                <a:moveTo>
                  <a:pt x="37832" y="9186"/>
                </a:moveTo>
                <a:lnTo>
                  <a:pt x="21392" y="9186"/>
                </a:lnTo>
                <a:lnTo>
                  <a:pt x="22319" y="9407"/>
                </a:lnTo>
                <a:lnTo>
                  <a:pt x="23947" y="10291"/>
                </a:lnTo>
                <a:lnTo>
                  <a:pt x="24590" y="10908"/>
                </a:lnTo>
                <a:lnTo>
                  <a:pt x="25065" y="11698"/>
                </a:lnTo>
                <a:lnTo>
                  <a:pt x="25426" y="12287"/>
                </a:lnTo>
                <a:lnTo>
                  <a:pt x="25680" y="13203"/>
                </a:lnTo>
                <a:lnTo>
                  <a:pt x="25974" y="15694"/>
                </a:lnTo>
                <a:lnTo>
                  <a:pt x="26048" y="17957"/>
                </a:lnTo>
                <a:lnTo>
                  <a:pt x="26048" y="38957"/>
                </a:lnTo>
                <a:lnTo>
                  <a:pt x="38260" y="38957"/>
                </a:lnTo>
                <a:lnTo>
                  <a:pt x="38260" y="10661"/>
                </a:lnTo>
                <a:lnTo>
                  <a:pt x="37832" y="9186"/>
                </a:lnTo>
                <a:close/>
              </a:path>
              <a:path w="38734" h="39369">
                <a:moveTo>
                  <a:pt x="29249" y="0"/>
                </a:moveTo>
                <a:lnTo>
                  <a:pt x="22375" y="0"/>
                </a:lnTo>
                <a:lnTo>
                  <a:pt x="20101" y="528"/>
                </a:lnTo>
                <a:lnTo>
                  <a:pt x="15986" y="2644"/>
                </a:lnTo>
                <a:lnTo>
                  <a:pt x="14042" y="4285"/>
                </a:lnTo>
                <a:lnTo>
                  <a:pt x="12212" y="6512"/>
                </a:lnTo>
                <a:lnTo>
                  <a:pt x="36929" y="6512"/>
                </a:lnTo>
                <a:lnTo>
                  <a:pt x="32577" y="1349"/>
                </a:lnTo>
                <a:lnTo>
                  <a:pt x="2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42187" y="2040498"/>
            <a:ext cx="31115" cy="49530"/>
          </a:xfrm>
          <a:custGeom>
            <a:avLst/>
            <a:gdLst/>
            <a:ahLst/>
            <a:cxnLst/>
            <a:rect l="l" t="t" r="r" b="b"/>
            <a:pathLst>
              <a:path w="31115" h="49530">
                <a:moveTo>
                  <a:pt x="18256" y="19536"/>
                </a:moveTo>
                <a:lnTo>
                  <a:pt x="6048" y="19536"/>
                </a:lnTo>
                <a:lnTo>
                  <a:pt x="6048" y="40523"/>
                </a:lnTo>
                <a:lnTo>
                  <a:pt x="7053" y="43934"/>
                </a:lnTo>
                <a:lnTo>
                  <a:pt x="11077" y="47953"/>
                </a:lnTo>
                <a:lnTo>
                  <a:pt x="14494" y="48958"/>
                </a:lnTo>
                <a:lnTo>
                  <a:pt x="29768" y="48958"/>
                </a:lnTo>
                <a:lnTo>
                  <a:pt x="29768" y="40237"/>
                </a:lnTo>
                <a:lnTo>
                  <a:pt x="21413" y="40237"/>
                </a:lnTo>
                <a:lnTo>
                  <a:pt x="20017" y="39923"/>
                </a:lnTo>
                <a:lnTo>
                  <a:pt x="18609" y="38676"/>
                </a:lnTo>
                <a:lnTo>
                  <a:pt x="18256" y="37478"/>
                </a:lnTo>
                <a:lnTo>
                  <a:pt x="18256" y="19536"/>
                </a:lnTo>
                <a:close/>
              </a:path>
              <a:path w="31115" h="49530">
                <a:moveTo>
                  <a:pt x="30817" y="10815"/>
                </a:moveTo>
                <a:lnTo>
                  <a:pt x="0" y="10815"/>
                </a:lnTo>
                <a:lnTo>
                  <a:pt x="0" y="19536"/>
                </a:lnTo>
                <a:lnTo>
                  <a:pt x="30817" y="19536"/>
                </a:lnTo>
                <a:lnTo>
                  <a:pt x="30817" y="10815"/>
                </a:lnTo>
                <a:close/>
              </a:path>
              <a:path w="31115" h="49530">
                <a:moveTo>
                  <a:pt x="18256" y="0"/>
                </a:moveTo>
                <a:lnTo>
                  <a:pt x="6048" y="0"/>
                </a:lnTo>
                <a:lnTo>
                  <a:pt x="6048" y="10815"/>
                </a:lnTo>
                <a:lnTo>
                  <a:pt x="18256" y="10815"/>
                </a:lnTo>
                <a:lnTo>
                  <a:pt x="18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78349" y="2050499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39" y="0"/>
                </a:moveTo>
                <a:lnTo>
                  <a:pt x="14563" y="0"/>
                </a:lnTo>
                <a:lnTo>
                  <a:pt x="9392" y="1775"/>
                </a:lnTo>
                <a:lnTo>
                  <a:pt x="1877" y="8874"/>
                </a:lnTo>
                <a:lnTo>
                  <a:pt x="0" y="13747"/>
                </a:lnTo>
                <a:lnTo>
                  <a:pt x="0" y="26251"/>
                </a:lnTo>
                <a:lnTo>
                  <a:pt x="1907" y="31154"/>
                </a:lnTo>
                <a:lnTo>
                  <a:pt x="9548" y="38141"/>
                </a:lnTo>
                <a:lnTo>
                  <a:pt x="14903" y="39888"/>
                </a:lnTo>
                <a:lnTo>
                  <a:pt x="24675" y="39888"/>
                </a:lnTo>
                <a:lnTo>
                  <a:pt x="27553" y="39613"/>
                </a:lnTo>
                <a:lnTo>
                  <a:pt x="33311" y="38518"/>
                </a:lnTo>
                <a:lnTo>
                  <a:pt x="36192" y="37705"/>
                </a:lnTo>
                <a:lnTo>
                  <a:pt x="39072" y="36631"/>
                </a:lnTo>
                <a:lnTo>
                  <a:pt x="39072" y="31748"/>
                </a:lnTo>
                <a:lnTo>
                  <a:pt x="19765" y="31748"/>
                </a:lnTo>
                <a:lnTo>
                  <a:pt x="17299" y="31048"/>
                </a:lnTo>
                <a:lnTo>
                  <a:pt x="13766" y="28259"/>
                </a:lnTo>
                <a:lnTo>
                  <a:pt x="12736" y="26165"/>
                </a:lnTo>
                <a:lnTo>
                  <a:pt x="12441" y="23375"/>
                </a:lnTo>
                <a:lnTo>
                  <a:pt x="40932" y="23375"/>
                </a:lnTo>
                <a:lnTo>
                  <a:pt x="40932" y="15815"/>
                </a:lnTo>
                <a:lnTo>
                  <a:pt x="12578" y="15815"/>
                </a:lnTo>
                <a:lnTo>
                  <a:pt x="12939" y="13336"/>
                </a:lnTo>
                <a:lnTo>
                  <a:pt x="13855" y="11436"/>
                </a:lnTo>
                <a:lnTo>
                  <a:pt x="16801" y="8801"/>
                </a:lnTo>
                <a:lnTo>
                  <a:pt x="18715" y="8140"/>
                </a:lnTo>
                <a:lnTo>
                  <a:pt x="38251" y="8140"/>
                </a:lnTo>
                <a:lnTo>
                  <a:pt x="31936" y="1806"/>
                </a:lnTo>
                <a:lnTo>
                  <a:pt x="27139" y="0"/>
                </a:lnTo>
                <a:close/>
              </a:path>
              <a:path w="41275" h="40005">
                <a:moveTo>
                  <a:pt x="39072" y="27211"/>
                </a:moveTo>
                <a:lnTo>
                  <a:pt x="36239" y="28735"/>
                </a:lnTo>
                <a:lnTo>
                  <a:pt x="33482" y="29872"/>
                </a:lnTo>
                <a:lnTo>
                  <a:pt x="28118" y="31373"/>
                </a:lnTo>
                <a:lnTo>
                  <a:pt x="25496" y="31748"/>
                </a:lnTo>
                <a:lnTo>
                  <a:pt x="39072" y="31748"/>
                </a:lnTo>
                <a:lnTo>
                  <a:pt x="39072" y="27211"/>
                </a:lnTo>
                <a:close/>
              </a:path>
              <a:path w="41275" h="40005">
                <a:moveTo>
                  <a:pt x="38251" y="8140"/>
                </a:moveTo>
                <a:lnTo>
                  <a:pt x="23243" y="8140"/>
                </a:lnTo>
                <a:lnTo>
                  <a:pt x="25004" y="8846"/>
                </a:lnTo>
                <a:lnTo>
                  <a:pt x="27698" y="11661"/>
                </a:lnTo>
                <a:lnTo>
                  <a:pt x="28374" y="13517"/>
                </a:lnTo>
                <a:lnTo>
                  <a:pt x="28374" y="15815"/>
                </a:lnTo>
                <a:lnTo>
                  <a:pt x="40932" y="15815"/>
                </a:lnTo>
                <a:lnTo>
                  <a:pt x="40932" y="13847"/>
                </a:lnTo>
                <a:lnTo>
                  <a:pt x="39133" y="9024"/>
                </a:lnTo>
                <a:lnTo>
                  <a:pt x="38251" y="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29486" y="2050499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209" y="814"/>
                </a:moveTo>
                <a:lnTo>
                  <a:pt x="0" y="814"/>
                </a:lnTo>
                <a:lnTo>
                  <a:pt x="0" y="38957"/>
                </a:lnTo>
                <a:lnTo>
                  <a:pt x="12209" y="38957"/>
                </a:lnTo>
                <a:lnTo>
                  <a:pt x="12209" y="17771"/>
                </a:lnTo>
                <a:lnTo>
                  <a:pt x="13050" y="14899"/>
                </a:lnTo>
                <a:lnTo>
                  <a:pt x="16413" y="10888"/>
                </a:lnTo>
                <a:lnTo>
                  <a:pt x="18810" y="9886"/>
                </a:lnTo>
                <a:lnTo>
                  <a:pt x="28252" y="9886"/>
                </a:lnTo>
                <a:lnTo>
                  <a:pt x="28244" y="7209"/>
                </a:lnTo>
                <a:lnTo>
                  <a:pt x="12209" y="7209"/>
                </a:lnTo>
                <a:lnTo>
                  <a:pt x="12209" y="814"/>
                </a:lnTo>
                <a:close/>
              </a:path>
              <a:path w="28575" h="39369">
                <a:moveTo>
                  <a:pt x="28252" y="9886"/>
                </a:moveTo>
                <a:lnTo>
                  <a:pt x="22986" y="9886"/>
                </a:lnTo>
                <a:lnTo>
                  <a:pt x="24040" y="10007"/>
                </a:lnTo>
                <a:lnTo>
                  <a:pt x="26141" y="10501"/>
                </a:lnTo>
                <a:lnTo>
                  <a:pt x="27196" y="10880"/>
                </a:lnTo>
                <a:lnTo>
                  <a:pt x="28257" y="11397"/>
                </a:lnTo>
                <a:lnTo>
                  <a:pt x="28252" y="9886"/>
                </a:lnTo>
                <a:close/>
              </a:path>
              <a:path w="28575" h="39369">
                <a:moveTo>
                  <a:pt x="25242" y="0"/>
                </a:moveTo>
                <a:lnTo>
                  <a:pt x="22015" y="0"/>
                </a:lnTo>
                <a:lnTo>
                  <a:pt x="19594" y="576"/>
                </a:lnTo>
                <a:lnTo>
                  <a:pt x="15555" y="2875"/>
                </a:lnTo>
                <a:lnTo>
                  <a:pt x="13766" y="4703"/>
                </a:lnTo>
                <a:lnTo>
                  <a:pt x="12209" y="7209"/>
                </a:lnTo>
                <a:lnTo>
                  <a:pt x="28244" y="7209"/>
                </a:lnTo>
                <a:lnTo>
                  <a:pt x="25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84642" y="941717"/>
            <a:ext cx="305355" cy="335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587262" y="2190421"/>
            <a:ext cx="297407" cy="335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80708" y="3098003"/>
            <a:ext cx="35560" cy="51435"/>
          </a:xfrm>
          <a:custGeom>
            <a:avLst/>
            <a:gdLst/>
            <a:ahLst/>
            <a:cxnLst/>
            <a:rect l="l" t="t" r="r" b="b"/>
            <a:pathLst>
              <a:path w="35559" h="51435">
                <a:moveTo>
                  <a:pt x="35354" y="0"/>
                </a:moveTo>
                <a:lnTo>
                  <a:pt x="0" y="0"/>
                </a:lnTo>
                <a:lnTo>
                  <a:pt x="0" y="50818"/>
                </a:lnTo>
                <a:lnTo>
                  <a:pt x="13141" y="50818"/>
                </a:lnTo>
                <a:lnTo>
                  <a:pt x="13141" y="29304"/>
                </a:lnTo>
                <a:lnTo>
                  <a:pt x="34074" y="29304"/>
                </a:lnTo>
                <a:lnTo>
                  <a:pt x="34074" y="19420"/>
                </a:lnTo>
                <a:lnTo>
                  <a:pt x="13141" y="19420"/>
                </a:lnTo>
                <a:lnTo>
                  <a:pt x="13141" y="9883"/>
                </a:lnTo>
                <a:lnTo>
                  <a:pt x="35354" y="9883"/>
                </a:lnTo>
                <a:lnTo>
                  <a:pt x="3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24266" y="3109864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207" y="814"/>
                </a:moveTo>
                <a:lnTo>
                  <a:pt x="0" y="814"/>
                </a:lnTo>
                <a:lnTo>
                  <a:pt x="0" y="38957"/>
                </a:lnTo>
                <a:lnTo>
                  <a:pt x="12207" y="38957"/>
                </a:lnTo>
                <a:lnTo>
                  <a:pt x="12207" y="17770"/>
                </a:lnTo>
                <a:lnTo>
                  <a:pt x="13050" y="14898"/>
                </a:lnTo>
                <a:lnTo>
                  <a:pt x="16411" y="10887"/>
                </a:lnTo>
                <a:lnTo>
                  <a:pt x="18810" y="9885"/>
                </a:lnTo>
                <a:lnTo>
                  <a:pt x="28252" y="9885"/>
                </a:lnTo>
                <a:lnTo>
                  <a:pt x="28244" y="7210"/>
                </a:lnTo>
                <a:lnTo>
                  <a:pt x="12207" y="7210"/>
                </a:lnTo>
                <a:lnTo>
                  <a:pt x="12207" y="814"/>
                </a:lnTo>
                <a:close/>
              </a:path>
              <a:path w="28575" h="39369">
                <a:moveTo>
                  <a:pt x="28252" y="9885"/>
                </a:moveTo>
                <a:lnTo>
                  <a:pt x="22986" y="9885"/>
                </a:lnTo>
                <a:lnTo>
                  <a:pt x="24040" y="10007"/>
                </a:lnTo>
                <a:lnTo>
                  <a:pt x="26139" y="10499"/>
                </a:lnTo>
                <a:lnTo>
                  <a:pt x="27196" y="10880"/>
                </a:lnTo>
                <a:lnTo>
                  <a:pt x="28257" y="11396"/>
                </a:lnTo>
                <a:lnTo>
                  <a:pt x="28252" y="9885"/>
                </a:lnTo>
                <a:close/>
              </a:path>
              <a:path w="28575" h="39369">
                <a:moveTo>
                  <a:pt x="25242" y="0"/>
                </a:moveTo>
                <a:lnTo>
                  <a:pt x="22015" y="0"/>
                </a:lnTo>
                <a:lnTo>
                  <a:pt x="19594" y="575"/>
                </a:lnTo>
                <a:lnTo>
                  <a:pt x="15555" y="2876"/>
                </a:lnTo>
                <a:lnTo>
                  <a:pt x="13766" y="4703"/>
                </a:lnTo>
                <a:lnTo>
                  <a:pt x="12207" y="7210"/>
                </a:lnTo>
                <a:lnTo>
                  <a:pt x="28244" y="7210"/>
                </a:lnTo>
                <a:lnTo>
                  <a:pt x="25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56629" y="3109864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4" h="40005">
                <a:moveTo>
                  <a:pt x="37457" y="8140"/>
                </a:moveTo>
                <a:lnTo>
                  <a:pt x="20032" y="8140"/>
                </a:lnTo>
                <a:lnTo>
                  <a:pt x="22388" y="8580"/>
                </a:lnTo>
                <a:lnTo>
                  <a:pt x="25409" y="10341"/>
                </a:lnTo>
                <a:lnTo>
                  <a:pt x="26163" y="11729"/>
                </a:lnTo>
                <a:lnTo>
                  <a:pt x="26163" y="14535"/>
                </a:lnTo>
                <a:lnTo>
                  <a:pt x="12491" y="14535"/>
                </a:lnTo>
                <a:lnTo>
                  <a:pt x="7670" y="15579"/>
                </a:lnTo>
                <a:lnTo>
                  <a:pt x="1533" y="19747"/>
                </a:lnTo>
                <a:lnTo>
                  <a:pt x="0" y="23020"/>
                </a:lnTo>
                <a:lnTo>
                  <a:pt x="0" y="31154"/>
                </a:lnTo>
                <a:lnTo>
                  <a:pt x="1225" y="34138"/>
                </a:lnTo>
                <a:lnTo>
                  <a:pt x="6128" y="38737"/>
                </a:lnTo>
                <a:lnTo>
                  <a:pt x="9320" y="39887"/>
                </a:lnTo>
                <a:lnTo>
                  <a:pt x="16166" y="39887"/>
                </a:lnTo>
                <a:lnTo>
                  <a:pt x="18639" y="39360"/>
                </a:lnTo>
                <a:lnTo>
                  <a:pt x="22706" y="37252"/>
                </a:lnTo>
                <a:lnTo>
                  <a:pt x="24536" y="35569"/>
                </a:lnTo>
                <a:lnTo>
                  <a:pt x="26163" y="33258"/>
                </a:lnTo>
                <a:lnTo>
                  <a:pt x="38492" y="33258"/>
                </a:lnTo>
                <a:lnTo>
                  <a:pt x="38492" y="31746"/>
                </a:lnTo>
                <a:lnTo>
                  <a:pt x="16298" y="31746"/>
                </a:lnTo>
                <a:lnTo>
                  <a:pt x="14877" y="31312"/>
                </a:lnTo>
                <a:lnTo>
                  <a:pt x="12835" y="29571"/>
                </a:lnTo>
                <a:lnTo>
                  <a:pt x="12324" y="28368"/>
                </a:lnTo>
                <a:lnTo>
                  <a:pt x="12324" y="25159"/>
                </a:lnTo>
                <a:lnTo>
                  <a:pt x="12959" y="23893"/>
                </a:lnTo>
                <a:lnTo>
                  <a:pt x="15497" y="22175"/>
                </a:lnTo>
                <a:lnTo>
                  <a:pt x="17387" y="21746"/>
                </a:lnTo>
                <a:lnTo>
                  <a:pt x="38492" y="21746"/>
                </a:lnTo>
                <a:lnTo>
                  <a:pt x="38492" y="11112"/>
                </a:lnTo>
                <a:lnTo>
                  <a:pt x="37457" y="8140"/>
                </a:lnTo>
                <a:close/>
              </a:path>
              <a:path w="38734" h="40005">
                <a:moveTo>
                  <a:pt x="38492" y="33258"/>
                </a:moveTo>
                <a:lnTo>
                  <a:pt x="26163" y="33258"/>
                </a:lnTo>
                <a:lnTo>
                  <a:pt x="26163" y="38957"/>
                </a:lnTo>
                <a:lnTo>
                  <a:pt x="38492" y="38957"/>
                </a:lnTo>
                <a:lnTo>
                  <a:pt x="38492" y="33258"/>
                </a:lnTo>
                <a:close/>
              </a:path>
              <a:path w="38734" h="40005">
                <a:moveTo>
                  <a:pt x="38492" y="21746"/>
                </a:moveTo>
                <a:lnTo>
                  <a:pt x="26163" y="21746"/>
                </a:lnTo>
                <a:lnTo>
                  <a:pt x="26163" y="25600"/>
                </a:lnTo>
                <a:lnTo>
                  <a:pt x="25389" y="27651"/>
                </a:lnTo>
                <a:lnTo>
                  <a:pt x="22290" y="30928"/>
                </a:lnTo>
                <a:lnTo>
                  <a:pt x="20385" y="31746"/>
                </a:lnTo>
                <a:lnTo>
                  <a:pt x="38492" y="31746"/>
                </a:lnTo>
                <a:lnTo>
                  <a:pt x="38492" y="21746"/>
                </a:lnTo>
                <a:close/>
              </a:path>
              <a:path w="38734" h="40005">
                <a:moveTo>
                  <a:pt x="25922" y="0"/>
                </a:moveTo>
                <a:lnTo>
                  <a:pt x="16439" y="0"/>
                </a:lnTo>
                <a:lnTo>
                  <a:pt x="13818" y="168"/>
                </a:lnTo>
                <a:lnTo>
                  <a:pt x="8578" y="839"/>
                </a:lnTo>
                <a:lnTo>
                  <a:pt x="5970" y="1330"/>
                </a:lnTo>
                <a:lnTo>
                  <a:pt x="3371" y="1977"/>
                </a:lnTo>
                <a:lnTo>
                  <a:pt x="3371" y="11279"/>
                </a:lnTo>
                <a:lnTo>
                  <a:pt x="5288" y="10233"/>
                </a:lnTo>
                <a:lnTo>
                  <a:pt x="7361" y="9448"/>
                </a:lnTo>
                <a:lnTo>
                  <a:pt x="11826" y="8402"/>
                </a:lnTo>
                <a:lnTo>
                  <a:pt x="14236" y="8140"/>
                </a:lnTo>
                <a:lnTo>
                  <a:pt x="37457" y="8140"/>
                </a:lnTo>
                <a:lnTo>
                  <a:pt x="36967" y="6733"/>
                </a:lnTo>
                <a:lnTo>
                  <a:pt x="30875" y="1347"/>
                </a:lnTo>
                <a:lnTo>
                  <a:pt x="25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507519" y="3109864"/>
            <a:ext cx="61594" cy="39370"/>
          </a:xfrm>
          <a:custGeom>
            <a:avLst/>
            <a:gdLst/>
            <a:ahLst/>
            <a:cxnLst/>
            <a:rect l="l" t="t" r="r" b="b"/>
            <a:pathLst>
              <a:path w="61594" h="39369">
                <a:moveTo>
                  <a:pt x="12212" y="814"/>
                </a:moveTo>
                <a:lnTo>
                  <a:pt x="0" y="814"/>
                </a:lnTo>
                <a:lnTo>
                  <a:pt x="0" y="38957"/>
                </a:lnTo>
                <a:lnTo>
                  <a:pt x="12212" y="38957"/>
                </a:lnTo>
                <a:lnTo>
                  <a:pt x="12212" y="16700"/>
                </a:lnTo>
                <a:lnTo>
                  <a:pt x="12848" y="13967"/>
                </a:lnTo>
                <a:lnTo>
                  <a:pt x="15397" y="10143"/>
                </a:lnTo>
                <a:lnTo>
                  <a:pt x="17208" y="9187"/>
                </a:lnTo>
                <a:lnTo>
                  <a:pt x="60853" y="9187"/>
                </a:lnTo>
                <a:lnTo>
                  <a:pt x="60288" y="7257"/>
                </a:lnTo>
                <a:lnTo>
                  <a:pt x="35358" y="7257"/>
                </a:lnTo>
                <a:lnTo>
                  <a:pt x="35019" y="6512"/>
                </a:lnTo>
                <a:lnTo>
                  <a:pt x="12212" y="6512"/>
                </a:lnTo>
                <a:lnTo>
                  <a:pt x="12212" y="814"/>
                </a:lnTo>
                <a:close/>
              </a:path>
              <a:path w="61594" h="39369">
                <a:moveTo>
                  <a:pt x="41766" y="9187"/>
                </a:moveTo>
                <a:lnTo>
                  <a:pt x="21418" y="9187"/>
                </a:lnTo>
                <a:lnTo>
                  <a:pt x="22715" y="9792"/>
                </a:lnTo>
                <a:lnTo>
                  <a:pt x="24172" y="12213"/>
                </a:lnTo>
                <a:lnTo>
                  <a:pt x="24536" y="14924"/>
                </a:lnTo>
                <a:lnTo>
                  <a:pt x="24536" y="38957"/>
                </a:lnTo>
                <a:lnTo>
                  <a:pt x="36748" y="38957"/>
                </a:lnTo>
                <a:lnTo>
                  <a:pt x="36748" y="20286"/>
                </a:lnTo>
                <a:lnTo>
                  <a:pt x="36794" y="16689"/>
                </a:lnTo>
                <a:lnTo>
                  <a:pt x="37448" y="13940"/>
                </a:lnTo>
                <a:lnTo>
                  <a:pt x="39973" y="10138"/>
                </a:lnTo>
                <a:lnTo>
                  <a:pt x="41766" y="9187"/>
                </a:lnTo>
                <a:close/>
              </a:path>
              <a:path w="61594" h="39369">
                <a:moveTo>
                  <a:pt x="60853" y="9187"/>
                </a:moveTo>
                <a:lnTo>
                  <a:pt x="45863" y="9187"/>
                </a:lnTo>
                <a:lnTo>
                  <a:pt x="47150" y="9792"/>
                </a:lnTo>
                <a:lnTo>
                  <a:pt x="47945" y="11004"/>
                </a:lnTo>
                <a:lnTo>
                  <a:pt x="48744" y="12213"/>
                </a:lnTo>
                <a:lnTo>
                  <a:pt x="49142" y="14165"/>
                </a:lnTo>
                <a:lnTo>
                  <a:pt x="49142" y="17447"/>
                </a:lnTo>
                <a:lnTo>
                  <a:pt x="49136" y="17900"/>
                </a:lnTo>
                <a:lnTo>
                  <a:pt x="49114" y="18533"/>
                </a:lnTo>
                <a:lnTo>
                  <a:pt x="49097" y="18839"/>
                </a:lnTo>
                <a:lnTo>
                  <a:pt x="49073" y="19133"/>
                </a:lnTo>
                <a:lnTo>
                  <a:pt x="49073" y="38957"/>
                </a:lnTo>
                <a:lnTo>
                  <a:pt x="61285" y="38957"/>
                </a:lnTo>
                <a:lnTo>
                  <a:pt x="61285" y="10661"/>
                </a:lnTo>
                <a:lnTo>
                  <a:pt x="60853" y="9187"/>
                </a:lnTo>
                <a:close/>
              </a:path>
              <a:path w="61594" h="39369">
                <a:moveTo>
                  <a:pt x="52222" y="0"/>
                </a:moveTo>
                <a:lnTo>
                  <a:pt x="45303" y="0"/>
                </a:lnTo>
                <a:lnTo>
                  <a:pt x="42972" y="619"/>
                </a:lnTo>
                <a:lnTo>
                  <a:pt x="38732" y="3095"/>
                </a:lnTo>
                <a:lnTo>
                  <a:pt x="36900" y="4895"/>
                </a:lnTo>
                <a:lnTo>
                  <a:pt x="35358" y="7257"/>
                </a:lnTo>
                <a:lnTo>
                  <a:pt x="60288" y="7257"/>
                </a:lnTo>
                <a:lnTo>
                  <a:pt x="60137" y="6741"/>
                </a:lnTo>
                <a:lnTo>
                  <a:pt x="55557" y="1348"/>
                </a:lnTo>
                <a:lnTo>
                  <a:pt x="52222" y="0"/>
                </a:lnTo>
                <a:close/>
              </a:path>
              <a:path w="61594" h="39369">
                <a:moveTo>
                  <a:pt x="26418" y="0"/>
                </a:moveTo>
                <a:lnTo>
                  <a:pt x="21446" y="0"/>
                </a:lnTo>
                <a:lnTo>
                  <a:pt x="19308" y="545"/>
                </a:lnTo>
                <a:lnTo>
                  <a:pt x="15428" y="2727"/>
                </a:lnTo>
                <a:lnTo>
                  <a:pt x="13708" y="4352"/>
                </a:lnTo>
                <a:lnTo>
                  <a:pt x="12212" y="6512"/>
                </a:lnTo>
                <a:lnTo>
                  <a:pt x="35019" y="6512"/>
                </a:lnTo>
                <a:lnTo>
                  <a:pt x="34314" y="4963"/>
                </a:lnTo>
                <a:lnTo>
                  <a:pt x="32781" y="3180"/>
                </a:lnTo>
                <a:lnTo>
                  <a:pt x="28744" y="636"/>
                </a:lnTo>
                <a:lnTo>
                  <a:pt x="26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79003" y="3109864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1" y="0"/>
                </a:moveTo>
                <a:lnTo>
                  <a:pt x="14566" y="0"/>
                </a:lnTo>
                <a:lnTo>
                  <a:pt x="9394" y="1775"/>
                </a:lnTo>
                <a:lnTo>
                  <a:pt x="1879" y="8875"/>
                </a:lnTo>
                <a:lnTo>
                  <a:pt x="0" y="13747"/>
                </a:lnTo>
                <a:lnTo>
                  <a:pt x="0" y="26252"/>
                </a:lnTo>
                <a:lnTo>
                  <a:pt x="1910" y="31154"/>
                </a:lnTo>
                <a:lnTo>
                  <a:pt x="9550" y="38140"/>
                </a:lnTo>
                <a:lnTo>
                  <a:pt x="14906" y="39887"/>
                </a:lnTo>
                <a:lnTo>
                  <a:pt x="24677" y="39887"/>
                </a:lnTo>
                <a:lnTo>
                  <a:pt x="27555" y="39612"/>
                </a:lnTo>
                <a:lnTo>
                  <a:pt x="33314" y="38516"/>
                </a:lnTo>
                <a:lnTo>
                  <a:pt x="36194" y="37705"/>
                </a:lnTo>
                <a:lnTo>
                  <a:pt x="39072" y="36631"/>
                </a:lnTo>
                <a:lnTo>
                  <a:pt x="39072" y="31746"/>
                </a:lnTo>
                <a:lnTo>
                  <a:pt x="19767" y="31746"/>
                </a:lnTo>
                <a:lnTo>
                  <a:pt x="17299" y="31049"/>
                </a:lnTo>
                <a:lnTo>
                  <a:pt x="13769" y="28258"/>
                </a:lnTo>
                <a:lnTo>
                  <a:pt x="12738" y="26165"/>
                </a:lnTo>
                <a:lnTo>
                  <a:pt x="12443" y="23374"/>
                </a:lnTo>
                <a:lnTo>
                  <a:pt x="40934" y="23374"/>
                </a:lnTo>
                <a:lnTo>
                  <a:pt x="40934" y="15816"/>
                </a:lnTo>
                <a:lnTo>
                  <a:pt x="12580" y="15816"/>
                </a:lnTo>
                <a:lnTo>
                  <a:pt x="12941" y="13335"/>
                </a:lnTo>
                <a:lnTo>
                  <a:pt x="13857" y="11437"/>
                </a:lnTo>
                <a:lnTo>
                  <a:pt x="16803" y="8800"/>
                </a:lnTo>
                <a:lnTo>
                  <a:pt x="18715" y="8140"/>
                </a:lnTo>
                <a:lnTo>
                  <a:pt x="38254" y="8140"/>
                </a:lnTo>
                <a:lnTo>
                  <a:pt x="31938" y="1805"/>
                </a:lnTo>
                <a:lnTo>
                  <a:pt x="27141" y="0"/>
                </a:lnTo>
                <a:close/>
              </a:path>
              <a:path w="41275" h="40005">
                <a:moveTo>
                  <a:pt x="39072" y="27211"/>
                </a:moveTo>
                <a:lnTo>
                  <a:pt x="36241" y="28734"/>
                </a:lnTo>
                <a:lnTo>
                  <a:pt x="33485" y="29871"/>
                </a:lnTo>
                <a:lnTo>
                  <a:pt x="28118" y="31372"/>
                </a:lnTo>
                <a:lnTo>
                  <a:pt x="25498" y="31746"/>
                </a:lnTo>
                <a:lnTo>
                  <a:pt x="39072" y="31746"/>
                </a:lnTo>
                <a:lnTo>
                  <a:pt x="39072" y="27211"/>
                </a:lnTo>
                <a:close/>
              </a:path>
              <a:path w="41275" h="40005">
                <a:moveTo>
                  <a:pt x="38254" y="8140"/>
                </a:moveTo>
                <a:lnTo>
                  <a:pt x="23245" y="8140"/>
                </a:lnTo>
                <a:lnTo>
                  <a:pt x="25006" y="8844"/>
                </a:lnTo>
                <a:lnTo>
                  <a:pt x="27700" y="11662"/>
                </a:lnTo>
                <a:lnTo>
                  <a:pt x="28374" y="13516"/>
                </a:lnTo>
                <a:lnTo>
                  <a:pt x="28374" y="15816"/>
                </a:lnTo>
                <a:lnTo>
                  <a:pt x="40934" y="15816"/>
                </a:lnTo>
                <a:lnTo>
                  <a:pt x="40934" y="13847"/>
                </a:lnTo>
                <a:lnTo>
                  <a:pt x="39135" y="9023"/>
                </a:lnTo>
                <a:lnTo>
                  <a:pt x="38254" y="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55528" y="3098003"/>
            <a:ext cx="45720" cy="51435"/>
          </a:xfrm>
          <a:custGeom>
            <a:avLst/>
            <a:gdLst/>
            <a:ahLst/>
            <a:cxnLst/>
            <a:rect l="l" t="t" r="r" b="b"/>
            <a:pathLst>
              <a:path w="45719" h="51435">
                <a:moveTo>
                  <a:pt x="14641" y="0"/>
                </a:moveTo>
                <a:lnTo>
                  <a:pt x="0" y="0"/>
                </a:lnTo>
                <a:lnTo>
                  <a:pt x="0" y="50818"/>
                </a:lnTo>
                <a:lnTo>
                  <a:pt x="12441" y="50818"/>
                </a:lnTo>
                <a:lnTo>
                  <a:pt x="12441" y="15964"/>
                </a:lnTo>
                <a:lnTo>
                  <a:pt x="23062" y="15964"/>
                </a:lnTo>
                <a:lnTo>
                  <a:pt x="14641" y="0"/>
                </a:lnTo>
                <a:close/>
              </a:path>
              <a:path w="45719" h="51435">
                <a:moveTo>
                  <a:pt x="23062" y="15964"/>
                </a:moveTo>
                <a:lnTo>
                  <a:pt x="12441" y="15964"/>
                </a:lnTo>
                <a:lnTo>
                  <a:pt x="30825" y="50818"/>
                </a:lnTo>
                <a:lnTo>
                  <a:pt x="45467" y="50818"/>
                </a:lnTo>
                <a:lnTo>
                  <a:pt x="45467" y="34854"/>
                </a:lnTo>
                <a:lnTo>
                  <a:pt x="33026" y="34854"/>
                </a:lnTo>
                <a:lnTo>
                  <a:pt x="23062" y="15964"/>
                </a:lnTo>
                <a:close/>
              </a:path>
              <a:path w="45719" h="51435">
                <a:moveTo>
                  <a:pt x="45467" y="0"/>
                </a:moveTo>
                <a:lnTo>
                  <a:pt x="33026" y="0"/>
                </a:lnTo>
                <a:lnTo>
                  <a:pt x="33026" y="34854"/>
                </a:lnTo>
                <a:lnTo>
                  <a:pt x="45467" y="34854"/>
                </a:lnTo>
                <a:lnTo>
                  <a:pt x="45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64826" y="3085964"/>
            <a:ext cx="35560" cy="51435"/>
          </a:xfrm>
          <a:custGeom>
            <a:avLst/>
            <a:gdLst/>
            <a:ahLst/>
            <a:cxnLst/>
            <a:rect l="l" t="t" r="r" b="b"/>
            <a:pathLst>
              <a:path w="35560" h="51435">
                <a:moveTo>
                  <a:pt x="35351" y="0"/>
                </a:moveTo>
                <a:lnTo>
                  <a:pt x="0" y="0"/>
                </a:lnTo>
                <a:lnTo>
                  <a:pt x="0" y="50818"/>
                </a:lnTo>
                <a:lnTo>
                  <a:pt x="13141" y="50818"/>
                </a:lnTo>
                <a:lnTo>
                  <a:pt x="13141" y="29305"/>
                </a:lnTo>
                <a:lnTo>
                  <a:pt x="34074" y="29305"/>
                </a:lnTo>
                <a:lnTo>
                  <a:pt x="34074" y="19420"/>
                </a:lnTo>
                <a:lnTo>
                  <a:pt x="13141" y="19420"/>
                </a:lnTo>
                <a:lnTo>
                  <a:pt x="13141" y="9884"/>
                </a:lnTo>
                <a:lnTo>
                  <a:pt x="35351" y="9884"/>
                </a:lnTo>
                <a:lnTo>
                  <a:pt x="35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208381" y="3097826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209" y="813"/>
                </a:moveTo>
                <a:lnTo>
                  <a:pt x="0" y="813"/>
                </a:lnTo>
                <a:lnTo>
                  <a:pt x="0" y="38956"/>
                </a:lnTo>
                <a:lnTo>
                  <a:pt x="12209" y="38956"/>
                </a:lnTo>
                <a:lnTo>
                  <a:pt x="12209" y="17769"/>
                </a:lnTo>
                <a:lnTo>
                  <a:pt x="13052" y="14898"/>
                </a:lnTo>
                <a:lnTo>
                  <a:pt x="16413" y="10887"/>
                </a:lnTo>
                <a:lnTo>
                  <a:pt x="18812" y="9884"/>
                </a:lnTo>
                <a:lnTo>
                  <a:pt x="28252" y="9884"/>
                </a:lnTo>
                <a:lnTo>
                  <a:pt x="28244" y="7210"/>
                </a:lnTo>
                <a:lnTo>
                  <a:pt x="12209" y="7210"/>
                </a:lnTo>
                <a:lnTo>
                  <a:pt x="12209" y="813"/>
                </a:lnTo>
                <a:close/>
              </a:path>
              <a:path w="28575" h="39369">
                <a:moveTo>
                  <a:pt x="28252" y="9884"/>
                </a:moveTo>
                <a:lnTo>
                  <a:pt x="22988" y="9884"/>
                </a:lnTo>
                <a:lnTo>
                  <a:pt x="24042" y="10007"/>
                </a:lnTo>
                <a:lnTo>
                  <a:pt x="26141" y="10499"/>
                </a:lnTo>
                <a:lnTo>
                  <a:pt x="27198" y="10879"/>
                </a:lnTo>
                <a:lnTo>
                  <a:pt x="28257" y="11395"/>
                </a:lnTo>
                <a:lnTo>
                  <a:pt x="28252" y="9884"/>
                </a:lnTo>
                <a:close/>
              </a:path>
              <a:path w="28575" h="39369">
                <a:moveTo>
                  <a:pt x="25244" y="0"/>
                </a:moveTo>
                <a:lnTo>
                  <a:pt x="22018" y="0"/>
                </a:lnTo>
                <a:lnTo>
                  <a:pt x="19596" y="575"/>
                </a:lnTo>
                <a:lnTo>
                  <a:pt x="15557" y="2875"/>
                </a:lnTo>
                <a:lnTo>
                  <a:pt x="13766" y="4703"/>
                </a:lnTo>
                <a:lnTo>
                  <a:pt x="12209" y="7210"/>
                </a:lnTo>
                <a:lnTo>
                  <a:pt x="28244" y="7210"/>
                </a:lnTo>
                <a:lnTo>
                  <a:pt x="25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40747" y="3097826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37456" y="8139"/>
                </a:moveTo>
                <a:lnTo>
                  <a:pt x="20032" y="8139"/>
                </a:lnTo>
                <a:lnTo>
                  <a:pt x="22386" y="8580"/>
                </a:lnTo>
                <a:lnTo>
                  <a:pt x="25407" y="10341"/>
                </a:lnTo>
                <a:lnTo>
                  <a:pt x="26163" y="11729"/>
                </a:lnTo>
                <a:lnTo>
                  <a:pt x="26163" y="14535"/>
                </a:lnTo>
                <a:lnTo>
                  <a:pt x="12491" y="14535"/>
                </a:lnTo>
                <a:lnTo>
                  <a:pt x="7670" y="15578"/>
                </a:lnTo>
                <a:lnTo>
                  <a:pt x="1533" y="19746"/>
                </a:lnTo>
                <a:lnTo>
                  <a:pt x="0" y="23020"/>
                </a:lnTo>
                <a:lnTo>
                  <a:pt x="0" y="31153"/>
                </a:lnTo>
                <a:lnTo>
                  <a:pt x="1225" y="34137"/>
                </a:lnTo>
                <a:lnTo>
                  <a:pt x="6128" y="38737"/>
                </a:lnTo>
                <a:lnTo>
                  <a:pt x="9318" y="39886"/>
                </a:lnTo>
                <a:lnTo>
                  <a:pt x="16164" y="39886"/>
                </a:lnTo>
                <a:lnTo>
                  <a:pt x="18639" y="39359"/>
                </a:lnTo>
                <a:lnTo>
                  <a:pt x="22706" y="37252"/>
                </a:lnTo>
                <a:lnTo>
                  <a:pt x="24536" y="35569"/>
                </a:lnTo>
                <a:lnTo>
                  <a:pt x="26163" y="33258"/>
                </a:lnTo>
                <a:lnTo>
                  <a:pt x="38489" y="33258"/>
                </a:lnTo>
                <a:lnTo>
                  <a:pt x="38489" y="31746"/>
                </a:lnTo>
                <a:lnTo>
                  <a:pt x="16298" y="31746"/>
                </a:lnTo>
                <a:lnTo>
                  <a:pt x="14877" y="31312"/>
                </a:lnTo>
                <a:lnTo>
                  <a:pt x="12835" y="29571"/>
                </a:lnTo>
                <a:lnTo>
                  <a:pt x="12324" y="28367"/>
                </a:lnTo>
                <a:lnTo>
                  <a:pt x="12324" y="25158"/>
                </a:lnTo>
                <a:lnTo>
                  <a:pt x="12959" y="23893"/>
                </a:lnTo>
                <a:lnTo>
                  <a:pt x="15495" y="22175"/>
                </a:lnTo>
                <a:lnTo>
                  <a:pt x="17385" y="21746"/>
                </a:lnTo>
                <a:lnTo>
                  <a:pt x="38489" y="21746"/>
                </a:lnTo>
                <a:lnTo>
                  <a:pt x="38489" y="11112"/>
                </a:lnTo>
                <a:lnTo>
                  <a:pt x="37456" y="8139"/>
                </a:lnTo>
                <a:close/>
              </a:path>
              <a:path w="38735" h="40005">
                <a:moveTo>
                  <a:pt x="38489" y="33258"/>
                </a:moveTo>
                <a:lnTo>
                  <a:pt x="26163" y="33258"/>
                </a:lnTo>
                <a:lnTo>
                  <a:pt x="26163" y="38956"/>
                </a:lnTo>
                <a:lnTo>
                  <a:pt x="38489" y="38956"/>
                </a:lnTo>
                <a:lnTo>
                  <a:pt x="38489" y="33258"/>
                </a:lnTo>
                <a:close/>
              </a:path>
              <a:path w="38735" h="40005">
                <a:moveTo>
                  <a:pt x="38489" y="21746"/>
                </a:moveTo>
                <a:lnTo>
                  <a:pt x="26163" y="21746"/>
                </a:lnTo>
                <a:lnTo>
                  <a:pt x="26163" y="25599"/>
                </a:lnTo>
                <a:lnTo>
                  <a:pt x="25387" y="27650"/>
                </a:lnTo>
                <a:lnTo>
                  <a:pt x="22290" y="30928"/>
                </a:lnTo>
                <a:lnTo>
                  <a:pt x="20383" y="31746"/>
                </a:lnTo>
                <a:lnTo>
                  <a:pt x="38489" y="31746"/>
                </a:lnTo>
                <a:lnTo>
                  <a:pt x="38489" y="21746"/>
                </a:lnTo>
                <a:close/>
              </a:path>
              <a:path w="38735" h="40005">
                <a:moveTo>
                  <a:pt x="25920" y="0"/>
                </a:moveTo>
                <a:lnTo>
                  <a:pt x="16439" y="0"/>
                </a:lnTo>
                <a:lnTo>
                  <a:pt x="13818" y="167"/>
                </a:lnTo>
                <a:lnTo>
                  <a:pt x="8578" y="838"/>
                </a:lnTo>
                <a:lnTo>
                  <a:pt x="5970" y="1329"/>
                </a:lnTo>
                <a:lnTo>
                  <a:pt x="3371" y="1977"/>
                </a:lnTo>
                <a:lnTo>
                  <a:pt x="3371" y="11279"/>
                </a:lnTo>
                <a:lnTo>
                  <a:pt x="5286" y="10233"/>
                </a:lnTo>
                <a:lnTo>
                  <a:pt x="7361" y="9448"/>
                </a:lnTo>
                <a:lnTo>
                  <a:pt x="11824" y="8402"/>
                </a:lnTo>
                <a:lnTo>
                  <a:pt x="14236" y="8139"/>
                </a:lnTo>
                <a:lnTo>
                  <a:pt x="37456" y="8139"/>
                </a:lnTo>
                <a:lnTo>
                  <a:pt x="36967" y="6733"/>
                </a:lnTo>
                <a:lnTo>
                  <a:pt x="30875" y="1346"/>
                </a:lnTo>
                <a:lnTo>
                  <a:pt x="25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291637" y="3097826"/>
            <a:ext cx="61594" cy="39370"/>
          </a:xfrm>
          <a:custGeom>
            <a:avLst/>
            <a:gdLst/>
            <a:ahLst/>
            <a:cxnLst/>
            <a:rect l="l" t="t" r="r" b="b"/>
            <a:pathLst>
              <a:path w="61594" h="39369">
                <a:moveTo>
                  <a:pt x="12209" y="813"/>
                </a:moveTo>
                <a:lnTo>
                  <a:pt x="0" y="813"/>
                </a:lnTo>
                <a:lnTo>
                  <a:pt x="0" y="38956"/>
                </a:lnTo>
                <a:lnTo>
                  <a:pt x="12209" y="38956"/>
                </a:lnTo>
                <a:lnTo>
                  <a:pt x="12209" y="16699"/>
                </a:lnTo>
                <a:lnTo>
                  <a:pt x="12848" y="13967"/>
                </a:lnTo>
                <a:lnTo>
                  <a:pt x="15397" y="10142"/>
                </a:lnTo>
                <a:lnTo>
                  <a:pt x="17206" y="9187"/>
                </a:lnTo>
                <a:lnTo>
                  <a:pt x="60853" y="9187"/>
                </a:lnTo>
                <a:lnTo>
                  <a:pt x="60288" y="7256"/>
                </a:lnTo>
                <a:lnTo>
                  <a:pt x="35356" y="7256"/>
                </a:lnTo>
                <a:lnTo>
                  <a:pt x="35017" y="6512"/>
                </a:lnTo>
                <a:lnTo>
                  <a:pt x="12209" y="6512"/>
                </a:lnTo>
                <a:lnTo>
                  <a:pt x="12209" y="813"/>
                </a:lnTo>
                <a:close/>
              </a:path>
              <a:path w="61594" h="39369">
                <a:moveTo>
                  <a:pt x="41766" y="9187"/>
                </a:moveTo>
                <a:lnTo>
                  <a:pt x="21418" y="9187"/>
                </a:lnTo>
                <a:lnTo>
                  <a:pt x="22715" y="9791"/>
                </a:lnTo>
                <a:lnTo>
                  <a:pt x="24172" y="12213"/>
                </a:lnTo>
                <a:lnTo>
                  <a:pt x="24536" y="14923"/>
                </a:lnTo>
                <a:lnTo>
                  <a:pt x="24536" y="38956"/>
                </a:lnTo>
                <a:lnTo>
                  <a:pt x="36748" y="38956"/>
                </a:lnTo>
                <a:lnTo>
                  <a:pt x="36748" y="20286"/>
                </a:lnTo>
                <a:lnTo>
                  <a:pt x="36794" y="16689"/>
                </a:lnTo>
                <a:lnTo>
                  <a:pt x="37448" y="13939"/>
                </a:lnTo>
                <a:lnTo>
                  <a:pt x="39973" y="10138"/>
                </a:lnTo>
                <a:lnTo>
                  <a:pt x="41766" y="9187"/>
                </a:lnTo>
                <a:close/>
              </a:path>
              <a:path w="61594" h="39369">
                <a:moveTo>
                  <a:pt x="60853" y="9187"/>
                </a:moveTo>
                <a:lnTo>
                  <a:pt x="45863" y="9187"/>
                </a:lnTo>
                <a:lnTo>
                  <a:pt x="47150" y="9791"/>
                </a:lnTo>
                <a:lnTo>
                  <a:pt x="48742" y="12213"/>
                </a:lnTo>
                <a:lnTo>
                  <a:pt x="49140" y="14165"/>
                </a:lnTo>
                <a:lnTo>
                  <a:pt x="49140" y="17447"/>
                </a:lnTo>
                <a:lnTo>
                  <a:pt x="49136" y="17899"/>
                </a:lnTo>
                <a:lnTo>
                  <a:pt x="49114" y="18533"/>
                </a:lnTo>
                <a:lnTo>
                  <a:pt x="49097" y="18838"/>
                </a:lnTo>
                <a:lnTo>
                  <a:pt x="49073" y="19132"/>
                </a:lnTo>
                <a:lnTo>
                  <a:pt x="49073" y="38956"/>
                </a:lnTo>
                <a:lnTo>
                  <a:pt x="61285" y="38956"/>
                </a:lnTo>
                <a:lnTo>
                  <a:pt x="61285" y="10661"/>
                </a:lnTo>
                <a:lnTo>
                  <a:pt x="60853" y="9187"/>
                </a:lnTo>
                <a:close/>
              </a:path>
              <a:path w="61594" h="39369">
                <a:moveTo>
                  <a:pt x="52222" y="0"/>
                </a:moveTo>
                <a:lnTo>
                  <a:pt x="45303" y="0"/>
                </a:lnTo>
                <a:lnTo>
                  <a:pt x="42972" y="619"/>
                </a:lnTo>
                <a:lnTo>
                  <a:pt x="38730" y="3094"/>
                </a:lnTo>
                <a:lnTo>
                  <a:pt x="36898" y="4894"/>
                </a:lnTo>
                <a:lnTo>
                  <a:pt x="35356" y="7256"/>
                </a:lnTo>
                <a:lnTo>
                  <a:pt x="60288" y="7256"/>
                </a:lnTo>
                <a:lnTo>
                  <a:pt x="60137" y="6740"/>
                </a:lnTo>
                <a:lnTo>
                  <a:pt x="55555" y="1348"/>
                </a:lnTo>
                <a:lnTo>
                  <a:pt x="52222" y="0"/>
                </a:lnTo>
                <a:close/>
              </a:path>
              <a:path w="61594" h="39369">
                <a:moveTo>
                  <a:pt x="26416" y="0"/>
                </a:moveTo>
                <a:lnTo>
                  <a:pt x="21446" y="0"/>
                </a:lnTo>
                <a:lnTo>
                  <a:pt x="19306" y="545"/>
                </a:lnTo>
                <a:lnTo>
                  <a:pt x="15425" y="2727"/>
                </a:lnTo>
                <a:lnTo>
                  <a:pt x="13706" y="4352"/>
                </a:lnTo>
                <a:lnTo>
                  <a:pt x="12209" y="6512"/>
                </a:lnTo>
                <a:lnTo>
                  <a:pt x="35017" y="6512"/>
                </a:lnTo>
                <a:lnTo>
                  <a:pt x="34312" y="4962"/>
                </a:lnTo>
                <a:lnTo>
                  <a:pt x="32781" y="3180"/>
                </a:lnTo>
                <a:lnTo>
                  <a:pt x="28742" y="636"/>
                </a:lnTo>
                <a:lnTo>
                  <a:pt x="26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63121" y="3097826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41" y="0"/>
                </a:moveTo>
                <a:lnTo>
                  <a:pt x="14563" y="0"/>
                </a:lnTo>
                <a:lnTo>
                  <a:pt x="9392" y="1774"/>
                </a:lnTo>
                <a:lnTo>
                  <a:pt x="1879" y="8875"/>
                </a:lnTo>
                <a:lnTo>
                  <a:pt x="0" y="13747"/>
                </a:lnTo>
                <a:lnTo>
                  <a:pt x="0" y="26251"/>
                </a:lnTo>
                <a:lnTo>
                  <a:pt x="1910" y="31153"/>
                </a:lnTo>
                <a:lnTo>
                  <a:pt x="9548" y="38139"/>
                </a:lnTo>
                <a:lnTo>
                  <a:pt x="14906" y="39886"/>
                </a:lnTo>
                <a:lnTo>
                  <a:pt x="24677" y="39886"/>
                </a:lnTo>
                <a:lnTo>
                  <a:pt x="27555" y="39612"/>
                </a:lnTo>
                <a:lnTo>
                  <a:pt x="33314" y="38516"/>
                </a:lnTo>
                <a:lnTo>
                  <a:pt x="36192" y="37705"/>
                </a:lnTo>
                <a:lnTo>
                  <a:pt x="39072" y="36630"/>
                </a:lnTo>
                <a:lnTo>
                  <a:pt x="39072" y="31746"/>
                </a:lnTo>
                <a:lnTo>
                  <a:pt x="19767" y="31746"/>
                </a:lnTo>
                <a:lnTo>
                  <a:pt x="17299" y="31049"/>
                </a:lnTo>
                <a:lnTo>
                  <a:pt x="13766" y="28258"/>
                </a:lnTo>
                <a:lnTo>
                  <a:pt x="12738" y="26164"/>
                </a:lnTo>
                <a:lnTo>
                  <a:pt x="12443" y="23373"/>
                </a:lnTo>
                <a:lnTo>
                  <a:pt x="40934" y="23373"/>
                </a:lnTo>
                <a:lnTo>
                  <a:pt x="40934" y="15815"/>
                </a:lnTo>
                <a:lnTo>
                  <a:pt x="12580" y="15815"/>
                </a:lnTo>
                <a:lnTo>
                  <a:pt x="12941" y="13335"/>
                </a:lnTo>
                <a:lnTo>
                  <a:pt x="13857" y="11436"/>
                </a:lnTo>
                <a:lnTo>
                  <a:pt x="16801" y="8799"/>
                </a:lnTo>
                <a:lnTo>
                  <a:pt x="18715" y="8139"/>
                </a:lnTo>
                <a:lnTo>
                  <a:pt x="38252" y="8139"/>
                </a:lnTo>
                <a:lnTo>
                  <a:pt x="31936" y="1804"/>
                </a:lnTo>
                <a:lnTo>
                  <a:pt x="27141" y="0"/>
                </a:lnTo>
                <a:close/>
              </a:path>
              <a:path w="41275" h="40005">
                <a:moveTo>
                  <a:pt x="39072" y="27211"/>
                </a:moveTo>
                <a:lnTo>
                  <a:pt x="36241" y="28733"/>
                </a:lnTo>
                <a:lnTo>
                  <a:pt x="33485" y="29870"/>
                </a:lnTo>
                <a:lnTo>
                  <a:pt x="28118" y="31372"/>
                </a:lnTo>
                <a:lnTo>
                  <a:pt x="25496" y="31746"/>
                </a:lnTo>
                <a:lnTo>
                  <a:pt x="39072" y="31746"/>
                </a:lnTo>
                <a:lnTo>
                  <a:pt x="39072" y="27211"/>
                </a:lnTo>
                <a:close/>
              </a:path>
              <a:path w="41275" h="40005">
                <a:moveTo>
                  <a:pt x="38252" y="8139"/>
                </a:moveTo>
                <a:lnTo>
                  <a:pt x="23245" y="8139"/>
                </a:lnTo>
                <a:lnTo>
                  <a:pt x="25004" y="8844"/>
                </a:lnTo>
                <a:lnTo>
                  <a:pt x="27700" y="11662"/>
                </a:lnTo>
                <a:lnTo>
                  <a:pt x="28374" y="13515"/>
                </a:lnTo>
                <a:lnTo>
                  <a:pt x="28374" y="15815"/>
                </a:lnTo>
                <a:lnTo>
                  <a:pt x="40934" y="15815"/>
                </a:lnTo>
                <a:lnTo>
                  <a:pt x="40934" y="13846"/>
                </a:lnTo>
                <a:lnTo>
                  <a:pt x="39133" y="9022"/>
                </a:lnTo>
                <a:lnTo>
                  <a:pt x="38252" y="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439644" y="3085964"/>
            <a:ext cx="45720" cy="51435"/>
          </a:xfrm>
          <a:custGeom>
            <a:avLst/>
            <a:gdLst/>
            <a:ahLst/>
            <a:cxnLst/>
            <a:rect l="l" t="t" r="r" b="b"/>
            <a:pathLst>
              <a:path w="45719" h="51435">
                <a:moveTo>
                  <a:pt x="14644" y="0"/>
                </a:moveTo>
                <a:lnTo>
                  <a:pt x="0" y="0"/>
                </a:lnTo>
                <a:lnTo>
                  <a:pt x="0" y="50818"/>
                </a:lnTo>
                <a:lnTo>
                  <a:pt x="12443" y="50818"/>
                </a:lnTo>
                <a:lnTo>
                  <a:pt x="12443" y="15964"/>
                </a:lnTo>
                <a:lnTo>
                  <a:pt x="23063" y="15964"/>
                </a:lnTo>
                <a:lnTo>
                  <a:pt x="14644" y="0"/>
                </a:lnTo>
                <a:close/>
              </a:path>
              <a:path w="45719" h="51435">
                <a:moveTo>
                  <a:pt x="23063" y="15964"/>
                </a:moveTo>
                <a:lnTo>
                  <a:pt x="12443" y="15964"/>
                </a:lnTo>
                <a:lnTo>
                  <a:pt x="30825" y="50818"/>
                </a:lnTo>
                <a:lnTo>
                  <a:pt x="45469" y="50818"/>
                </a:lnTo>
                <a:lnTo>
                  <a:pt x="45469" y="34854"/>
                </a:lnTo>
                <a:lnTo>
                  <a:pt x="33026" y="34854"/>
                </a:lnTo>
                <a:lnTo>
                  <a:pt x="23063" y="15964"/>
                </a:lnTo>
                <a:close/>
              </a:path>
              <a:path w="45719" h="51435">
                <a:moveTo>
                  <a:pt x="45469" y="0"/>
                </a:moveTo>
                <a:lnTo>
                  <a:pt x="33026" y="0"/>
                </a:lnTo>
                <a:lnTo>
                  <a:pt x="33026" y="34854"/>
                </a:lnTo>
                <a:lnTo>
                  <a:pt x="45469" y="34854"/>
                </a:lnTo>
                <a:lnTo>
                  <a:pt x="45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911755" y="3076300"/>
            <a:ext cx="35560" cy="51435"/>
          </a:xfrm>
          <a:custGeom>
            <a:avLst/>
            <a:gdLst/>
            <a:ahLst/>
            <a:cxnLst/>
            <a:rect l="l" t="t" r="r" b="b"/>
            <a:pathLst>
              <a:path w="35560" h="51435">
                <a:moveTo>
                  <a:pt x="35364" y="0"/>
                </a:moveTo>
                <a:lnTo>
                  <a:pt x="0" y="0"/>
                </a:lnTo>
                <a:lnTo>
                  <a:pt x="0" y="50818"/>
                </a:lnTo>
                <a:lnTo>
                  <a:pt x="13145" y="50818"/>
                </a:lnTo>
                <a:lnTo>
                  <a:pt x="13145" y="29305"/>
                </a:lnTo>
                <a:lnTo>
                  <a:pt x="34087" y="29305"/>
                </a:lnTo>
                <a:lnTo>
                  <a:pt x="34087" y="19420"/>
                </a:lnTo>
                <a:lnTo>
                  <a:pt x="13145" y="19420"/>
                </a:lnTo>
                <a:lnTo>
                  <a:pt x="13145" y="9884"/>
                </a:lnTo>
                <a:lnTo>
                  <a:pt x="35364" y="9884"/>
                </a:lnTo>
                <a:lnTo>
                  <a:pt x="35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955328" y="3088162"/>
            <a:ext cx="28575" cy="39370"/>
          </a:xfrm>
          <a:custGeom>
            <a:avLst/>
            <a:gdLst/>
            <a:ahLst/>
            <a:cxnLst/>
            <a:rect l="l" t="t" r="r" b="b"/>
            <a:pathLst>
              <a:path w="28575" h="39369">
                <a:moveTo>
                  <a:pt x="12192" y="813"/>
                </a:moveTo>
                <a:lnTo>
                  <a:pt x="0" y="813"/>
                </a:lnTo>
                <a:lnTo>
                  <a:pt x="0" y="38956"/>
                </a:lnTo>
                <a:lnTo>
                  <a:pt x="12192" y="38956"/>
                </a:lnTo>
                <a:lnTo>
                  <a:pt x="12192" y="17769"/>
                </a:lnTo>
                <a:lnTo>
                  <a:pt x="13037" y="14898"/>
                </a:lnTo>
                <a:lnTo>
                  <a:pt x="16415" y="10887"/>
                </a:lnTo>
                <a:lnTo>
                  <a:pt x="18797" y="9884"/>
                </a:lnTo>
                <a:lnTo>
                  <a:pt x="28237" y="9884"/>
                </a:lnTo>
                <a:lnTo>
                  <a:pt x="28231" y="7210"/>
                </a:lnTo>
                <a:lnTo>
                  <a:pt x="12192" y="7210"/>
                </a:lnTo>
                <a:lnTo>
                  <a:pt x="12192" y="813"/>
                </a:lnTo>
                <a:close/>
              </a:path>
              <a:path w="28575" h="39369">
                <a:moveTo>
                  <a:pt x="28237" y="9884"/>
                </a:moveTo>
                <a:lnTo>
                  <a:pt x="22977" y="9884"/>
                </a:lnTo>
                <a:lnTo>
                  <a:pt x="24038" y="10007"/>
                </a:lnTo>
                <a:lnTo>
                  <a:pt x="26139" y="10499"/>
                </a:lnTo>
                <a:lnTo>
                  <a:pt x="27178" y="10879"/>
                </a:lnTo>
                <a:lnTo>
                  <a:pt x="28239" y="11395"/>
                </a:lnTo>
                <a:lnTo>
                  <a:pt x="28237" y="9884"/>
                </a:lnTo>
                <a:close/>
              </a:path>
              <a:path w="28575" h="39369">
                <a:moveTo>
                  <a:pt x="25229" y="0"/>
                </a:moveTo>
                <a:lnTo>
                  <a:pt x="22002" y="0"/>
                </a:lnTo>
                <a:lnTo>
                  <a:pt x="19599" y="575"/>
                </a:lnTo>
                <a:lnTo>
                  <a:pt x="15549" y="2875"/>
                </a:lnTo>
                <a:lnTo>
                  <a:pt x="13751" y="4703"/>
                </a:lnTo>
                <a:lnTo>
                  <a:pt x="12192" y="7210"/>
                </a:lnTo>
                <a:lnTo>
                  <a:pt x="28231" y="7210"/>
                </a:lnTo>
                <a:lnTo>
                  <a:pt x="25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87683" y="3088162"/>
            <a:ext cx="38735" cy="40005"/>
          </a:xfrm>
          <a:custGeom>
            <a:avLst/>
            <a:gdLst/>
            <a:ahLst/>
            <a:cxnLst/>
            <a:rect l="l" t="t" r="r" b="b"/>
            <a:pathLst>
              <a:path w="38735" h="40005">
                <a:moveTo>
                  <a:pt x="37454" y="8139"/>
                </a:moveTo>
                <a:lnTo>
                  <a:pt x="20032" y="8139"/>
                </a:lnTo>
                <a:lnTo>
                  <a:pt x="22392" y="8580"/>
                </a:lnTo>
                <a:lnTo>
                  <a:pt x="25402" y="10341"/>
                </a:lnTo>
                <a:lnTo>
                  <a:pt x="26160" y="11729"/>
                </a:lnTo>
                <a:lnTo>
                  <a:pt x="26160" y="14535"/>
                </a:lnTo>
                <a:lnTo>
                  <a:pt x="12495" y="14535"/>
                </a:lnTo>
                <a:lnTo>
                  <a:pt x="7666" y="15578"/>
                </a:lnTo>
                <a:lnTo>
                  <a:pt x="1537" y="19746"/>
                </a:lnTo>
                <a:lnTo>
                  <a:pt x="0" y="23020"/>
                </a:lnTo>
                <a:lnTo>
                  <a:pt x="0" y="31153"/>
                </a:lnTo>
                <a:lnTo>
                  <a:pt x="1234" y="34137"/>
                </a:lnTo>
                <a:lnTo>
                  <a:pt x="6128" y="38737"/>
                </a:lnTo>
                <a:lnTo>
                  <a:pt x="9312" y="39886"/>
                </a:lnTo>
                <a:lnTo>
                  <a:pt x="16155" y="39886"/>
                </a:lnTo>
                <a:lnTo>
                  <a:pt x="18646" y="39359"/>
                </a:lnTo>
                <a:lnTo>
                  <a:pt x="22717" y="37252"/>
                </a:lnTo>
                <a:lnTo>
                  <a:pt x="24536" y="35569"/>
                </a:lnTo>
                <a:lnTo>
                  <a:pt x="26160" y="33258"/>
                </a:lnTo>
                <a:lnTo>
                  <a:pt x="38483" y="33258"/>
                </a:lnTo>
                <a:lnTo>
                  <a:pt x="38483" y="31746"/>
                </a:lnTo>
                <a:lnTo>
                  <a:pt x="16307" y="31746"/>
                </a:lnTo>
                <a:lnTo>
                  <a:pt x="14877" y="31312"/>
                </a:lnTo>
                <a:lnTo>
                  <a:pt x="12842" y="29571"/>
                </a:lnTo>
                <a:lnTo>
                  <a:pt x="12322" y="28367"/>
                </a:lnTo>
                <a:lnTo>
                  <a:pt x="12322" y="25158"/>
                </a:lnTo>
                <a:lnTo>
                  <a:pt x="12972" y="23893"/>
                </a:lnTo>
                <a:lnTo>
                  <a:pt x="14228" y="23034"/>
                </a:lnTo>
                <a:lnTo>
                  <a:pt x="15505" y="22175"/>
                </a:lnTo>
                <a:lnTo>
                  <a:pt x="17390" y="21746"/>
                </a:lnTo>
                <a:lnTo>
                  <a:pt x="38483" y="21746"/>
                </a:lnTo>
                <a:lnTo>
                  <a:pt x="38483" y="11112"/>
                </a:lnTo>
                <a:lnTo>
                  <a:pt x="37454" y="8139"/>
                </a:lnTo>
                <a:close/>
              </a:path>
              <a:path w="38735" h="40005">
                <a:moveTo>
                  <a:pt x="38483" y="33258"/>
                </a:moveTo>
                <a:lnTo>
                  <a:pt x="26160" y="33258"/>
                </a:lnTo>
                <a:lnTo>
                  <a:pt x="26160" y="38956"/>
                </a:lnTo>
                <a:lnTo>
                  <a:pt x="38483" y="38956"/>
                </a:lnTo>
                <a:lnTo>
                  <a:pt x="38483" y="33258"/>
                </a:lnTo>
                <a:close/>
              </a:path>
              <a:path w="38735" h="40005">
                <a:moveTo>
                  <a:pt x="38483" y="21746"/>
                </a:moveTo>
                <a:lnTo>
                  <a:pt x="26160" y="21746"/>
                </a:lnTo>
                <a:lnTo>
                  <a:pt x="26160" y="25599"/>
                </a:lnTo>
                <a:lnTo>
                  <a:pt x="25381" y="27650"/>
                </a:lnTo>
                <a:lnTo>
                  <a:pt x="23843" y="29290"/>
                </a:lnTo>
                <a:lnTo>
                  <a:pt x="22284" y="30928"/>
                </a:lnTo>
                <a:lnTo>
                  <a:pt x="20378" y="31746"/>
                </a:lnTo>
                <a:lnTo>
                  <a:pt x="38483" y="31746"/>
                </a:lnTo>
                <a:lnTo>
                  <a:pt x="38483" y="21746"/>
                </a:lnTo>
                <a:close/>
              </a:path>
              <a:path w="38735" h="40005">
                <a:moveTo>
                  <a:pt x="25922" y="0"/>
                </a:moveTo>
                <a:lnTo>
                  <a:pt x="16437" y="0"/>
                </a:lnTo>
                <a:lnTo>
                  <a:pt x="13816" y="167"/>
                </a:lnTo>
                <a:lnTo>
                  <a:pt x="8575" y="838"/>
                </a:lnTo>
                <a:lnTo>
                  <a:pt x="5977" y="1329"/>
                </a:lnTo>
                <a:lnTo>
                  <a:pt x="3378" y="1977"/>
                </a:lnTo>
                <a:lnTo>
                  <a:pt x="3378" y="11279"/>
                </a:lnTo>
                <a:lnTo>
                  <a:pt x="5284" y="10233"/>
                </a:lnTo>
                <a:lnTo>
                  <a:pt x="7363" y="9448"/>
                </a:lnTo>
                <a:lnTo>
                  <a:pt x="11824" y="8402"/>
                </a:lnTo>
                <a:lnTo>
                  <a:pt x="14249" y="8139"/>
                </a:lnTo>
                <a:lnTo>
                  <a:pt x="37454" y="8139"/>
                </a:lnTo>
                <a:lnTo>
                  <a:pt x="36967" y="6733"/>
                </a:lnTo>
                <a:lnTo>
                  <a:pt x="30882" y="1346"/>
                </a:lnTo>
                <a:lnTo>
                  <a:pt x="25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38575" y="3088162"/>
            <a:ext cx="61594" cy="39370"/>
          </a:xfrm>
          <a:custGeom>
            <a:avLst/>
            <a:gdLst/>
            <a:ahLst/>
            <a:cxnLst/>
            <a:rect l="l" t="t" r="r" b="b"/>
            <a:pathLst>
              <a:path w="61594" h="39369">
                <a:moveTo>
                  <a:pt x="12214" y="813"/>
                </a:moveTo>
                <a:lnTo>
                  <a:pt x="0" y="813"/>
                </a:lnTo>
                <a:lnTo>
                  <a:pt x="0" y="38956"/>
                </a:lnTo>
                <a:lnTo>
                  <a:pt x="12214" y="38956"/>
                </a:lnTo>
                <a:lnTo>
                  <a:pt x="12214" y="16699"/>
                </a:lnTo>
                <a:lnTo>
                  <a:pt x="12842" y="13967"/>
                </a:lnTo>
                <a:lnTo>
                  <a:pt x="15397" y="10142"/>
                </a:lnTo>
                <a:lnTo>
                  <a:pt x="17216" y="9187"/>
                </a:lnTo>
                <a:lnTo>
                  <a:pt x="60855" y="9187"/>
                </a:lnTo>
                <a:lnTo>
                  <a:pt x="60290" y="7256"/>
                </a:lnTo>
                <a:lnTo>
                  <a:pt x="35364" y="7256"/>
                </a:lnTo>
                <a:lnTo>
                  <a:pt x="35020" y="6512"/>
                </a:lnTo>
                <a:lnTo>
                  <a:pt x="12214" y="6512"/>
                </a:lnTo>
                <a:lnTo>
                  <a:pt x="12214" y="813"/>
                </a:lnTo>
                <a:close/>
              </a:path>
              <a:path w="61594" h="39369">
                <a:moveTo>
                  <a:pt x="41775" y="9187"/>
                </a:moveTo>
                <a:lnTo>
                  <a:pt x="21418" y="9187"/>
                </a:lnTo>
                <a:lnTo>
                  <a:pt x="22717" y="9791"/>
                </a:lnTo>
                <a:lnTo>
                  <a:pt x="23453" y="11003"/>
                </a:lnTo>
                <a:lnTo>
                  <a:pt x="24168" y="12213"/>
                </a:lnTo>
                <a:lnTo>
                  <a:pt x="24536" y="14923"/>
                </a:lnTo>
                <a:lnTo>
                  <a:pt x="24536" y="38956"/>
                </a:lnTo>
                <a:lnTo>
                  <a:pt x="36750" y="38956"/>
                </a:lnTo>
                <a:lnTo>
                  <a:pt x="36750" y="20286"/>
                </a:lnTo>
                <a:lnTo>
                  <a:pt x="36794" y="16689"/>
                </a:lnTo>
                <a:lnTo>
                  <a:pt x="37443" y="13939"/>
                </a:lnTo>
                <a:lnTo>
                  <a:pt x="38699" y="12039"/>
                </a:lnTo>
                <a:lnTo>
                  <a:pt x="39977" y="10138"/>
                </a:lnTo>
                <a:lnTo>
                  <a:pt x="41775" y="9187"/>
                </a:lnTo>
                <a:close/>
              </a:path>
              <a:path w="61594" h="39369">
                <a:moveTo>
                  <a:pt x="60855" y="9187"/>
                </a:moveTo>
                <a:lnTo>
                  <a:pt x="45868" y="9187"/>
                </a:lnTo>
                <a:lnTo>
                  <a:pt x="47145" y="9791"/>
                </a:lnTo>
                <a:lnTo>
                  <a:pt x="48748" y="12213"/>
                </a:lnTo>
                <a:lnTo>
                  <a:pt x="49138" y="14165"/>
                </a:lnTo>
                <a:lnTo>
                  <a:pt x="49138" y="17899"/>
                </a:lnTo>
                <a:lnTo>
                  <a:pt x="49116" y="18217"/>
                </a:lnTo>
                <a:lnTo>
                  <a:pt x="49116" y="18533"/>
                </a:lnTo>
                <a:lnTo>
                  <a:pt x="49095" y="18838"/>
                </a:lnTo>
                <a:lnTo>
                  <a:pt x="49073" y="19132"/>
                </a:lnTo>
                <a:lnTo>
                  <a:pt x="49073" y="38956"/>
                </a:lnTo>
                <a:lnTo>
                  <a:pt x="61287" y="38956"/>
                </a:lnTo>
                <a:lnTo>
                  <a:pt x="61287" y="10661"/>
                </a:lnTo>
                <a:lnTo>
                  <a:pt x="60855" y="9187"/>
                </a:lnTo>
                <a:close/>
              </a:path>
              <a:path w="61594" h="39369">
                <a:moveTo>
                  <a:pt x="52213" y="0"/>
                </a:moveTo>
                <a:lnTo>
                  <a:pt x="45305" y="0"/>
                </a:lnTo>
                <a:lnTo>
                  <a:pt x="42966" y="619"/>
                </a:lnTo>
                <a:lnTo>
                  <a:pt x="38721" y="3094"/>
                </a:lnTo>
                <a:lnTo>
                  <a:pt x="36902" y="4894"/>
                </a:lnTo>
                <a:lnTo>
                  <a:pt x="35364" y="7256"/>
                </a:lnTo>
                <a:lnTo>
                  <a:pt x="60290" y="7256"/>
                </a:lnTo>
                <a:lnTo>
                  <a:pt x="60139" y="6740"/>
                </a:lnTo>
                <a:lnTo>
                  <a:pt x="55548" y="1348"/>
                </a:lnTo>
                <a:lnTo>
                  <a:pt x="52213" y="0"/>
                </a:lnTo>
                <a:close/>
              </a:path>
              <a:path w="61594" h="39369">
                <a:moveTo>
                  <a:pt x="26420" y="0"/>
                </a:moveTo>
                <a:lnTo>
                  <a:pt x="21439" y="0"/>
                </a:lnTo>
                <a:lnTo>
                  <a:pt x="19317" y="545"/>
                </a:lnTo>
                <a:lnTo>
                  <a:pt x="15419" y="2727"/>
                </a:lnTo>
                <a:lnTo>
                  <a:pt x="13708" y="4352"/>
                </a:lnTo>
                <a:lnTo>
                  <a:pt x="12214" y="6512"/>
                </a:lnTo>
                <a:lnTo>
                  <a:pt x="35020" y="6512"/>
                </a:lnTo>
                <a:lnTo>
                  <a:pt x="34303" y="4962"/>
                </a:lnTo>
                <a:lnTo>
                  <a:pt x="32787" y="3180"/>
                </a:lnTo>
                <a:lnTo>
                  <a:pt x="28738" y="636"/>
                </a:lnTo>
                <a:lnTo>
                  <a:pt x="26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110063" y="3088162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5">
                <a:moveTo>
                  <a:pt x="27135" y="0"/>
                </a:moveTo>
                <a:lnTo>
                  <a:pt x="14553" y="0"/>
                </a:lnTo>
                <a:lnTo>
                  <a:pt x="9398" y="1774"/>
                </a:lnTo>
                <a:lnTo>
                  <a:pt x="1884" y="8875"/>
                </a:lnTo>
                <a:lnTo>
                  <a:pt x="0" y="13747"/>
                </a:lnTo>
                <a:lnTo>
                  <a:pt x="0" y="26251"/>
                </a:lnTo>
                <a:lnTo>
                  <a:pt x="1905" y="31153"/>
                </a:lnTo>
                <a:lnTo>
                  <a:pt x="9550" y="38139"/>
                </a:lnTo>
                <a:lnTo>
                  <a:pt x="14899" y="39886"/>
                </a:lnTo>
                <a:lnTo>
                  <a:pt x="24666" y="39886"/>
                </a:lnTo>
                <a:lnTo>
                  <a:pt x="27546" y="39612"/>
                </a:lnTo>
                <a:lnTo>
                  <a:pt x="33307" y="38516"/>
                </a:lnTo>
                <a:lnTo>
                  <a:pt x="36187" y="37705"/>
                </a:lnTo>
                <a:lnTo>
                  <a:pt x="39068" y="36630"/>
                </a:lnTo>
                <a:lnTo>
                  <a:pt x="39068" y="31746"/>
                </a:lnTo>
                <a:lnTo>
                  <a:pt x="19772" y="31746"/>
                </a:lnTo>
                <a:lnTo>
                  <a:pt x="17303" y="31049"/>
                </a:lnTo>
                <a:lnTo>
                  <a:pt x="13773" y="28258"/>
                </a:lnTo>
                <a:lnTo>
                  <a:pt x="12733" y="26164"/>
                </a:lnTo>
                <a:lnTo>
                  <a:pt x="12430" y="23373"/>
                </a:lnTo>
                <a:lnTo>
                  <a:pt x="40930" y="23373"/>
                </a:lnTo>
                <a:lnTo>
                  <a:pt x="40930" y="15815"/>
                </a:lnTo>
                <a:lnTo>
                  <a:pt x="12582" y="15815"/>
                </a:lnTo>
                <a:lnTo>
                  <a:pt x="12928" y="13335"/>
                </a:lnTo>
                <a:lnTo>
                  <a:pt x="13860" y="11436"/>
                </a:lnTo>
                <a:lnTo>
                  <a:pt x="16805" y="8799"/>
                </a:lnTo>
                <a:lnTo>
                  <a:pt x="18711" y="8139"/>
                </a:lnTo>
                <a:lnTo>
                  <a:pt x="38253" y="8139"/>
                </a:lnTo>
                <a:lnTo>
                  <a:pt x="31943" y="1804"/>
                </a:lnTo>
                <a:lnTo>
                  <a:pt x="27135" y="0"/>
                </a:lnTo>
                <a:close/>
              </a:path>
              <a:path w="41275" h="40005">
                <a:moveTo>
                  <a:pt x="39068" y="27211"/>
                </a:moveTo>
                <a:lnTo>
                  <a:pt x="36231" y="28733"/>
                </a:lnTo>
                <a:lnTo>
                  <a:pt x="33480" y="29870"/>
                </a:lnTo>
                <a:lnTo>
                  <a:pt x="28110" y="31372"/>
                </a:lnTo>
                <a:lnTo>
                  <a:pt x="25489" y="31746"/>
                </a:lnTo>
                <a:lnTo>
                  <a:pt x="39068" y="31746"/>
                </a:lnTo>
                <a:lnTo>
                  <a:pt x="39068" y="27211"/>
                </a:lnTo>
                <a:close/>
              </a:path>
              <a:path w="41275" h="40005">
                <a:moveTo>
                  <a:pt x="38253" y="8139"/>
                </a:moveTo>
                <a:lnTo>
                  <a:pt x="23237" y="8139"/>
                </a:lnTo>
                <a:lnTo>
                  <a:pt x="24991" y="8844"/>
                </a:lnTo>
                <a:lnTo>
                  <a:pt x="26355" y="10253"/>
                </a:lnTo>
                <a:lnTo>
                  <a:pt x="27698" y="11662"/>
                </a:lnTo>
                <a:lnTo>
                  <a:pt x="28369" y="13515"/>
                </a:lnTo>
                <a:lnTo>
                  <a:pt x="28369" y="15815"/>
                </a:lnTo>
                <a:lnTo>
                  <a:pt x="40930" y="15815"/>
                </a:lnTo>
                <a:lnTo>
                  <a:pt x="40930" y="13846"/>
                </a:lnTo>
                <a:lnTo>
                  <a:pt x="39133" y="9022"/>
                </a:lnTo>
                <a:lnTo>
                  <a:pt x="38253" y="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86575" y="3076300"/>
            <a:ext cx="45720" cy="51435"/>
          </a:xfrm>
          <a:custGeom>
            <a:avLst/>
            <a:gdLst/>
            <a:ahLst/>
            <a:cxnLst/>
            <a:rect l="l" t="t" r="r" b="b"/>
            <a:pathLst>
              <a:path w="45719" h="51435">
                <a:moveTo>
                  <a:pt x="14661" y="0"/>
                </a:moveTo>
                <a:lnTo>
                  <a:pt x="0" y="0"/>
                </a:lnTo>
                <a:lnTo>
                  <a:pt x="0" y="50818"/>
                </a:lnTo>
                <a:lnTo>
                  <a:pt x="12452" y="50818"/>
                </a:lnTo>
                <a:lnTo>
                  <a:pt x="12452" y="15964"/>
                </a:lnTo>
                <a:lnTo>
                  <a:pt x="23073" y="15964"/>
                </a:lnTo>
                <a:lnTo>
                  <a:pt x="14661" y="0"/>
                </a:lnTo>
                <a:close/>
              </a:path>
              <a:path w="45719" h="51435">
                <a:moveTo>
                  <a:pt x="23073" y="15964"/>
                </a:moveTo>
                <a:lnTo>
                  <a:pt x="12452" y="15964"/>
                </a:lnTo>
                <a:lnTo>
                  <a:pt x="30838" y="50818"/>
                </a:lnTo>
                <a:lnTo>
                  <a:pt x="45478" y="50818"/>
                </a:lnTo>
                <a:lnTo>
                  <a:pt x="45478" y="34854"/>
                </a:lnTo>
                <a:lnTo>
                  <a:pt x="33026" y="34854"/>
                </a:lnTo>
                <a:lnTo>
                  <a:pt x="23073" y="15964"/>
                </a:lnTo>
                <a:close/>
              </a:path>
              <a:path w="45719" h="51435">
                <a:moveTo>
                  <a:pt x="45478" y="0"/>
                </a:moveTo>
                <a:lnTo>
                  <a:pt x="33026" y="0"/>
                </a:lnTo>
                <a:lnTo>
                  <a:pt x="33026" y="34854"/>
                </a:lnTo>
                <a:lnTo>
                  <a:pt x="45478" y="34854"/>
                </a:lnTo>
                <a:lnTo>
                  <a:pt x="45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72118" y="308351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25814" y="25815"/>
                </a:moveTo>
                <a:lnTo>
                  <a:pt x="17671" y="25815"/>
                </a:lnTo>
                <a:lnTo>
                  <a:pt x="17671" y="43607"/>
                </a:lnTo>
                <a:lnTo>
                  <a:pt x="25814" y="43607"/>
                </a:lnTo>
                <a:lnTo>
                  <a:pt x="25814" y="25815"/>
                </a:lnTo>
                <a:close/>
              </a:path>
              <a:path w="43814" h="43814">
                <a:moveTo>
                  <a:pt x="43486" y="17792"/>
                </a:moveTo>
                <a:lnTo>
                  <a:pt x="0" y="17792"/>
                </a:lnTo>
                <a:lnTo>
                  <a:pt x="0" y="25815"/>
                </a:lnTo>
                <a:lnTo>
                  <a:pt x="43486" y="25815"/>
                </a:lnTo>
                <a:lnTo>
                  <a:pt x="43486" y="17792"/>
                </a:lnTo>
                <a:close/>
              </a:path>
              <a:path w="43814" h="43814">
                <a:moveTo>
                  <a:pt x="25814" y="0"/>
                </a:moveTo>
                <a:lnTo>
                  <a:pt x="17671" y="0"/>
                </a:lnTo>
                <a:lnTo>
                  <a:pt x="17671" y="17792"/>
                </a:lnTo>
                <a:lnTo>
                  <a:pt x="25814" y="17792"/>
                </a:lnTo>
                <a:lnTo>
                  <a:pt x="2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57141" y="3076300"/>
            <a:ext cx="36195" cy="51435"/>
          </a:xfrm>
          <a:custGeom>
            <a:avLst/>
            <a:gdLst/>
            <a:ahLst/>
            <a:cxnLst/>
            <a:rect l="l" t="t" r="r" b="b"/>
            <a:pathLst>
              <a:path w="36195" h="51435">
                <a:moveTo>
                  <a:pt x="35689" y="41747"/>
                </a:moveTo>
                <a:lnTo>
                  <a:pt x="346" y="41747"/>
                </a:lnTo>
                <a:lnTo>
                  <a:pt x="346" y="50818"/>
                </a:lnTo>
                <a:lnTo>
                  <a:pt x="35689" y="50818"/>
                </a:lnTo>
                <a:lnTo>
                  <a:pt x="35689" y="41747"/>
                </a:lnTo>
                <a:close/>
              </a:path>
              <a:path w="36195" h="51435">
                <a:moveTo>
                  <a:pt x="24168" y="8954"/>
                </a:moveTo>
                <a:lnTo>
                  <a:pt x="11846" y="8954"/>
                </a:lnTo>
                <a:lnTo>
                  <a:pt x="11846" y="41747"/>
                </a:lnTo>
                <a:lnTo>
                  <a:pt x="24168" y="41747"/>
                </a:lnTo>
                <a:lnTo>
                  <a:pt x="24168" y="8954"/>
                </a:lnTo>
                <a:close/>
              </a:path>
              <a:path w="36195" h="51435">
                <a:moveTo>
                  <a:pt x="24168" y="0"/>
                </a:moveTo>
                <a:lnTo>
                  <a:pt x="11737" y="0"/>
                </a:lnTo>
                <a:lnTo>
                  <a:pt x="0" y="2442"/>
                </a:lnTo>
                <a:lnTo>
                  <a:pt x="0" y="11396"/>
                </a:lnTo>
                <a:lnTo>
                  <a:pt x="11846" y="8954"/>
                </a:lnTo>
                <a:lnTo>
                  <a:pt x="24168" y="8954"/>
                </a:lnTo>
                <a:lnTo>
                  <a:pt x="2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20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60" dirty="0"/>
              <a:t>(page</a:t>
            </a:r>
            <a:r>
              <a:rPr spc="-190" dirty="0"/>
              <a:t> </a:t>
            </a:r>
            <a:r>
              <a:rPr spc="-30" dirty="0"/>
              <a:t>flipping)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76207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89457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1881873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932673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812634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863424"/>
            <a:ext cx="50749" cy="1031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06486"/>
            <a:ext cx="3989704" cy="1139190"/>
          </a:xfrm>
          <a:custGeom>
            <a:avLst/>
            <a:gdLst/>
            <a:ahLst/>
            <a:cxnLst/>
            <a:rect l="l" t="t" r="r" b="b"/>
            <a:pathLst>
              <a:path w="3989704" h="1139189">
                <a:moveTo>
                  <a:pt x="3989654" y="0"/>
                </a:moveTo>
                <a:lnTo>
                  <a:pt x="0" y="0"/>
                </a:lnTo>
                <a:lnTo>
                  <a:pt x="0" y="1088086"/>
                </a:lnTo>
                <a:lnTo>
                  <a:pt x="4008" y="1107811"/>
                </a:lnTo>
                <a:lnTo>
                  <a:pt x="14922" y="1123964"/>
                </a:lnTo>
                <a:lnTo>
                  <a:pt x="31075" y="1134878"/>
                </a:lnTo>
                <a:lnTo>
                  <a:pt x="50800" y="1138886"/>
                </a:lnTo>
                <a:lnTo>
                  <a:pt x="3938854" y="1138886"/>
                </a:lnTo>
                <a:lnTo>
                  <a:pt x="3958579" y="1134878"/>
                </a:lnTo>
                <a:lnTo>
                  <a:pt x="3974732" y="1123964"/>
                </a:lnTo>
                <a:lnTo>
                  <a:pt x="3985646" y="1107811"/>
                </a:lnTo>
                <a:lnTo>
                  <a:pt x="3989654" y="108808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850724"/>
            <a:ext cx="0" cy="1062990"/>
          </a:xfrm>
          <a:custGeom>
            <a:avLst/>
            <a:gdLst/>
            <a:ahLst/>
            <a:cxnLst/>
            <a:rect l="l" t="t" r="r" b="b"/>
            <a:pathLst>
              <a:path h="1062989">
                <a:moveTo>
                  <a:pt x="0" y="1062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8380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8253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812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490321"/>
            <a:ext cx="3913504" cy="269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30" dirty="0">
                <a:solidFill>
                  <a:srgbClr val="7F7F7F"/>
                </a:solidFill>
                <a:latin typeface="PMingLiU"/>
                <a:cs typeface="PMingLiU"/>
              </a:rPr>
              <a:t>page_flip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5" dirty="0">
                <a:latin typeface="Tahoma"/>
                <a:cs typeface="Tahoma"/>
              </a:rPr>
              <a:t>responsible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-55" dirty="0">
                <a:latin typeface="Tahoma"/>
                <a:cs typeface="Tahoma"/>
              </a:rPr>
              <a:t>queueing a </a:t>
            </a:r>
            <a:r>
              <a:rPr sz="1050" spc="-50" dirty="0">
                <a:latin typeface="Tahoma"/>
                <a:cs typeface="Tahoma"/>
              </a:rPr>
              <a:t>frame </a:t>
            </a:r>
            <a:r>
              <a:rPr sz="1050" spc="5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update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2577465">
              <a:lnSpc>
                <a:spcPct val="101499"/>
              </a:lnSpc>
            </a:pPr>
            <a:r>
              <a:rPr sz="900" spc="5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50" dirty="0">
                <a:latin typeface="Arial"/>
                <a:cs typeface="Arial"/>
              </a:rPr>
              <a:t>drm_crtc_funcs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85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85" dirty="0">
                <a:latin typeface="Arial"/>
                <a:cs typeface="Arial"/>
              </a:rPr>
              <a:t>(*page_flip)(</a:t>
            </a:r>
            <a:r>
              <a:rPr sz="900" spc="8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85" dirty="0">
                <a:latin typeface="Arial"/>
                <a:cs typeface="Arial"/>
              </a:rPr>
              <a:t>drm_crtc</a:t>
            </a:r>
            <a:r>
              <a:rPr sz="900" spc="160" dirty="0">
                <a:latin typeface="Arial"/>
                <a:cs typeface="Arial"/>
              </a:rPr>
              <a:t> </a:t>
            </a:r>
            <a:r>
              <a:rPr sz="900" spc="125" dirty="0">
                <a:latin typeface="Arial"/>
                <a:cs typeface="Arial"/>
              </a:rPr>
              <a:t>*crtc,</a:t>
            </a:r>
            <a:endParaRPr sz="900">
              <a:latin typeface="Arial"/>
              <a:cs typeface="Arial"/>
            </a:endParaRPr>
          </a:p>
          <a:p>
            <a:pPr marL="1148080" marR="485140">
              <a:lnSpc>
                <a:spcPct val="101499"/>
              </a:lnSpc>
            </a:pP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 </a:t>
            </a:r>
            <a:r>
              <a:rPr sz="900" spc="130" dirty="0">
                <a:latin typeface="Arial"/>
                <a:cs typeface="Arial"/>
              </a:rPr>
              <a:t>*fb,  </a:t>
            </a: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drm_pending_vblank_event </a:t>
            </a:r>
            <a:r>
              <a:rPr sz="900" spc="70" dirty="0">
                <a:latin typeface="Arial"/>
                <a:cs typeface="Arial"/>
              </a:rPr>
              <a:t>*event,  </a:t>
            </a:r>
            <a:r>
              <a:rPr sz="900" spc="90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90" dirty="0">
                <a:latin typeface="Arial"/>
                <a:cs typeface="Arial"/>
              </a:rPr>
              <a:t>flags);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289560" marR="210185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frame </a:t>
            </a:r>
            <a:r>
              <a:rPr sz="1050" spc="-35" dirty="0">
                <a:latin typeface="Tahoma"/>
                <a:cs typeface="Tahoma"/>
              </a:rPr>
              <a:t>is really </a:t>
            </a:r>
            <a:r>
              <a:rPr sz="1050" spc="-40" dirty="0">
                <a:latin typeface="Tahoma"/>
                <a:cs typeface="Tahoma"/>
              </a:rPr>
              <a:t>updated </a:t>
            </a:r>
            <a:r>
              <a:rPr sz="1050" spc="-15" dirty="0">
                <a:latin typeface="Tahoma"/>
                <a:cs typeface="Tahoma"/>
              </a:rPr>
              <a:t>at </a:t>
            </a:r>
            <a:r>
              <a:rPr sz="1050" spc="-40" dirty="0">
                <a:latin typeface="Tahoma"/>
                <a:cs typeface="Tahoma"/>
              </a:rPr>
              <a:t>the next </a:t>
            </a:r>
            <a:r>
              <a:rPr sz="1050" spc="60" dirty="0">
                <a:latin typeface="Tahoma"/>
                <a:cs typeface="Tahoma"/>
              </a:rPr>
              <a:t>VBLANK </a:t>
            </a:r>
            <a:r>
              <a:rPr sz="1050" spc="-25" dirty="0">
                <a:latin typeface="Tahoma"/>
                <a:cs typeface="Tahoma"/>
              </a:rPr>
              <a:t>(interval  </a:t>
            </a:r>
            <a:r>
              <a:rPr sz="1050" spc="-65" dirty="0">
                <a:latin typeface="Tahoma"/>
                <a:cs typeface="Tahoma"/>
              </a:rPr>
              <a:t>between </a:t>
            </a:r>
            <a:r>
              <a:rPr sz="1050" spc="-55" dirty="0">
                <a:latin typeface="Tahoma"/>
                <a:cs typeface="Tahoma"/>
              </a:rPr>
              <a:t>2</a:t>
            </a:r>
            <a:r>
              <a:rPr sz="1050" spc="5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frames)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>
                <a:latin typeface="Tahoma"/>
                <a:cs typeface="Tahoma"/>
              </a:rPr>
              <a:t>Only </a:t>
            </a:r>
            <a:r>
              <a:rPr sz="1050" spc="-65" dirty="0">
                <a:latin typeface="Tahoma"/>
                <a:cs typeface="Tahoma"/>
              </a:rPr>
              <a:t>one page </a:t>
            </a:r>
            <a:r>
              <a:rPr sz="1050" spc="-15" dirty="0">
                <a:latin typeface="Tahoma"/>
                <a:cs typeface="Tahoma"/>
              </a:rPr>
              <a:t>flip at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1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time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Should return </a:t>
            </a:r>
            <a:r>
              <a:rPr sz="1050" spc="40" dirty="0">
                <a:latin typeface="Tahoma"/>
                <a:cs typeface="Tahoma"/>
              </a:rPr>
              <a:t>EBUSY </a:t>
            </a:r>
            <a:r>
              <a:rPr sz="1050" spc="-5" dirty="0">
                <a:latin typeface="Tahoma"/>
                <a:cs typeface="Tahoma"/>
              </a:rPr>
              <a:t>if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65" dirty="0">
                <a:latin typeface="Tahoma"/>
                <a:cs typeface="Tahoma"/>
              </a:rPr>
              <a:t>page </a:t>
            </a:r>
            <a:r>
              <a:rPr sz="1050" spc="-15" dirty="0">
                <a:latin typeface="Tahoma"/>
                <a:cs typeface="Tahoma"/>
              </a:rPr>
              <a:t>flip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5" dirty="0">
                <a:latin typeface="Tahoma"/>
                <a:cs typeface="Tahoma"/>
              </a:rPr>
              <a:t>already </a:t>
            </a:r>
            <a:r>
              <a:rPr sz="1050" spc="200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queued</a:t>
            </a:r>
            <a:endParaRPr sz="1050">
              <a:latin typeface="Tahoma"/>
              <a:cs typeface="Tahoma"/>
            </a:endParaRPr>
          </a:p>
          <a:p>
            <a:pPr marL="289560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14" dirty="0">
                <a:solidFill>
                  <a:srgbClr val="7F7F7F"/>
                </a:solidFill>
                <a:latin typeface="PMingLiU"/>
                <a:cs typeface="PMingLiU"/>
              </a:rPr>
              <a:t>event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inform the </a:t>
            </a:r>
            <a:r>
              <a:rPr sz="1050" spc="-60" dirty="0">
                <a:latin typeface="Tahoma"/>
                <a:cs typeface="Tahoma"/>
              </a:rPr>
              <a:t>user </a:t>
            </a:r>
            <a:r>
              <a:rPr sz="1050" spc="-65" dirty="0">
                <a:latin typeface="Tahoma"/>
                <a:cs typeface="Tahoma"/>
              </a:rPr>
              <a:t>when page </a:t>
            </a:r>
            <a:r>
              <a:rPr sz="1050" spc="-15" dirty="0">
                <a:latin typeface="Tahoma"/>
                <a:cs typeface="Tahoma"/>
              </a:rPr>
              <a:t>flip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60" dirty="0">
                <a:latin typeface="Tahoma"/>
                <a:cs typeface="Tahoma"/>
              </a:rPr>
              <a:t>done </a:t>
            </a:r>
            <a:r>
              <a:rPr sz="1050" spc="-30" dirty="0">
                <a:latin typeface="Tahoma"/>
                <a:cs typeface="Tahoma"/>
              </a:rPr>
              <a:t>(the </a:t>
            </a:r>
            <a:r>
              <a:rPr sz="1050" spc="-55" dirty="0">
                <a:latin typeface="Tahoma"/>
                <a:cs typeface="Tahoma"/>
              </a:rPr>
              <a:t>2  frames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25" dirty="0">
                <a:latin typeface="Tahoma"/>
                <a:cs typeface="Tahoma"/>
              </a:rPr>
              <a:t>actually</a:t>
            </a:r>
            <a:r>
              <a:rPr sz="1050" spc="175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flipped)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21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65" dirty="0"/>
              <a:t>CRTC </a:t>
            </a:r>
            <a:r>
              <a:rPr spc="-60" dirty="0"/>
              <a:t>(page</a:t>
            </a:r>
            <a:r>
              <a:rPr spc="-190" dirty="0"/>
              <a:t> </a:t>
            </a:r>
            <a:r>
              <a:rPr spc="-30" dirty="0"/>
              <a:t>flipping)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46233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2417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3229076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279876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12902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563664"/>
            <a:ext cx="50749" cy="2678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506730"/>
            <a:ext cx="3989704" cy="2786380"/>
          </a:xfrm>
          <a:custGeom>
            <a:avLst/>
            <a:gdLst/>
            <a:ahLst/>
            <a:cxnLst/>
            <a:rect l="l" t="t" r="r" b="b"/>
            <a:pathLst>
              <a:path w="3989704" h="2786379">
                <a:moveTo>
                  <a:pt x="3989654" y="0"/>
                </a:moveTo>
                <a:lnTo>
                  <a:pt x="0" y="0"/>
                </a:lnTo>
                <a:lnTo>
                  <a:pt x="0" y="2735046"/>
                </a:lnTo>
                <a:lnTo>
                  <a:pt x="4008" y="2754771"/>
                </a:lnTo>
                <a:lnTo>
                  <a:pt x="14922" y="2770924"/>
                </a:lnTo>
                <a:lnTo>
                  <a:pt x="31075" y="2781838"/>
                </a:lnTo>
                <a:lnTo>
                  <a:pt x="50800" y="2785846"/>
                </a:lnTo>
                <a:lnTo>
                  <a:pt x="3938854" y="2785846"/>
                </a:lnTo>
                <a:lnTo>
                  <a:pt x="3958579" y="2781838"/>
                </a:lnTo>
                <a:lnTo>
                  <a:pt x="3974732" y="2770924"/>
                </a:lnTo>
                <a:lnTo>
                  <a:pt x="3985646" y="2754771"/>
                </a:lnTo>
                <a:lnTo>
                  <a:pt x="3989654" y="273504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50964"/>
            <a:ext cx="0" cy="2710180"/>
          </a:xfrm>
          <a:custGeom>
            <a:avLst/>
            <a:gdLst/>
            <a:ahLst/>
            <a:cxnLst/>
            <a:rect l="l" t="t" r="r" b="b"/>
            <a:pathLst>
              <a:path h="2710179">
                <a:moveTo>
                  <a:pt x="0" y="270986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5382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5255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128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508584"/>
            <a:ext cx="3252470" cy="276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0"/>
              </a:lnSpc>
            </a:pPr>
            <a:r>
              <a:rPr sz="600" spc="85" dirty="0">
                <a:solidFill>
                  <a:srgbClr val="8C008C"/>
                </a:solidFill>
                <a:latin typeface="PMingLiU"/>
                <a:cs typeface="PMingLiU"/>
              </a:rPr>
              <a:t>static</a:t>
            </a:r>
            <a:r>
              <a:rPr sz="600" spc="8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85" dirty="0">
                <a:solidFill>
                  <a:srgbClr val="008C44"/>
                </a:solidFill>
                <a:latin typeface="PMingLiU"/>
                <a:cs typeface="PMingLiU"/>
              </a:rPr>
              <a:t>atmel_hlcdc_crtc_page_flip</a:t>
            </a:r>
            <a:r>
              <a:rPr sz="600" spc="85" dirty="0">
                <a:latin typeface="PMingLiU"/>
                <a:cs typeface="PMingLiU"/>
              </a:rPr>
              <a:t>(</a:t>
            </a:r>
            <a:r>
              <a:rPr sz="600" spc="8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5" dirty="0">
                <a:latin typeface="PMingLiU"/>
                <a:cs typeface="PMingLiU"/>
              </a:rPr>
              <a:t>drm_crtc </a:t>
            </a:r>
            <a:r>
              <a:rPr sz="600" spc="75" dirty="0">
                <a:latin typeface="PMingLiU"/>
                <a:cs typeface="PMingLiU"/>
              </a:rPr>
              <a:t>*c,</a:t>
            </a: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drm_framebuffer</a:t>
            </a:r>
            <a:r>
              <a:rPr sz="600" spc="220" dirty="0">
                <a:latin typeface="PMingLiU"/>
                <a:cs typeface="PMingLiU"/>
              </a:rPr>
              <a:t> </a:t>
            </a:r>
            <a:r>
              <a:rPr sz="600" spc="90" dirty="0">
                <a:latin typeface="PMingLiU"/>
                <a:cs typeface="PMingLiU"/>
              </a:rPr>
              <a:t>*fb,</a:t>
            </a:r>
            <a:endParaRPr sz="600">
              <a:latin typeface="PMingLiU"/>
              <a:cs typeface="PMingLiU"/>
            </a:endParaRPr>
          </a:p>
          <a:p>
            <a:pPr marL="1544955" marR="166370">
              <a:lnSpc>
                <a:spcPts val="700"/>
              </a:lnSpc>
              <a:spcBef>
                <a:spcPts val="25"/>
              </a:spcBef>
            </a:pP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60" dirty="0">
                <a:latin typeface="PMingLiU"/>
                <a:cs typeface="PMingLiU"/>
              </a:rPr>
              <a:t>drm_pending_vblank_event </a:t>
            </a:r>
            <a:r>
              <a:rPr sz="600" spc="80" dirty="0">
                <a:latin typeface="PMingLiU"/>
                <a:cs typeface="PMingLiU"/>
              </a:rPr>
              <a:t>*event,  </a:t>
            </a:r>
            <a:r>
              <a:rPr sz="600" spc="85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85" dirty="0">
                <a:latin typeface="PMingLiU"/>
                <a:cs typeface="PMingLiU"/>
              </a:rPr>
              <a:t>page_flip_flags)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65"/>
              </a:lnSpc>
            </a:pP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114" dirty="0">
                <a:solidFill>
                  <a:srgbClr val="218C21"/>
                </a:solidFill>
                <a:latin typeface="PMingLiU"/>
                <a:cs typeface="PMingLiU"/>
              </a:rPr>
              <a:t>Initialize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local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variables</a:t>
            </a:r>
            <a:r>
              <a:rPr sz="600" spc="300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 marR="609600">
              <a:lnSpc>
                <a:spcPts val="700"/>
              </a:lnSpc>
              <a:spcBef>
                <a:spcPts val="25"/>
              </a:spcBef>
            </a:pPr>
            <a:r>
              <a:rPr sz="600" spc="8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0" dirty="0">
                <a:latin typeface="PMingLiU"/>
                <a:cs typeface="PMingLiU"/>
              </a:rPr>
              <a:t>atmel_hlcdc_crtc </a:t>
            </a:r>
            <a:r>
              <a:rPr sz="600" spc="90" dirty="0">
                <a:latin typeface="PMingLiU"/>
                <a:cs typeface="PMingLiU"/>
              </a:rPr>
              <a:t>*crtc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75" dirty="0">
                <a:latin typeface="PMingLiU"/>
                <a:cs typeface="PMingLiU"/>
              </a:rPr>
              <a:t>drm_crtc_to_atmel_hlcdc_crtc(c);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05346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25" dirty="0">
                <a:solidFill>
                  <a:srgbClr val="218C21"/>
                </a:solidFill>
                <a:latin typeface="PMingLiU"/>
                <a:cs typeface="PMingLiU"/>
              </a:rPr>
              <a:t>Check </a:t>
            </a:r>
            <a:r>
              <a:rPr sz="600" spc="145" dirty="0">
                <a:solidFill>
                  <a:srgbClr val="218C21"/>
                </a:solidFill>
                <a:latin typeface="PMingLiU"/>
                <a:cs typeface="PMingLiU"/>
              </a:rPr>
              <a:t>if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35" dirty="0">
                <a:solidFill>
                  <a:srgbClr val="218C21"/>
                </a:solidFill>
                <a:latin typeface="PMingLiU"/>
                <a:cs typeface="PMingLiU"/>
              </a:rPr>
              <a:t>there’s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55" dirty="0">
                <a:solidFill>
                  <a:srgbClr val="218C21"/>
                </a:solidFill>
                <a:latin typeface="PMingLiU"/>
                <a:cs typeface="PMingLiU"/>
              </a:rPr>
              <a:t>pending </a:t>
            </a:r>
            <a:r>
              <a:rPr sz="600" spc="50" dirty="0">
                <a:solidFill>
                  <a:srgbClr val="218C21"/>
                </a:solidFill>
                <a:latin typeface="PMingLiU"/>
                <a:cs typeface="PMingLiU"/>
              </a:rPr>
              <a:t>page </a:t>
            </a:r>
            <a:r>
              <a:rPr sz="600" spc="120" dirty="0">
                <a:solidFill>
                  <a:srgbClr val="218C21"/>
                </a:solidFill>
                <a:latin typeface="PMingLiU"/>
                <a:cs typeface="PMingLiU"/>
              </a:rPr>
              <a:t>flip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request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65" dirty="0">
                <a:latin typeface="PMingLiU"/>
                <a:cs typeface="PMingLiU"/>
              </a:rPr>
              <a:t>spin_lock_irqsave(&amp;dev-&gt;event_lock,</a:t>
            </a:r>
            <a:r>
              <a:rPr sz="600" spc="229" dirty="0">
                <a:latin typeface="PMingLiU"/>
                <a:cs typeface="PMingLiU"/>
              </a:rPr>
              <a:t> </a:t>
            </a:r>
            <a:r>
              <a:rPr sz="600" spc="110" dirty="0">
                <a:latin typeface="PMingLiU"/>
                <a:cs typeface="PMingLiU"/>
              </a:rPr>
              <a:t>flags);</a:t>
            </a:r>
            <a:endParaRPr sz="600">
              <a:latin typeface="PMingLiU"/>
              <a:cs typeface="PMingLiU"/>
            </a:endParaRPr>
          </a:p>
          <a:p>
            <a:pPr marL="173990" indent="-80645">
              <a:lnSpc>
                <a:spcPts val="665"/>
              </a:lnSpc>
            </a:pPr>
            <a:r>
              <a:rPr sz="600" spc="95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95" dirty="0">
                <a:latin typeface="PMingLiU"/>
                <a:cs typeface="PMingLiU"/>
              </a:rPr>
              <a:t>(crtc-&gt;event)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95"/>
              </a:lnSpc>
            </a:pPr>
            <a:r>
              <a:rPr sz="600" spc="114" dirty="0">
                <a:latin typeface="PMingLiU"/>
                <a:cs typeface="PMingLiU"/>
              </a:rPr>
              <a:t>ret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dirty="0">
                <a:latin typeface="PMingLiU"/>
                <a:cs typeface="PMingLiU"/>
              </a:rPr>
              <a:t> -EBUSY;</a:t>
            </a:r>
            <a:endParaRPr sz="600">
              <a:latin typeface="PMingLiU"/>
              <a:cs typeface="PMingLiU"/>
            </a:endParaRPr>
          </a:p>
          <a:p>
            <a:pPr marL="93345" marR="1214755">
              <a:lnSpc>
                <a:spcPts val="700"/>
              </a:lnSpc>
              <a:spcBef>
                <a:spcPts val="25"/>
              </a:spcBef>
            </a:pPr>
            <a:r>
              <a:rPr sz="600" spc="70" dirty="0">
                <a:latin typeface="PMingLiU"/>
                <a:cs typeface="PMingLiU"/>
              </a:rPr>
              <a:t>spin_unlock_irqrestore(&amp;dev-&gt;event_lock, </a:t>
            </a:r>
            <a:r>
              <a:rPr sz="600" spc="110" dirty="0">
                <a:latin typeface="PMingLiU"/>
                <a:cs typeface="PMingLiU"/>
              </a:rPr>
              <a:t>flags);  </a:t>
            </a:r>
            <a:r>
              <a:rPr sz="600" spc="125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125" dirty="0">
                <a:latin typeface="PMingLiU"/>
                <a:cs typeface="PMingLiU"/>
              </a:rPr>
              <a:t>(ret)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65"/>
              </a:lnSpc>
            </a:pPr>
            <a:r>
              <a:rPr sz="600" spc="10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0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710"/>
              </a:lnSpc>
            </a:pP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20637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Store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event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to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inform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105" dirty="0">
                <a:solidFill>
                  <a:srgbClr val="218C21"/>
                </a:solidFill>
                <a:latin typeface="PMingLiU"/>
                <a:cs typeface="PMingLiU"/>
              </a:rPr>
              <a:t>caller </a:t>
            </a:r>
            <a:r>
              <a:rPr sz="600" spc="10" dirty="0">
                <a:solidFill>
                  <a:srgbClr val="218C21"/>
                </a:solidFill>
                <a:latin typeface="PMingLiU"/>
                <a:cs typeface="PMingLiU"/>
              </a:rPr>
              <a:t>when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50" dirty="0">
                <a:solidFill>
                  <a:srgbClr val="218C21"/>
                </a:solidFill>
                <a:latin typeface="PMingLiU"/>
                <a:cs typeface="PMingLiU"/>
              </a:rPr>
              <a:t>page </a:t>
            </a:r>
            <a:r>
              <a:rPr sz="600" spc="120" dirty="0">
                <a:solidFill>
                  <a:srgbClr val="218C21"/>
                </a:solidFill>
                <a:latin typeface="PMingLiU"/>
                <a:cs typeface="PMingLiU"/>
              </a:rPr>
              <a:t>flip </a:t>
            </a:r>
            <a:r>
              <a:rPr sz="600" spc="125" dirty="0">
                <a:solidFill>
                  <a:srgbClr val="218C21"/>
                </a:solidFill>
                <a:latin typeface="PMingLiU"/>
                <a:cs typeface="PMingLiU"/>
              </a:rPr>
              <a:t>is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finished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100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100" dirty="0">
                <a:latin typeface="PMingLiU"/>
                <a:cs typeface="PMingLiU"/>
              </a:rPr>
              <a:t>(event)</a:t>
            </a:r>
            <a:r>
              <a:rPr sz="600" spc="75" dirty="0">
                <a:latin typeface="PMingLiU"/>
                <a:cs typeface="PMingLiU"/>
              </a:rPr>
              <a:t> </a:t>
            </a: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65"/>
              </a:lnSpc>
            </a:pPr>
            <a:r>
              <a:rPr sz="600" spc="60" dirty="0">
                <a:latin typeface="PMingLiU"/>
                <a:cs typeface="PMingLiU"/>
              </a:rPr>
              <a:t>drm_vblank_get(c-&gt;dev,</a:t>
            </a:r>
            <a:r>
              <a:rPr sz="600" spc="160" dirty="0">
                <a:latin typeface="PMingLiU"/>
                <a:cs typeface="PMingLiU"/>
              </a:rPr>
              <a:t> </a:t>
            </a:r>
            <a:r>
              <a:rPr sz="600" spc="100" dirty="0">
                <a:latin typeface="PMingLiU"/>
                <a:cs typeface="PMingLiU"/>
              </a:rPr>
              <a:t>crtc-&gt;id);</a:t>
            </a:r>
            <a:endParaRPr sz="600">
              <a:latin typeface="PMingLiU"/>
              <a:cs typeface="PMingLiU"/>
            </a:endParaRPr>
          </a:p>
          <a:p>
            <a:pPr marL="173990" marR="1336040">
              <a:lnSpc>
                <a:spcPts val="700"/>
              </a:lnSpc>
              <a:spcBef>
                <a:spcPts val="25"/>
              </a:spcBef>
            </a:pPr>
            <a:r>
              <a:rPr sz="600" spc="65" dirty="0">
                <a:latin typeface="PMingLiU"/>
                <a:cs typeface="PMingLiU"/>
              </a:rPr>
              <a:t>spin_lock_irqsave(&amp;dev-&gt;event_lock, </a:t>
            </a:r>
            <a:r>
              <a:rPr sz="600" spc="110" dirty="0">
                <a:latin typeface="PMingLiU"/>
                <a:cs typeface="PMingLiU"/>
              </a:rPr>
              <a:t>flags);  </a:t>
            </a:r>
            <a:r>
              <a:rPr sz="600" spc="80" dirty="0">
                <a:latin typeface="PMingLiU"/>
                <a:cs typeface="PMingLiU"/>
              </a:rPr>
              <a:t>crtc-&gt;event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50" dirty="0">
                <a:latin typeface="PMingLiU"/>
                <a:cs typeface="PMingLiU"/>
              </a:rPr>
              <a:t> </a:t>
            </a:r>
            <a:r>
              <a:rPr sz="600" spc="85" dirty="0">
                <a:latin typeface="PMingLiU"/>
                <a:cs typeface="PMingLiU"/>
              </a:rPr>
              <a:t>event;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65"/>
              </a:lnSpc>
            </a:pPr>
            <a:r>
              <a:rPr sz="600" spc="70" dirty="0">
                <a:latin typeface="PMingLiU"/>
                <a:cs typeface="PMingLiU"/>
              </a:rPr>
              <a:t>spin_unlock_irqrestore(&amp;dev-&gt;event_lock,</a:t>
            </a:r>
            <a:r>
              <a:rPr sz="600" spc="195" dirty="0">
                <a:latin typeface="PMingLiU"/>
                <a:cs typeface="PMingLiU"/>
              </a:rPr>
              <a:t> </a:t>
            </a:r>
            <a:r>
              <a:rPr sz="600" spc="110" dirty="0">
                <a:latin typeface="PMingLiU"/>
                <a:cs typeface="PMingLiU"/>
              </a:rPr>
              <a:t>flags);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20" dirty="0">
                <a:solidFill>
                  <a:srgbClr val="218C21"/>
                </a:solidFill>
                <a:latin typeface="PMingLiU"/>
                <a:cs typeface="PMingLiU"/>
              </a:rPr>
              <a:t>Queue 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primary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plane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request  </a:t>
            </a:r>
            <a:r>
              <a:rPr sz="600" spc="110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 marR="972819">
              <a:lnSpc>
                <a:spcPts val="700"/>
              </a:lnSpc>
              <a:spcBef>
                <a:spcPts val="25"/>
              </a:spcBef>
            </a:pPr>
            <a:r>
              <a:rPr sz="600" spc="114" dirty="0">
                <a:latin typeface="PMingLiU"/>
                <a:cs typeface="PMingLiU"/>
              </a:rPr>
              <a:t>ret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70" dirty="0">
                <a:latin typeface="PMingLiU"/>
                <a:cs typeface="PMingLiU"/>
              </a:rPr>
              <a:t>atmel_hlcdc_plane_apply_update_req(plane, </a:t>
            </a:r>
            <a:r>
              <a:rPr sz="600" spc="65" dirty="0">
                <a:latin typeface="PMingLiU"/>
                <a:cs typeface="PMingLiU"/>
              </a:rPr>
              <a:t>&amp;req);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10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0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22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05" dirty="0"/>
              <a:t> </a:t>
            </a:r>
            <a:r>
              <a:rPr spc="-35" dirty="0"/>
              <a:t>Planes</a:t>
            </a:r>
          </a:p>
        </p:txBody>
      </p:sp>
      <p:sp>
        <p:nvSpPr>
          <p:cNvPr id="3" name="object 3"/>
          <p:cNvSpPr/>
          <p:nvPr/>
        </p:nvSpPr>
        <p:spPr>
          <a:xfrm>
            <a:off x="453915" y="1130246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5">
                <a:moveTo>
                  <a:pt x="0" y="24341"/>
                </a:moveTo>
                <a:lnTo>
                  <a:pt x="2529131" y="24341"/>
                </a:lnTo>
                <a:lnTo>
                  <a:pt x="2529131" y="0"/>
                </a:lnTo>
                <a:lnTo>
                  <a:pt x="0" y="0"/>
                </a:lnTo>
                <a:lnTo>
                  <a:pt x="0" y="2434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15" y="2252810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4">
                <a:moveTo>
                  <a:pt x="0" y="24342"/>
                </a:moveTo>
                <a:lnTo>
                  <a:pt x="2529131" y="24342"/>
                </a:lnTo>
                <a:lnTo>
                  <a:pt x="2529131" y="0"/>
                </a:lnTo>
                <a:lnTo>
                  <a:pt x="0" y="0"/>
                </a:lnTo>
                <a:lnTo>
                  <a:pt x="0" y="2434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342" y="0"/>
                </a:moveTo>
                <a:lnTo>
                  <a:pt x="14867" y="1912"/>
                </a:lnTo>
                <a:lnTo>
                  <a:pt x="7130" y="7129"/>
                </a:lnTo>
                <a:lnTo>
                  <a:pt x="1913" y="14866"/>
                </a:lnTo>
                <a:lnTo>
                  <a:pt x="0" y="24341"/>
                </a:lnTo>
                <a:lnTo>
                  <a:pt x="24342" y="24341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3047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0" y="0"/>
                </a:moveTo>
                <a:lnTo>
                  <a:pt x="0" y="24341"/>
                </a:lnTo>
                <a:lnTo>
                  <a:pt x="24349" y="24341"/>
                </a:lnTo>
                <a:lnTo>
                  <a:pt x="22435" y="14866"/>
                </a:lnTo>
                <a:lnTo>
                  <a:pt x="17217" y="7129"/>
                </a:lnTo>
                <a:lnTo>
                  <a:pt x="9477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572" y="1154587"/>
            <a:ext cx="2578100" cy="1098550"/>
          </a:xfrm>
          <a:custGeom>
            <a:avLst/>
            <a:gdLst/>
            <a:ahLst/>
            <a:cxnLst/>
            <a:rect l="l" t="t" r="r" b="b"/>
            <a:pathLst>
              <a:path w="2578100" h="1098550">
                <a:moveTo>
                  <a:pt x="0" y="1098222"/>
                </a:moveTo>
                <a:lnTo>
                  <a:pt x="2577822" y="1098222"/>
                </a:lnTo>
                <a:lnTo>
                  <a:pt x="2577822" y="0"/>
                </a:lnTo>
                <a:lnTo>
                  <a:pt x="0" y="0"/>
                </a:lnTo>
                <a:lnTo>
                  <a:pt x="0" y="109822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0"/>
                </a:moveTo>
                <a:lnTo>
                  <a:pt x="0" y="0"/>
                </a:lnTo>
                <a:lnTo>
                  <a:pt x="1913" y="9475"/>
                </a:lnTo>
                <a:lnTo>
                  <a:pt x="7130" y="17212"/>
                </a:lnTo>
                <a:lnTo>
                  <a:pt x="14867" y="22429"/>
                </a:lnTo>
                <a:lnTo>
                  <a:pt x="24342" y="24342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047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49" y="0"/>
                </a:moveTo>
                <a:lnTo>
                  <a:pt x="0" y="0"/>
                </a:lnTo>
                <a:lnTo>
                  <a:pt x="0" y="24342"/>
                </a:lnTo>
                <a:lnTo>
                  <a:pt x="9477" y="22429"/>
                </a:lnTo>
                <a:lnTo>
                  <a:pt x="17217" y="17212"/>
                </a:lnTo>
                <a:lnTo>
                  <a:pt x="22435" y="9475"/>
                </a:lnTo>
                <a:lnTo>
                  <a:pt x="2434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915" y="113024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15" y="227715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9487" y="1127204"/>
            <a:ext cx="1677146" cy="115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72" y="1154589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221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2"/>
                </a:moveTo>
                <a:lnTo>
                  <a:pt x="14867" y="22429"/>
                </a:lnTo>
                <a:lnTo>
                  <a:pt x="7130" y="17212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627" y="1189214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4">
                <a:moveTo>
                  <a:pt x="25949" y="0"/>
                </a:moveTo>
                <a:lnTo>
                  <a:pt x="0" y="0"/>
                </a:lnTo>
                <a:lnTo>
                  <a:pt x="0" y="61160"/>
                </a:lnTo>
                <a:lnTo>
                  <a:pt x="25839" y="61160"/>
                </a:lnTo>
                <a:lnTo>
                  <a:pt x="32710" y="60500"/>
                </a:lnTo>
                <a:lnTo>
                  <a:pt x="41870" y="57851"/>
                </a:lnTo>
                <a:lnTo>
                  <a:pt x="45796" y="55604"/>
                </a:lnTo>
                <a:lnTo>
                  <a:pt x="51931" y="49679"/>
                </a:lnTo>
                <a:lnTo>
                  <a:pt x="52203" y="49272"/>
                </a:lnTo>
                <a:lnTo>
                  <a:pt x="15819" y="49272"/>
                </a:lnTo>
                <a:lnTo>
                  <a:pt x="15819" y="11888"/>
                </a:lnTo>
                <a:lnTo>
                  <a:pt x="52201" y="11888"/>
                </a:lnTo>
                <a:lnTo>
                  <a:pt x="51931" y="11483"/>
                </a:lnTo>
                <a:lnTo>
                  <a:pt x="49070" y="8724"/>
                </a:lnTo>
                <a:lnTo>
                  <a:pt x="45825" y="5556"/>
                </a:lnTo>
                <a:lnTo>
                  <a:pt x="41932" y="3311"/>
                </a:lnTo>
                <a:lnTo>
                  <a:pt x="32854" y="662"/>
                </a:lnTo>
                <a:lnTo>
                  <a:pt x="25949" y="0"/>
                </a:lnTo>
                <a:close/>
              </a:path>
              <a:path w="57784" h="61594">
                <a:moveTo>
                  <a:pt x="52201" y="11888"/>
                </a:moveTo>
                <a:lnTo>
                  <a:pt x="27932" y="11888"/>
                </a:lnTo>
                <a:lnTo>
                  <a:pt x="32856" y="13477"/>
                </a:lnTo>
                <a:lnTo>
                  <a:pt x="39621" y="19822"/>
                </a:lnTo>
                <a:lnTo>
                  <a:pt x="41312" y="24446"/>
                </a:lnTo>
                <a:lnTo>
                  <a:pt x="41312" y="36619"/>
                </a:lnTo>
                <a:lnTo>
                  <a:pt x="39613" y="41271"/>
                </a:lnTo>
                <a:lnTo>
                  <a:pt x="32821" y="47672"/>
                </a:lnTo>
                <a:lnTo>
                  <a:pt x="27904" y="49272"/>
                </a:lnTo>
                <a:lnTo>
                  <a:pt x="52203" y="49272"/>
                </a:lnTo>
                <a:lnTo>
                  <a:pt x="54058" y="46490"/>
                </a:lnTo>
                <a:lnTo>
                  <a:pt x="56837" y="39250"/>
                </a:lnTo>
                <a:lnTo>
                  <a:pt x="57534" y="35134"/>
                </a:lnTo>
                <a:lnTo>
                  <a:pt x="57534" y="25959"/>
                </a:lnTo>
                <a:lnTo>
                  <a:pt x="56837" y="21874"/>
                </a:lnTo>
                <a:lnTo>
                  <a:pt x="54058" y="14665"/>
                </a:lnTo>
                <a:lnTo>
                  <a:pt x="52201" y="11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3854" y="1189214"/>
            <a:ext cx="55244" cy="61594"/>
          </a:xfrm>
          <a:custGeom>
            <a:avLst/>
            <a:gdLst/>
            <a:ahLst/>
            <a:cxnLst/>
            <a:rect l="l" t="t" r="r" b="b"/>
            <a:pathLst>
              <a:path w="55244" h="61594">
                <a:moveTo>
                  <a:pt x="32158" y="0"/>
                </a:moveTo>
                <a:lnTo>
                  <a:pt x="0" y="0"/>
                </a:lnTo>
                <a:lnTo>
                  <a:pt x="0" y="61160"/>
                </a:lnTo>
                <a:lnTo>
                  <a:pt x="15819" y="61160"/>
                </a:lnTo>
                <a:lnTo>
                  <a:pt x="15819" y="37985"/>
                </a:lnTo>
                <a:lnTo>
                  <a:pt x="43434" y="37985"/>
                </a:lnTo>
                <a:lnTo>
                  <a:pt x="43194" y="37619"/>
                </a:lnTo>
                <a:lnTo>
                  <a:pt x="39769" y="34149"/>
                </a:lnTo>
                <a:lnTo>
                  <a:pt x="37832" y="33036"/>
                </a:lnTo>
                <a:lnTo>
                  <a:pt x="35667" y="32547"/>
                </a:lnTo>
                <a:lnTo>
                  <a:pt x="39610" y="31316"/>
                </a:lnTo>
                <a:lnTo>
                  <a:pt x="42561" y="29406"/>
                </a:lnTo>
                <a:lnTo>
                  <a:pt x="44303" y="27103"/>
                </a:lnTo>
                <a:lnTo>
                  <a:pt x="15819" y="27103"/>
                </a:lnTo>
                <a:lnTo>
                  <a:pt x="15819" y="11386"/>
                </a:lnTo>
                <a:lnTo>
                  <a:pt x="47460" y="11386"/>
                </a:lnTo>
                <a:lnTo>
                  <a:pt x="47460" y="11025"/>
                </a:lnTo>
                <a:lnTo>
                  <a:pt x="45579" y="6754"/>
                </a:lnTo>
                <a:lnTo>
                  <a:pt x="38065" y="1351"/>
                </a:lnTo>
                <a:lnTo>
                  <a:pt x="32158" y="0"/>
                </a:lnTo>
                <a:close/>
              </a:path>
              <a:path w="55244" h="61594">
                <a:moveTo>
                  <a:pt x="43434" y="37985"/>
                </a:moveTo>
                <a:lnTo>
                  <a:pt x="22819" y="37985"/>
                </a:lnTo>
                <a:lnTo>
                  <a:pt x="24864" y="38546"/>
                </a:lnTo>
                <a:lnTo>
                  <a:pt x="27937" y="40788"/>
                </a:lnTo>
                <a:lnTo>
                  <a:pt x="29452" y="42881"/>
                </a:lnTo>
                <a:lnTo>
                  <a:pt x="30947" y="45942"/>
                </a:lnTo>
                <a:lnTo>
                  <a:pt x="38418" y="61160"/>
                </a:lnTo>
                <a:lnTo>
                  <a:pt x="55217" y="61160"/>
                </a:lnTo>
                <a:lnTo>
                  <a:pt x="46679" y="43769"/>
                </a:lnTo>
                <a:lnTo>
                  <a:pt x="44924" y="40248"/>
                </a:lnTo>
                <a:lnTo>
                  <a:pt x="43434" y="37985"/>
                </a:lnTo>
                <a:close/>
              </a:path>
              <a:path w="55244" h="61594">
                <a:moveTo>
                  <a:pt x="47460" y="11386"/>
                </a:moveTo>
                <a:lnTo>
                  <a:pt x="25713" y="11386"/>
                </a:lnTo>
                <a:lnTo>
                  <a:pt x="28073" y="11987"/>
                </a:lnTo>
                <a:lnTo>
                  <a:pt x="30927" y="14396"/>
                </a:lnTo>
                <a:lnTo>
                  <a:pt x="31638" y="16392"/>
                </a:lnTo>
                <a:lnTo>
                  <a:pt x="31638" y="22002"/>
                </a:lnTo>
                <a:lnTo>
                  <a:pt x="30927" y="24027"/>
                </a:lnTo>
                <a:lnTo>
                  <a:pt x="28073" y="26489"/>
                </a:lnTo>
                <a:lnTo>
                  <a:pt x="25713" y="27103"/>
                </a:lnTo>
                <a:lnTo>
                  <a:pt x="44303" y="27103"/>
                </a:lnTo>
                <a:lnTo>
                  <a:pt x="46480" y="24221"/>
                </a:lnTo>
                <a:lnTo>
                  <a:pt x="47460" y="20904"/>
                </a:lnTo>
                <a:lnTo>
                  <a:pt x="47460" y="11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913" y="118921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4">
                <a:moveTo>
                  <a:pt x="20049" y="0"/>
                </a:moveTo>
                <a:lnTo>
                  <a:pt x="0" y="0"/>
                </a:lnTo>
                <a:lnTo>
                  <a:pt x="0" y="61160"/>
                </a:lnTo>
                <a:lnTo>
                  <a:pt x="14913" y="61160"/>
                </a:lnTo>
                <a:lnTo>
                  <a:pt x="14913" y="16415"/>
                </a:lnTo>
                <a:lnTo>
                  <a:pt x="27058" y="16415"/>
                </a:lnTo>
                <a:lnTo>
                  <a:pt x="20049" y="0"/>
                </a:lnTo>
                <a:close/>
              </a:path>
              <a:path w="68580" h="61594">
                <a:moveTo>
                  <a:pt x="68114" y="16415"/>
                </a:moveTo>
                <a:lnTo>
                  <a:pt x="53203" y="16415"/>
                </a:lnTo>
                <a:lnTo>
                  <a:pt x="53203" y="61160"/>
                </a:lnTo>
                <a:lnTo>
                  <a:pt x="68114" y="61160"/>
                </a:lnTo>
                <a:lnTo>
                  <a:pt x="68114" y="16415"/>
                </a:lnTo>
                <a:close/>
              </a:path>
              <a:path w="68580" h="61594">
                <a:moveTo>
                  <a:pt x="27058" y="16415"/>
                </a:moveTo>
                <a:lnTo>
                  <a:pt x="14913" y="16415"/>
                </a:lnTo>
                <a:lnTo>
                  <a:pt x="29045" y="49372"/>
                </a:lnTo>
                <a:lnTo>
                  <a:pt x="39070" y="49372"/>
                </a:lnTo>
                <a:lnTo>
                  <a:pt x="46215" y="32710"/>
                </a:lnTo>
                <a:lnTo>
                  <a:pt x="34016" y="32710"/>
                </a:lnTo>
                <a:lnTo>
                  <a:pt x="27058" y="16415"/>
                </a:lnTo>
                <a:close/>
              </a:path>
              <a:path w="68580" h="61594">
                <a:moveTo>
                  <a:pt x="68114" y="0"/>
                </a:moveTo>
                <a:lnTo>
                  <a:pt x="48067" y="0"/>
                </a:lnTo>
                <a:lnTo>
                  <a:pt x="34016" y="32710"/>
                </a:lnTo>
                <a:lnTo>
                  <a:pt x="46215" y="32710"/>
                </a:lnTo>
                <a:lnTo>
                  <a:pt x="53203" y="16415"/>
                </a:lnTo>
                <a:lnTo>
                  <a:pt x="68114" y="16415"/>
                </a:lnTo>
                <a:lnTo>
                  <a:pt x="68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229" y="1186593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30" h="65405">
                <a:moveTo>
                  <a:pt x="22591" y="16727"/>
                </a:moveTo>
                <a:lnTo>
                  <a:pt x="13751" y="16727"/>
                </a:lnTo>
                <a:lnTo>
                  <a:pt x="9098" y="18977"/>
                </a:lnTo>
                <a:lnTo>
                  <a:pt x="1819" y="27978"/>
                </a:lnTo>
                <a:lnTo>
                  <a:pt x="0" y="33773"/>
                </a:lnTo>
                <a:lnTo>
                  <a:pt x="0" y="47946"/>
                </a:lnTo>
                <a:lnTo>
                  <a:pt x="1819" y="53741"/>
                </a:lnTo>
                <a:lnTo>
                  <a:pt x="9098" y="62742"/>
                </a:lnTo>
                <a:lnTo>
                  <a:pt x="13751" y="64991"/>
                </a:lnTo>
                <a:lnTo>
                  <a:pt x="22619" y="64991"/>
                </a:lnTo>
                <a:lnTo>
                  <a:pt x="25437" y="64362"/>
                </a:lnTo>
                <a:lnTo>
                  <a:pt x="30307" y="61836"/>
                </a:lnTo>
                <a:lnTo>
                  <a:pt x="32536" y="59847"/>
                </a:lnTo>
                <a:lnTo>
                  <a:pt x="34563" y="57132"/>
                </a:lnTo>
                <a:lnTo>
                  <a:pt x="49275" y="57132"/>
                </a:lnTo>
                <a:lnTo>
                  <a:pt x="49275" y="54311"/>
                </a:lnTo>
                <a:lnTo>
                  <a:pt x="21746" y="54311"/>
                </a:lnTo>
                <a:lnTo>
                  <a:pt x="19358" y="53162"/>
                </a:lnTo>
                <a:lnTo>
                  <a:pt x="16044" y="48571"/>
                </a:lnTo>
                <a:lnTo>
                  <a:pt x="15215" y="45233"/>
                </a:lnTo>
                <a:lnTo>
                  <a:pt x="15215" y="36483"/>
                </a:lnTo>
                <a:lnTo>
                  <a:pt x="16044" y="33148"/>
                </a:lnTo>
                <a:lnTo>
                  <a:pt x="19358" y="28557"/>
                </a:lnTo>
                <a:lnTo>
                  <a:pt x="21746" y="27408"/>
                </a:lnTo>
                <a:lnTo>
                  <a:pt x="49275" y="27408"/>
                </a:lnTo>
                <a:lnTo>
                  <a:pt x="49275" y="24587"/>
                </a:lnTo>
                <a:lnTo>
                  <a:pt x="34563" y="24587"/>
                </a:lnTo>
                <a:lnTo>
                  <a:pt x="32536" y="21897"/>
                </a:lnTo>
                <a:lnTo>
                  <a:pt x="30300" y="19916"/>
                </a:lnTo>
                <a:lnTo>
                  <a:pt x="25401" y="17365"/>
                </a:lnTo>
                <a:lnTo>
                  <a:pt x="22591" y="16727"/>
                </a:lnTo>
                <a:close/>
              </a:path>
              <a:path w="49530" h="65405">
                <a:moveTo>
                  <a:pt x="49275" y="57132"/>
                </a:moveTo>
                <a:lnTo>
                  <a:pt x="34563" y="57132"/>
                </a:lnTo>
                <a:lnTo>
                  <a:pt x="34563" y="63781"/>
                </a:lnTo>
                <a:lnTo>
                  <a:pt x="49275" y="63781"/>
                </a:lnTo>
                <a:lnTo>
                  <a:pt x="49275" y="57132"/>
                </a:lnTo>
                <a:close/>
              </a:path>
              <a:path w="49530" h="65405">
                <a:moveTo>
                  <a:pt x="49275" y="27408"/>
                </a:moveTo>
                <a:lnTo>
                  <a:pt x="28017" y="27408"/>
                </a:lnTo>
                <a:lnTo>
                  <a:pt x="30420" y="28557"/>
                </a:lnTo>
                <a:lnTo>
                  <a:pt x="33734" y="33148"/>
                </a:lnTo>
                <a:lnTo>
                  <a:pt x="34563" y="36483"/>
                </a:lnTo>
                <a:lnTo>
                  <a:pt x="34563" y="45233"/>
                </a:lnTo>
                <a:lnTo>
                  <a:pt x="33734" y="48571"/>
                </a:lnTo>
                <a:lnTo>
                  <a:pt x="30420" y="53162"/>
                </a:lnTo>
                <a:lnTo>
                  <a:pt x="28017" y="54311"/>
                </a:lnTo>
                <a:lnTo>
                  <a:pt x="49275" y="54311"/>
                </a:lnTo>
                <a:lnTo>
                  <a:pt x="49275" y="27408"/>
                </a:lnTo>
                <a:close/>
              </a:path>
              <a:path w="49530" h="65405">
                <a:moveTo>
                  <a:pt x="49275" y="0"/>
                </a:moveTo>
                <a:lnTo>
                  <a:pt x="34563" y="0"/>
                </a:lnTo>
                <a:lnTo>
                  <a:pt x="34563" y="24587"/>
                </a:lnTo>
                <a:lnTo>
                  <a:pt x="49275" y="245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538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59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4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77" y="10570"/>
                </a:lnTo>
                <a:lnTo>
                  <a:pt x="22488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09" y="36199"/>
                </a:lnTo>
                <a:lnTo>
                  <a:pt x="33834" y="38031"/>
                </a:lnTo>
                <a:lnTo>
                  <a:pt x="30668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0" y="9774"/>
                </a:lnTo>
                <a:lnTo>
                  <a:pt x="30087" y="10623"/>
                </a:lnTo>
                <a:lnTo>
                  <a:pt x="33343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406" y="1204429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5" h="46355">
                <a:moveTo>
                  <a:pt x="14667" y="0"/>
                </a:moveTo>
                <a:lnTo>
                  <a:pt x="0" y="0"/>
                </a:lnTo>
                <a:lnTo>
                  <a:pt x="18028" y="45945"/>
                </a:lnTo>
                <a:lnTo>
                  <a:pt x="34126" y="45945"/>
                </a:lnTo>
                <a:lnTo>
                  <a:pt x="39708" y="31751"/>
                </a:lnTo>
                <a:lnTo>
                  <a:pt x="26097" y="31751"/>
                </a:lnTo>
                <a:lnTo>
                  <a:pt x="14667" y="0"/>
                </a:lnTo>
                <a:close/>
              </a:path>
              <a:path w="52705" h="46355">
                <a:moveTo>
                  <a:pt x="52195" y="0"/>
                </a:moveTo>
                <a:lnTo>
                  <a:pt x="37486" y="0"/>
                </a:lnTo>
                <a:lnTo>
                  <a:pt x="26097" y="31751"/>
                </a:lnTo>
                <a:lnTo>
                  <a:pt x="39708" y="31751"/>
                </a:lnTo>
                <a:lnTo>
                  <a:pt x="52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0086" y="1186593"/>
            <a:ext cx="15240" cy="64135"/>
          </a:xfrm>
          <a:custGeom>
            <a:avLst/>
            <a:gdLst/>
            <a:ahLst/>
            <a:cxnLst/>
            <a:rect l="l" t="t" r="r" b="b"/>
            <a:pathLst>
              <a:path w="15239" h="64134">
                <a:moveTo>
                  <a:pt x="14711" y="17836"/>
                </a:moveTo>
                <a:lnTo>
                  <a:pt x="0" y="17836"/>
                </a:lnTo>
                <a:lnTo>
                  <a:pt x="0" y="63781"/>
                </a:lnTo>
                <a:lnTo>
                  <a:pt x="14711" y="63781"/>
                </a:lnTo>
                <a:lnTo>
                  <a:pt x="14711" y="17836"/>
                </a:lnTo>
                <a:close/>
              </a:path>
              <a:path w="15239" h="64134">
                <a:moveTo>
                  <a:pt x="14711" y="0"/>
                </a:moveTo>
                <a:lnTo>
                  <a:pt x="0" y="0"/>
                </a:lnTo>
                <a:lnTo>
                  <a:pt x="0" y="11890"/>
                </a:lnTo>
                <a:lnTo>
                  <a:pt x="14711" y="11890"/>
                </a:lnTo>
                <a:lnTo>
                  <a:pt x="1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6056" y="1203321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59">
                <a:moveTo>
                  <a:pt x="28820" y="0"/>
                </a:moveTo>
                <a:lnTo>
                  <a:pt x="18145" y="0"/>
                </a:lnTo>
                <a:lnTo>
                  <a:pt x="11673" y="2126"/>
                </a:lnTo>
                <a:lnTo>
                  <a:pt x="2334" y="10636"/>
                </a:lnTo>
                <a:lnTo>
                  <a:pt x="0" y="16551"/>
                </a:lnTo>
                <a:lnTo>
                  <a:pt x="0" y="31710"/>
                </a:lnTo>
                <a:lnTo>
                  <a:pt x="2334" y="37627"/>
                </a:lnTo>
                <a:lnTo>
                  <a:pt x="11673" y="46137"/>
                </a:lnTo>
                <a:lnTo>
                  <a:pt x="18145" y="48264"/>
                </a:lnTo>
                <a:lnTo>
                  <a:pt x="28792" y="48264"/>
                </a:lnTo>
                <a:lnTo>
                  <a:pt x="31162" y="48054"/>
                </a:lnTo>
                <a:lnTo>
                  <a:pt x="35884" y="47214"/>
                </a:lnTo>
                <a:lnTo>
                  <a:pt x="38213" y="46585"/>
                </a:lnTo>
                <a:lnTo>
                  <a:pt x="40506" y="45745"/>
                </a:lnTo>
                <a:lnTo>
                  <a:pt x="40506" y="37786"/>
                </a:lnTo>
                <a:lnTo>
                  <a:pt x="24190" y="37786"/>
                </a:lnTo>
                <a:lnTo>
                  <a:pt x="21007" y="36585"/>
                </a:lnTo>
                <a:lnTo>
                  <a:pt x="16454" y="31789"/>
                </a:lnTo>
                <a:lnTo>
                  <a:pt x="15317" y="28436"/>
                </a:lnTo>
                <a:lnTo>
                  <a:pt x="15317" y="19827"/>
                </a:lnTo>
                <a:lnTo>
                  <a:pt x="16454" y="16477"/>
                </a:lnTo>
                <a:lnTo>
                  <a:pt x="21007" y="11678"/>
                </a:lnTo>
                <a:lnTo>
                  <a:pt x="24190" y="10477"/>
                </a:lnTo>
                <a:lnTo>
                  <a:pt x="40506" y="10477"/>
                </a:lnTo>
                <a:lnTo>
                  <a:pt x="40506" y="2518"/>
                </a:lnTo>
                <a:lnTo>
                  <a:pt x="38185" y="1678"/>
                </a:lnTo>
                <a:lnTo>
                  <a:pt x="35858" y="1049"/>
                </a:lnTo>
                <a:lnTo>
                  <a:pt x="31188" y="209"/>
                </a:lnTo>
                <a:lnTo>
                  <a:pt x="28820" y="0"/>
                </a:lnTo>
                <a:close/>
              </a:path>
              <a:path w="40639" h="48259">
                <a:moveTo>
                  <a:pt x="40506" y="33755"/>
                </a:moveTo>
                <a:lnTo>
                  <a:pt x="38763" y="35083"/>
                </a:lnTo>
                <a:lnTo>
                  <a:pt x="36862" y="36089"/>
                </a:lnTo>
                <a:lnTo>
                  <a:pt x="32744" y="37445"/>
                </a:lnTo>
                <a:lnTo>
                  <a:pt x="30571" y="37786"/>
                </a:lnTo>
                <a:lnTo>
                  <a:pt x="40506" y="37786"/>
                </a:lnTo>
                <a:lnTo>
                  <a:pt x="40506" y="33755"/>
                </a:lnTo>
                <a:close/>
              </a:path>
              <a:path w="40639" h="48259">
                <a:moveTo>
                  <a:pt x="40506" y="10477"/>
                </a:moveTo>
                <a:lnTo>
                  <a:pt x="30433" y="10477"/>
                </a:lnTo>
                <a:lnTo>
                  <a:pt x="32511" y="10808"/>
                </a:lnTo>
                <a:lnTo>
                  <a:pt x="36519" y="12123"/>
                </a:lnTo>
                <a:lnTo>
                  <a:pt x="38515" y="13137"/>
                </a:lnTo>
                <a:lnTo>
                  <a:pt x="40506" y="14508"/>
                </a:lnTo>
                <a:lnTo>
                  <a:pt x="4050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915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62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7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80" y="10570"/>
                </a:lnTo>
                <a:lnTo>
                  <a:pt x="22491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12" y="36199"/>
                </a:lnTo>
                <a:lnTo>
                  <a:pt x="33834" y="38031"/>
                </a:lnTo>
                <a:lnTo>
                  <a:pt x="30671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3" y="9774"/>
                </a:lnTo>
                <a:lnTo>
                  <a:pt x="30087" y="10623"/>
                </a:lnTo>
                <a:lnTo>
                  <a:pt x="33345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81" y="1346457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381" y="18490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38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695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0"/>
                </a:moveTo>
                <a:lnTo>
                  <a:pt x="9474" y="1912"/>
                </a:lnTo>
                <a:lnTo>
                  <a:pt x="17211" y="7129"/>
                </a:lnTo>
                <a:lnTo>
                  <a:pt x="22428" y="14866"/>
                </a:lnTo>
                <a:lnTo>
                  <a:pt x="24341" y="24341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38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037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038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4"/>
                </a:moveTo>
                <a:lnTo>
                  <a:pt x="14867" y="22431"/>
                </a:lnTo>
                <a:lnTo>
                  <a:pt x="7130" y="17213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0695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1" y="0"/>
                </a:moveTo>
                <a:lnTo>
                  <a:pt x="22428" y="9475"/>
                </a:lnTo>
                <a:lnTo>
                  <a:pt x="17211" y="17213"/>
                </a:lnTo>
                <a:lnTo>
                  <a:pt x="9474" y="22431"/>
                </a:lnTo>
                <a:lnTo>
                  <a:pt x="0" y="24344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030" y="1529640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0717" y="0"/>
                </a:moveTo>
                <a:lnTo>
                  <a:pt x="0" y="0"/>
                </a:lnTo>
                <a:lnTo>
                  <a:pt x="0" y="48970"/>
                </a:lnTo>
                <a:lnTo>
                  <a:pt x="20630" y="48970"/>
                </a:lnTo>
                <a:lnTo>
                  <a:pt x="26138" y="48438"/>
                </a:lnTo>
                <a:lnTo>
                  <a:pt x="33483" y="46319"/>
                </a:lnTo>
                <a:lnTo>
                  <a:pt x="36634" y="44519"/>
                </a:lnTo>
                <a:lnTo>
                  <a:pt x="41553" y="39774"/>
                </a:lnTo>
                <a:lnTo>
                  <a:pt x="41806" y="39395"/>
                </a:lnTo>
                <a:lnTo>
                  <a:pt x="12594" y="39395"/>
                </a:lnTo>
                <a:lnTo>
                  <a:pt x="12594" y="9571"/>
                </a:lnTo>
                <a:lnTo>
                  <a:pt x="41806" y="9571"/>
                </a:lnTo>
                <a:lnTo>
                  <a:pt x="41553" y="9193"/>
                </a:lnTo>
                <a:lnTo>
                  <a:pt x="39257" y="6984"/>
                </a:lnTo>
                <a:lnTo>
                  <a:pt x="36657" y="4448"/>
                </a:lnTo>
                <a:lnTo>
                  <a:pt x="33535" y="2651"/>
                </a:lnTo>
                <a:lnTo>
                  <a:pt x="26253" y="529"/>
                </a:lnTo>
                <a:lnTo>
                  <a:pt x="20717" y="0"/>
                </a:lnTo>
                <a:close/>
              </a:path>
              <a:path w="46355" h="49530">
                <a:moveTo>
                  <a:pt x="41806" y="9571"/>
                </a:moveTo>
                <a:lnTo>
                  <a:pt x="22312" y="9571"/>
                </a:lnTo>
                <a:lnTo>
                  <a:pt x="26263" y="10836"/>
                </a:lnTo>
                <a:lnTo>
                  <a:pt x="31692" y="15901"/>
                </a:lnTo>
                <a:lnTo>
                  <a:pt x="33048" y="19589"/>
                </a:lnTo>
                <a:lnTo>
                  <a:pt x="33048" y="29301"/>
                </a:lnTo>
                <a:lnTo>
                  <a:pt x="31684" y="33012"/>
                </a:lnTo>
                <a:lnTo>
                  <a:pt x="26235" y="38121"/>
                </a:lnTo>
                <a:lnTo>
                  <a:pt x="22289" y="39395"/>
                </a:lnTo>
                <a:lnTo>
                  <a:pt x="41806" y="39395"/>
                </a:lnTo>
                <a:lnTo>
                  <a:pt x="43258" y="37220"/>
                </a:lnTo>
                <a:lnTo>
                  <a:pt x="45489" y="31426"/>
                </a:lnTo>
                <a:lnTo>
                  <a:pt x="46047" y="28129"/>
                </a:lnTo>
                <a:lnTo>
                  <a:pt x="46047" y="20784"/>
                </a:lnTo>
                <a:lnTo>
                  <a:pt x="45489" y="17513"/>
                </a:lnTo>
                <a:lnTo>
                  <a:pt x="43258" y="11742"/>
                </a:lnTo>
                <a:lnTo>
                  <a:pt x="41806" y="9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999" y="1529640"/>
            <a:ext cx="44450" cy="49530"/>
          </a:xfrm>
          <a:custGeom>
            <a:avLst/>
            <a:gdLst/>
            <a:ahLst/>
            <a:cxnLst/>
            <a:rect l="l" t="t" r="r" b="b"/>
            <a:pathLst>
              <a:path w="44450" h="49530">
                <a:moveTo>
                  <a:pt x="25741" y="0"/>
                </a:moveTo>
                <a:lnTo>
                  <a:pt x="0" y="0"/>
                </a:lnTo>
                <a:lnTo>
                  <a:pt x="0" y="48970"/>
                </a:lnTo>
                <a:lnTo>
                  <a:pt x="12594" y="48970"/>
                </a:lnTo>
                <a:lnTo>
                  <a:pt x="12594" y="30430"/>
                </a:lnTo>
                <a:lnTo>
                  <a:pt x="34793" y="30430"/>
                </a:lnTo>
                <a:lnTo>
                  <a:pt x="34589" y="30118"/>
                </a:lnTo>
                <a:lnTo>
                  <a:pt x="31863" y="27333"/>
                </a:lnTo>
                <a:lnTo>
                  <a:pt x="30320" y="26440"/>
                </a:lnTo>
                <a:lnTo>
                  <a:pt x="28598" y="26046"/>
                </a:lnTo>
                <a:lnTo>
                  <a:pt x="31738" y="25063"/>
                </a:lnTo>
                <a:lnTo>
                  <a:pt x="34087" y="23535"/>
                </a:lnTo>
                <a:lnTo>
                  <a:pt x="35494" y="21662"/>
                </a:lnTo>
                <a:lnTo>
                  <a:pt x="12594" y="21662"/>
                </a:lnTo>
                <a:lnTo>
                  <a:pt x="12594" y="9167"/>
                </a:lnTo>
                <a:lnTo>
                  <a:pt x="37988" y="9167"/>
                </a:lnTo>
                <a:lnTo>
                  <a:pt x="37988" y="8822"/>
                </a:lnTo>
                <a:lnTo>
                  <a:pt x="36483" y="5405"/>
                </a:lnTo>
                <a:lnTo>
                  <a:pt x="30471" y="1080"/>
                </a:lnTo>
                <a:lnTo>
                  <a:pt x="25741" y="0"/>
                </a:lnTo>
                <a:close/>
              </a:path>
              <a:path w="44450" h="49530">
                <a:moveTo>
                  <a:pt x="34793" y="30430"/>
                </a:moveTo>
                <a:lnTo>
                  <a:pt x="18255" y="30430"/>
                </a:lnTo>
                <a:lnTo>
                  <a:pt x="19911" y="30878"/>
                </a:lnTo>
                <a:lnTo>
                  <a:pt x="22396" y="32672"/>
                </a:lnTo>
                <a:lnTo>
                  <a:pt x="23622" y="34343"/>
                </a:lnTo>
                <a:lnTo>
                  <a:pt x="24830" y="36795"/>
                </a:lnTo>
                <a:lnTo>
                  <a:pt x="30791" y="48970"/>
                </a:lnTo>
                <a:lnTo>
                  <a:pt x="44233" y="48970"/>
                </a:lnTo>
                <a:lnTo>
                  <a:pt x="35969" y="32229"/>
                </a:lnTo>
                <a:lnTo>
                  <a:pt x="34793" y="30430"/>
                </a:lnTo>
                <a:close/>
              </a:path>
              <a:path w="44450" h="49530">
                <a:moveTo>
                  <a:pt x="37988" y="9167"/>
                </a:moveTo>
                <a:lnTo>
                  <a:pt x="20600" y="9167"/>
                </a:lnTo>
                <a:lnTo>
                  <a:pt x="22506" y="9646"/>
                </a:lnTo>
                <a:lnTo>
                  <a:pt x="24815" y="11560"/>
                </a:lnTo>
                <a:lnTo>
                  <a:pt x="25391" y="13147"/>
                </a:lnTo>
                <a:lnTo>
                  <a:pt x="25391" y="17605"/>
                </a:lnTo>
                <a:lnTo>
                  <a:pt x="24815" y="19215"/>
                </a:lnTo>
                <a:lnTo>
                  <a:pt x="22506" y="21173"/>
                </a:lnTo>
                <a:lnTo>
                  <a:pt x="20600" y="21662"/>
                </a:lnTo>
                <a:lnTo>
                  <a:pt x="35494" y="21662"/>
                </a:lnTo>
                <a:lnTo>
                  <a:pt x="37207" y="19384"/>
                </a:lnTo>
                <a:lnTo>
                  <a:pt x="37988" y="16730"/>
                </a:lnTo>
                <a:lnTo>
                  <a:pt x="37988" y="9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865" y="152964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09" h="49530">
                <a:moveTo>
                  <a:pt x="16085" y="0"/>
                </a:moveTo>
                <a:lnTo>
                  <a:pt x="0" y="0"/>
                </a:lnTo>
                <a:lnTo>
                  <a:pt x="0" y="48970"/>
                </a:lnTo>
                <a:lnTo>
                  <a:pt x="11990" y="48970"/>
                </a:lnTo>
                <a:lnTo>
                  <a:pt x="11990" y="13165"/>
                </a:lnTo>
                <a:lnTo>
                  <a:pt x="21675" y="13165"/>
                </a:lnTo>
                <a:lnTo>
                  <a:pt x="16085" y="0"/>
                </a:lnTo>
                <a:close/>
              </a:path>
              <a:path w="54609" h="49530">
                <a:moveTo>
                  <a:pt x="54411" y="13165"/>
                </a:moveTo>
                <a:lnTo>
                  <a:pt x="42520" y="13165"/>
                </a:lnTo>
                <a:lnTo>
                  <a:pt x="42520" y="48970"/>
                </a:lnTo>
                <a:lnTo>
                  <a:pt x="54411" y="48970"/>
                </a:lnTo>
                <a:lnTo>
                  <a:pt x="54411" y="13165"/>
                </a:lnTo>
                <a:close/>
              </a:path>
              <a:path w="54609" h="49530">
                <a:moveTo>
                  <a:pt x="21675" y="13165"/>
                </a:moveTo>
                <a:lnTo>
                  <a:pt x="11990" y="13165"/>
                </a:lnTo>
                <a:lnTo>
                  <a:pt x="23259" y="39598"/>
                </a:lnTo>
                <a:lnTo>
                  <a:pt x="31252" y="39598"/>
                </a:lnTo>
                <a:lnTo>
                  <a:pt x="36949" y="26233"/>
                </a:lnTo>
                <a:lnTo>
                  <a:pt x="27223" y="26233"/>
                </a:lnTo>
                <a:lnTo>
                  <a:pt x="21675" y="13165"/>
                </a:lnTo>
                <a:close/>
              </a:path>
              <a:path w="54609" h="49530">
                <a:moveTo>
                  <a:pt x="54411" y="0"/>
                </a:moveTo>
                <a:lnTo>
                  <a:pt x="38425" y="0"/>
                </a:lnTo>
                <a:lnTo>
                  <a:pt x="27223" y="26233"/>
                </a:lnTo>
                <a:lnTo>
                  <a:pt x="36949" y="26233"/>
                </a:lnTo>
                <a:lnTo>
                  <a:pt x="42520" y="13165"/>
                </a:lnTo>
                <a:lnTo>
                  <a:pt x="54411" y="13165"/>
                </a:lnTo>
                <a:lnTo>
                  <a:pt x="544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614" y="1615516"/>
            <a:ext cx="34290" cy="49530"/>
          </a:xfrm>
          <a:custGeom>
            <a:avLst/>
            <a:gdLst/>
            <a:ahLst/>
            <a:cxnLst/>
            <a:rect l="l" t="t" r="r" b="b"/>
            <a:pathLst>
              <a:path w="34290" h="49530">
                <a:moveTo>
                  <a:pt x="34057" y="0"/>
                </a:moveTo>
                <a:lnTo>
                  <a:pt x="0" y="0"/>
                </a:lnTo>
                <a:lnTo>
                  <a:pt x="0" y="48970"/>
                </a:lnTo>
                <a:lnTo>
                  <a:pt x="12595" y="48970"/>
                </a:lnTo>
                <a:lnTo>
                  <a:pt x="12595" y="28211"/>
                </a:lnTo>
                <a:lnTo>
                  <a:pt x="32746" y="28211"/>
                </a:lnTo>
                <a:lnTo>
                  <a:pt x="32746" y="18639"/>
                </a:lnTo>
                <a:lnTo>
                  <a:pt x="12595" y="18639"/>
                </a:lnTo>
                <a:lnTo>
                  <a:pt x="12595" y="9571"/>
                </a:lnTo>
                <a:lnTo>
                  <a:pt x="34057" y="9571"/>
                </a:lnTo>
                <a:lnTo>
                  <a:pt x="34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10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4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4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1" y="9472"/>
                </a:lnTo>
                <a:lnTo>
                  <a:pt x="27293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4" h="38100">
                <a:moveTo>
                  <a:pt x="27301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5" y="10882"/>
                </a:lnTo>
                <a:lnTo>
                  <a:pt x="27301" y="9472"/>
                </a:lnTo>
                <a:close/>
              </a:path>
              <a:path w="27304" h="38100">
                <a:moveTo>
                  <a:pt x="24372" y="0"/>
                </a:moveTo>
                <a:lnTo>
                  <a:pt x="21232" y="0"/>
                </a:lnTo>
                <a:lnTo>
                  <a:pt x="18875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3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24" y="162690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9"/>
                </a:moveTo>
                <a:lnTo>
                  <a:pt x="19353" y="7759"/>
                </a:lnTo>
                <a:lnTo>
                  <a:pt x="21634" y="8189"/>
                </a:lnTo>
                <a:lnTo>
                  <a:pt x="24559" y="9904"/>
                </a:lnTo>
                <a:lnTo>
                  <a:pt x="25291" y="11255"/>
                </a:lnTo>
                <a:lnTo>
                  <a:pt x="25291" y="14007"/>
                </a:lnTo>
                <a:lnTo>
                  <a:pt x="12031" y="14007"/>
                </a:lnTo>
                <a:lnTo>
                  <a:pt x="7391" y="15013"/>
                </a:lnTo>
                <a:lnTo>
                  <a:pt x="1476" y="19038"/>
                </a:lnTo>
                <a:lnTo>
                  <a:pt x="0" y="22202"/>
                </a:lnTo>
                <a:lnTo>
                  <a:pt x="0" y="30056"/>
                </a:lnTo>
                <a:lnTo>
                  <a:pt x="1184" y="32938"/>
                </a:lnTo>
                <a:lnTo>
                  <a:pt x="5924" y="37381"/>
                </a:lnTo>
                <a:lnTo>
                  <a:pt x="9008" y="38492"/>
                </a:lnTo>
                <a:lnTo>
                  <a:pt x="15627" y="38492"/>
                </a:lnTo>
                <a:lnTo>
                  <a:pt x="18017" y="37988"/>
                </a:lnTo>
                <a:lnTo>
                  <a:pt x="21951" y="35969"/>
                </a:lnTo>
                <a:lnTo>
                  <a:pt x="23720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8"/>
                </a:lnTo>
                <a:lnTo>
                  <a:pt x="11788" y="27431"/>
                </a:lnTo>
                <a:lnTo>
                  <a:pt x="11788" y="24295"/>
                </a:lnTo>
                <a:lnTo>
                  <a:pt x="12407" y="23057"/>
                </a:lnTo>
                <a:lnTo>
                  <a:pt x="14882" y="21380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9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6"/>
                </a:lnTo>
                <a:lnTo>
                  <a:pt x="37079" y="37586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5"/>
                </a:lnTo>
                <a:lnTo>
                  <a:pt x="24536" y="26729"/>
                </a:lnTo>
                <a:lnTo>
                  <a:pt x="21513" y="29934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6"/>
                </a:lnTo>
                <a:lnTo>
                  <a:pt x="8248" y="770"/>
                </a:lnTo>
                <a:lnTo>
                  <a:pt x="5730" y="1220"/>
                </a:lnTo>
                <a:lnTo>
                  <a:pt x="3224" y="1814"/>
                </a:lnTo>
                <a:lnTo>
                  <a:pt x="3224" y="10782"/>
                </a:lnTo>
                <a:lnTo>
                  <a:pt x="5080" y="9774"/>
                </a:lnTo>
                <a:lnTo>
                  <a:pt x="7089" y="9019"/>
                </a:lnTo>
                <a:lnTo>
                  <a:pt x="11409" y="8010"/>
                </a:lnTo>
                <a:lnTo>
                  <a:pt x="13746" y="7759"/>
                </a:lnTo>
                <a:lnTo>
                  <a:pt x="36054" y="7759"/>
                </a:lnTo>
                <a:lnTo>
                  <a:pt x="35613" y="6490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674" y="1626900"/>
            <a:ext cx="59055" cy="38100"/>
          </a:xfrm>
          <a:custGeom>
            <a:avLst/>
            <a:gdLst/>
            <a:ahLst/>
            <a:cxnLst/>
            <a:rect l="l" t="t" r="r" b="b"/>
            <a:pathLst>
              <a:path w="59055" h="38100">
                <a:moveTo>
                  <a:pt x="117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788" y="37586"/>
                </a:lnTo>
                <a:lnTo>
                  <a:pt x="11790" y="16103"/>
                </a:lnTo>
                <a:lnTo>
                  <a:pt x="12397" y="13480"/>
                </a:lnTo>
                <a:lnTo>
                  <a:pt x="14836" y="9789"/>
                </a:lnTo>
                <a:lnTo>
                  <a:pt x="16566" y="8868"/>
                </a:lnTo>
                <a:lnTo>
                  <a:pt x="58530" y="8868"/>
                </a:lnTo>
                <a:lnTo>
                  <a:pt x="57979" y="6976"/>
                </a:lnTo>
                <a:lnTo>
                  <a:pt x="34023" y="6976"/>
                </a:lnTo>
                <a:lnTo>
                  <a:pt x="33693" y="6247"/>
                </a:lnTo>
                <a:lnTo>
                  <a:pt x="11788" y="6247"/>
                </a:lnTo>
                <a:lnTo>
                  <a:pt x="11788" y="908"/>
                </a:lnTo>
                <a:close/>
              </a:path>
              <a:path w="59055" h="38100">
                <a:moveTo>
                  <a:pt x="40168" y="8868"/>
                </a:moveTo>
                <a:lnTo>
                  <a:pt x="20595" y="8868"/>
                </a:lnTo>
                <a:lnTo>
                  <a:pt x="21836" y="9451"/>
                </a:lnTo>
                <a:lnTo>
                  <a:pt x="23228" y="11785"/>
                </a:lnTo>
                <a:lnTo>
                  <a:pt x="23576" y="14401"/>
                </a:lnTo>
                <a:lnTo>
                  <a:pt x="23576" y="37586"/>
                </a:lnTo>
                <a:lnTo>
                  <a:pt x="35367" y="37586"/>
                </a:lnTo>
                <a:lnTo>
                  <a:pt x="35367" y="19573"/>
                </a:lnTo>
                <a:lnTo>
                  <a:pt x="35411" y="16103"/>
                </a:lnTo>
                <a:lnTo>
                  <a:pt x="36035" y="13451"/>
                </a:lnTo>
                <a:lnTo>
                  <a:pt x="38451" y="9784"/>
                </a:lnTo>
                <a:lnTo>
                  <a:pt x="40168" y="8868"/>
                </a:lnTo>
                <a:close/>
              </a:path>
              <a:path w="59055" h="38100">
                <a:moveTo>
                  <a:pt x="58530" y="8868"/>
                </a:moveTo>
                <a:lnTo>
                  <a:pt x="44087" y="8868"/>
                </a:lnTo>
                <a:lnTo>
                  <a:pt x="45315" y="9451"/>
                </a:lnTo>
                <a:lnTo>
                  <a:pt x="46841" y="11785"/>
                </a:lnTo>
                <a:lnTo>
                  <a:pt x="47222" y="13669"/>
                </a:lnTo>
                <a:lnTo>
                  <a:pt x="47222" y="16835"/>
                </a:lnTo>
                <a:lnTo>
                  <a:pt x="47217" y="17273"/>
                </a:lnTo>
                <a:lnTo>
                  <a:pt x="47204" y="17580"/>
                </a:lnTo>
                <a:lnTo>
                  <a:pt x="47194" y="17884"/>
                </a:lnTo>
                <a:lnTo>
                  <a:pt x="47178" y="18179"/>
                </a:lnTo>
                <a:lnTo>
                  <a:pt x="47155" y="18463"/>
                </a:lnTo>
                <a:lnTo>
                  <a:pt x="47155" y="37586"/>
                </a:lnTo>
                <a:lnTo>
                  <a:pt x="58944" y="37586"/>
                </a:lnTo>
                <a:lnTo>
                  <a:pt x="58944" y="10291"/>
                </a:lnTo>
                <a:lnTo>
                  <a:pt x="58530" y="8868"/>
                </a:lnTo>
                <a:close/>
              </a:path>
              <a:path w="59055" h="38100">
                <a:moveTo>
                  <a:pt x="50234" y="0"/>
                </a:moveTo>
                <a:lnTo>
                  <a:pt x="43585" y="0"/>
                </a:lnTo>
                <a:lnTo>
                  <a:pt x="41346" y="596"/>
                </a:lnTo>
                <a:lnTo>
                  <a:pt x="37269" y="2976"/>
                </a:lnTo>
                <a:lnTo>
                  <a:pt x="35508" y="4706"/>
                </a:lnTo>
                <a:lnTo>
                  <a:pt x="34023" y="6976"/>
                </a:lnTo>
                <a:lnTo>
                  <a:pt x="57979" y="6976"/>
                </a:lnTo>
                <a:lnTo>
                  <a:pt x="57843" y="6508"/>
                </a:lnTo>
                <a:lnTo>
                  <a:pt x="53439" y="1302"/>
                </a:lnTo>
                <a:lnTo>
                  <a:pt x="50234" y="0"/>
                </a:lnTo>
                <a:close/>
              </a:path>
              <a:path w="59055" h="38100">
                <a:moveTo>
                  <a:pt x="25437" y="0"/>
                </a:moveTo>
                <a:lnTo>
                  <a:pt x="20661" y="0"/>
                </a:lnTo>
                <a:lnTo>
                  <a:pt x="18606" y="524"/>
                </a:lnTo>
                <a:lnTo>
                  <a:pt x="14880" y="2618"/>
                </a:lnTo>
                <a:lnTo>
                  <a:pt x="13229" y="4176"/>
                </a:lnTo>
                <a:lnTo>
                  <a:pt x="11788" y="6247"/>
                </a:lnTo>
                <a:lnTo>
                  <a:pt x="33693" y="6247"/>
                </a:lnTo>
                <a:lnTo>
                  <a:pt x="33023" y="4770"/>
                </a:lnTo>
                <a:lnTo>
                  <a:pt x="31551" y="3058"/>
                </a:lnTo>
                <a:lnTo>
                  <a:pt x="27669" y="611"/>
                </a:lnTo>
                <a:lnTo>
                  <a:pt x="25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585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4"/>
                </a:lnTo>
                <a:lnTo>
                  <a:pt x="1809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11" y="36805"/>
                </a:lnTo>
                <a:lnTo>
                  <a:pt x="14375" y="38492"/>
                </a:lnTo>
                <a:lnTo>
                  <a:pt x="23801" y="38492"/>
                </a:lnTo>
                <a:lnTo>
                  <a:pt x="26578" y="38228"/>
                </a:lnTo>
                <a:lnTo>
                  <a:pt x="32132" y="37177"/>
                </a:lnTo>
                <a:lnTo>
                  <a:pt x="34909" y="36398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4"/>
                </a:lnTo>
                <a:lnTo>
                  <a:pt x="13270" y="27290"/>
                </a:lnTo>
                <a:lnTo>
                  <a:pt x="12277" y="25224"/>
                </a:lnTo>
                <a:lnTo>
                  <a:pt x="11990" y="22471"/>
                </a:lnTo>
                <a:lnTo>
                  <a:pt x="39398" y="22471"/>
                </a:lnTo>
                <a:lnTo>
                  <a:pt x="39398" y="15215"/>
                </a:lnTo>
                <a:lnTo>
                  <a:pt x="12123" y="15215"/>
                </a:lnTo>
                <a:lnTo>
                  <a:pt x="12471" y="12806"/>
                </a:lnTo>
                <a:lnTo>
                  <a:pt x="13352" y="10961"/>
                </a:lnTo>
                <a:lnTo>
                  <a:pt x="16182" y="8399"/>
                </a:lnTo>
                <a:lnTo>
                  <a:pt x="18022" y="7759"/>
                </a:lnTo>
                <a:lnTo>
                  <a:pt x="36749" y="7759"/>
                </a:lnTo>
                <a:lnTo>
                  <a:pt x="30740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9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6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70" y="8443"/>
                </a:lnTo>
                <a:lnTo>
                  <a:pt x="26660" y="11181"/>
                </a:lnTo>
                <a:lnTo>
                  <a:pt x="27308" y="12983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850" y="1613499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5" h="52069">
                <a:moveTo>
                  <a:pt x="35729" y="45645"/>
                </a:moveTo>
                <a:lnTo>
                  <a:pt x="11685" y="45645"/>
                </a:lnTo>
                <a:lnTo>
                  <a:pt x="13306" y="47782"/>
                </a:lnTo>
                <a:lnTo>
                  <a:pt x="15102" y="49356"/>
                </a:lnTo>
                <a:lnTo>
                  <a:pt x="19041" y="51386"/>
                </a:lnTo>
                <a:lnTo>
                  <a:pt x="21306" y="51893"/>
                </a:lnTo>
                <a:lnTo>
                  <a:pt x="28398" y="51893"/>
                </a:lnTo>
                <a:lnTo>
                  <a:pt x="32119" y="50096"/>
                </a:lnTo>
                <a:lnTo>
                  <a:pt x="35729" y="45645"/>
                </a:lnTo>
                <a:close/>
              </a:path>
              <a:path w="40005" h="52069">
                <a:moveTo>
                  <a:pt x="11685" y="0"/>
                </a:moveTo>
                <a:lnTo>
                  <a:pt x="0" y="0"/>
                </a:lnTo>
                <a:lnTo>
                  <a:pt x="0" y="50987"/>
                </a:lnTo>
                <a:lnTo>
                  <a:pt x="11685" y="50987"/>
                </a:lnTo>
                <a:lnTo>
                  <a:pt x="11685" y="45645"/>
                </a:lnTo>
                <a:lnTo>
                  <a:pt x="35729" y="45645"/>
                </a:lnTo>
                <a:lnTo>
                  <a:pt x="37610" y="43327"/>
                </a:lnTo>
                <a:lnTo>
                  <a:pt x="17004" y="43327"/>
                </a:lnTo>
                <a:lnTo>
                  <a:pt x="15064" y="42410"/>
                </a:lnTo>
                <a:lnTo>
                  <a:pt x="12364" y="38743"/>
                </a:lnTo>
                <a:lnTo>
                  <a:pt x="11685" y="36099"/>
                </a:lnTo>
                <a:lnTo>
                  <a:pt x="11685" y="29194"/>
                </a:lnTo>
                <a:lnTo>
                  <a:pt x="12364" y="26553"/>
                </a:lnTo>
                <a:lnTo>
                  <a:pt x="15064" y="22883"/>
                </a:lnTo>
                <a:lnTo>
                  <a:pt x="17004" y="21966"/>
                </a:lnTo>
                <a:lnTo>
                  <a:pt x="37610" y="21966"/>
                </a:lnTo>
                <a:lnTo>
                  <a:pt x="35729" y="19648"/>
                </a:lnTo>
                <a:lnTo>
                  <a:pt x="11685" y="19648"/>
                </a:lnTo>
                <a:lnTo>
                  <a:pt x="11685" y="0"/>
                </a:lnTo>
                <a:close/>
              </a:path>
              <a:path w="40005" h="52069">
                <a:moveTo>
                  <a:pt x="37610" y="21966"/>
                </a:moveTo>
                <a:lnTo>
                  <a:pt x="22056" y="21966"/>
                </a:lnTo>
                <a:lnTo>
                  <a:pt x="23983" y="22877"/>
                </a:lnTo>
                <a:lnTo>
                  <a:pt x="26640" y="26525"/>
                </a:lnTo>
                <a:lnTo>
                  <a:pt x="27305" y="29173"/>
                </a:lnTo>
                <a:lnTo>
                  <a:pt x="27305" y="36120"/>
                </a:lnTo>
                <a:lnTo>
                  <a:pt x="26640" y="38768"/>
                </a:lnTo>
                <a:lnTo>
                  <a:pt x="23983" y="42416"/>
                </a:lnTo>
                <a:lnTo>
                  <a:pt x="22056" y="43327"/>
                </a:lnTo>
                <a:lnTo>
                  <a:pt x="37610" y="43327"/>
                </a:lnTo>
                <a:lnTo>
                  <a:pt x="37942" y="42917"/>
                </a:lnTo>
                <a:lnTo>
                  <a:pt x="39395" y="38298"/>
                </a:lnTo>
                <a:lnTo>
                  <a:pt x="39395" y="26995"/>
                </a:lnTo>
                <a:lnTo>
                  <a:pt x="37942" y="22376"/>
                </a:lnTo>
                <a:lnTo>
                  <a:pt x="37610" y="21966"/>
                </a:lnTo>
                <a:close/>
              </a:path>
              <a:path w="40005" h="52069">
                <a:moveTo>
                  <a:pt x="28398" y="13400"/>
                </a:moveTo>
                <a:lnTo>
                  <a:pt x="21306" y="13400"/>
                </a:lnTo>
                <a:lnTo>
                  <a:pt x="19041" y="13907"/>
                </a:lnTo>
                <a:lnTo>
                  <a:pt x="15102" y="15937"/>
                </a:lnTo>
                <a:lnTo>
                  <a:pt x="13306" y="17511"/>
                </a:lnTo>
                <a:lnTo>
                  <a:pt x="11685" y="19648"/>
                </a:lnTo>
                <a:lnTo>
                  <a:pt x="35729" y="19648"/>
                </a:lnTo>
                <a:lnTo>
                  <a:pt x="32119" y="15197"/>
                </a:lnTo>
                <a:lnTo>
                  <a:pt x="28398" y="1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6572" y="162780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788" y="0"/>
                </a:moveTo>
                <a:lnTo>
                  <a:pt x="0" y="0"/>
                </a:lnTo>
                <a:lnTo>
                  <a:pt x="0" y="27320"/>
                </a:lnTo>
                <a:lnTo>
                  <a:pt x="1110" y="31096"/>
                </a:lnTo>
                <a:lnTo>
                  <a:pt x="5548" y="36286"/>
                </a:lnTo>
                <a:lnTo>
                  <a:pt x="8781" y="37583"/>
                </a:lnTo>
                <a:lnTo>
                  <a:pt x="15407" y="37583"/>
                </a:lnTo>
                <a:lnTo>
                  <a:pt x="17587" y="37077"/>
                </a:lnTo>
                <a:lnTo>
                  <a:pt x="21544" y="35047"/>
                </a:lnTo>
                <a:lnTo>
                  <a:pt x="23420" y="33473"/>
                </a:lnTo>
                <a:lnTo>
                  <a:pt x="25191" y="31336"/>
                </a:lnTo>
                <a:lnTo>
                  <a:pt x="36880" y="31336"/>
                </a:lnTo>
                <a:lnTo>
                  <a:pt x="36880" y="28715"/>
                </a:lnTo>
                <a:lnTo>
                  <a:pt x="16300" y="28715"/>
                </a:lnTo>
                <a:lnTo>
                  <a:pt x="15407" y="28511"/>
                </a:lnTo>
                <a:lnTo>
                  <a:pt x="13853" y="27681"/>
                </a:lnTo>
                <a:lnTo>
                  <a:pt x="13224" y="27093"/>
                </a:lnTo>
                <a:lnTo>
                  <a:pt x="12742" y="26327"/>
                </a:lnTo>
                <a:lnTo>
                  <a:pt x="12369" y="25739"/>
                </a:lnTo>
                <a:lnTo>
                  <a:pt x="12105" y="24797"/>
                </a:lnTo>
                <a:lnTo>
                  <a:pt x="11952" y="23499"/>
                </a:lnTo>
                <a:lnTo>
                  <a:pt x="11801" y="22202"/>
                </a:lnTo>
                <a:lnTo>
                  <a:pt x="11724" y="20080"/>
                </a:lnTo>
                <a:lnTo>
                  <a:pt x="11724" y="16134"/>
                </a:lnTo>
                <a:lnTo>
                  <a:pt x="11734" y="14135"/>
                </a:lnTo>
                <a:lnTo>
                  <a:pt x="11757" y="11135"/>
                </a:lnTo>
                <a:lnTo>
                  <a:pt x="11778" y="8138"/>
                </a:lnTo>
                <a:lnTo>
                  <a:pt x="11788" y="5645"/>
                </a:lnTo>
                <a:lnTo>
                  <a:pt x="11788" y="0"/>
                </a:lnTo>
                <a:close/>
              </a:path>
              <a:path w="37465" h="38100">
                <a:moveTo>
                  <a:pt x="36880" y="31336"/>
                </a:moveTo>
                <a:lnTo>
                  <a:pt x="25191" y="31336"/>
                </a:lnTo>
                <a:lnTo>
                  <a:pt x="25191" y="36677"/>
                </a:lnTo>
                <a:lnTo>
                  <a:pt x="36880" y="36677"/>
                </a:lnTo>
                <a:lnTo>
                  <a:pt x="36880" y="31336"/>
                </a:lnTo>
                <a:close/>
              </a:path>
              <a:path w="37465" h="38100">
                <a:moveTo>
                  <a:pt x="36880" y="0"/>
                </a:moveTo>
                <a:lnTo>
                  <a:pt x="25191" y="0"/>
                </a:lnTo>
                <a:lnTo>
                  <a:pt x="25191" y="21421"/>
                </a:lnTo>
                <a:lnTo>
                  <a:pt x="24490" y="24029"/>
                </a:lnTo>
                <a:lnTo>
                  <a:pt x="21687" y="27779"/>
                </a:lnTo>
                <a:lnTo>
                  <a:pt x="19760" y="28715"/>
                </a:lnTo>
                <a:lnTo>
                  <a:pt x="36880" y="28715"/>
                </a:lnTo>
                <a:lnTo>
                  <a:pt x="3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496" y="1613499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5">
                <a:moveTo>
                  <a:pt x="17531" y="22670"/>
                </a:moveTo>
                <a:lnTo>
                  <a:pt x="5845" y="22670"/>
                </a:lnTo>
                <a:lnTo>
                  <a:pt x="5845" y="50987"/>
                </a:lnTo>
                <a:lnTo>
                  <a:pt x="17531" y="50987"/>
                </a:lnTo>
                <a:lnTo>
                  <a:pt x="17531" y="22670"/>
                </a:lnTo>
                <a:close/>
              </a:path>
              <a:path w="53975" h="51435">
                <a:moveTo>
                  <a:pt x="42723" y="22670"/>
                </a:moveTo>
                <a:lnTo>
                  <a:pt x="31034" y="22670"/>
                </a:lnTo>
                <a:lnTo>
                  <a:pt x="31034" y="50987"/>
                </a:lnTo>
                <a:lnTo>
                  <a:pt x="42723" y="50987"/>
                </a:lnTo>
                <a:lnTo>
                  <a:pt x="42723" y="22670"/>
                </a:lnTo>
                <a:close/>
              </a:path>
              <a:path w="53975" h="51435">
                <a:moveTo>
                  <a:pt x="52799" y="14309"/>
                </a:moveTo>
                <a:lnTo>
                  <a:pt x="0" y="14309"/>
                </a:lnTo>
                <a:lnTo>
                  <a:pt x="0" y="22670"/>
                </a:lnTo>
                <a:lnTo>
                  <a:pt x="52799" y="22670"/>
                </a:lnTo>
                <a:lnTo>
                  <a:pt x="52799" y="14309"/>
                </a:lnTo>
                <a:close/>
              </a:path>
              <a:path w="53975" h="51435">
                <a:moveTo>
                  <a:pt x="28516" y="0"/>
                </a:moveTo>
                <a:lnTo>
                  <a:pt x="14864" y="0"/>
                </a:lnTo>
                <a:lnTo>
                  <a:pt x="11414" y="962"/>
                </a:lnTo>
                <a:lnTo>
                  <a:pt x="6958" y="4791"/>
                </a:lnTo>
                <a:lnTo>
                  <a:pt x="5845" y="7744"/>
                </a:lnTo>
                <a:lnTo>
                  <a:pt x="5845" y="14309"/>
                </a:lnTo>
                <a:lnTo>
                  <a:pt x="17531" y="14309"/>
                </a:lnTo>
                <a:lnTo>
                  <a:pt x="17531" y="10229"/>
                </a:lnTo>
                <a:lnTo>
                  <a:pt x="17861" y="9167"/>
                </a:lnTo>
                <a:lnTo>
                  <a:pt x="18519" y="8550"/>
                </a:lnTo>
                <a:lnTo>
                  <a:pt x="19174" y="7957"/>
                </a:lnTo>
                <a:lnTo>
                  <a:pt x="20339" y="7657"/>
                </a:lnTo>
                <a:lnTo>
                  <a:pt x="28516" y="7657"/>
                </a:lnTo>
                <a:lnTo>
                  <a:pt x="28516" y="0"/>
                </a:lnTo>
                <a:close/>
              </a:path>
              <a:path w="53975" h="51435">
                <a:moveTo>
                  <a:pt x="53705" y="0"/>
                </a:moveTo>
                <a:lnTo>
                  <a:pt x="40053" y="0"/>
                </a:lnTo>
                <a:lnTo>
                  <a:pt x="36603" y="962"/>
                </a:lnTo>
                <a:lnTo>
                  <a:pt x="34377" y="2886"/>
                </a:lnTo>
                <a:lnTo>
                  <a:pt x="32147" y="4791"/>
                </a:lnTo>
                <a:lnTo>
                  <a:pt x="31034" y="7744"/>
                </a:lnTo>
                <a:lnTo>
                  <a:pt x="31034" y="14309"/>
                </a:lnTo>
                <a:lnTo>
                  <a:pt x="42723" y="14309"/>
                </a:lnTo>
                <a:lnTo>
                  <a:pt x="42723" y="10229"/>
                </a:lnTo>
                <a:lnTo>
                  <a:pt x="43050" y="9167"/>
                </a:lnTo>
                <a:lnTo>
                  <a:pt x="43708" y="8550"/>
                </a:lnTo>
                <a:lnTo>
                  <a:pt x="44366" y="7957"/>
                </a:lnTo>
                <a:lnTo>
                  <a:pt x="45528" y="7657"/>
                </a:lnTo>
                <a:lnTo>
                  <a:pt x="53705" y="7657"/>
                </a:lnTo>
                <a:lnTo>
                  <a:pt x="53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710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4"/>
                </a:lnTo>
                <a:lnTo>
                  <a:pt x="1806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08" y="36805"/>
                </a:lnTo>
                <a:lnTo>
                  <a:pt x="14375" y="38492"/>
                </a:lnTo>
                <a:lnTo>
                  <a:pt x="23799" y="38492"/>
                </a:lnTo>
                <a:lnTo>
                  <a:pt x="26576" y="38228"/>
                </a:lnTo>
                <a:lnTo>
                  <a:pt x="32130" y="37177"/>
                </a:lnTo>
                <a:lnTo>
                  <a:pt x="34906" y="36398"/>
                </a:lnTo>
                <a:lnTo>
                  <a:pt x="37683" y="35367"/>
                </a:lnTo>
                <a:lnTo>
                  <a:pt x="37683" y="30732"/>
                </a:lnTo>
                <a:lnTo>
                  <a:pt x="19056" y="30732"/>
                </a:lnTo>
                <a:lnTo>
                  <a:pt x="16676" y="30044"/>
                </a:lnTo>
                <a:lnTo>
                  <a:pt x="13267" y="27290"/>
                </a:lnTo>
                <a:lnTo>
                  <a:pt x="12274" y="25224"/>
                </a:lnTo>
                <a:lnTo>
                  <a:pt x="11990" y="22471"/>
                </a:lnTo>
                <a:lnTo>
                  <a:pt x="39395" y="22471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6"/>
                </a:lnTo>
                <a:lnTo>
                  <a:pt x="13349" y="10961"/>
                </a:lnTo>
                <a:lnTo>
                  <a:pt x="16180" y="8399"/>
                </a:lnTo>
                <a:lnTo>
                  <a:pt x="18020" y="7759"/>
                </a:lnTo>
                <a:lnTo>
                  <a:pt x="36749" y="7759"/>
                </a:lnTo>
                <a:lnTo>
                  <a:pt x="30737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9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6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68" y="8443"/>
                </a:lnTo>
                <a:lnTo>
                  <a:pt x="26658" y="11181"/>
                </a:lnTo>
                <a:lnTo>
                  <a:pt x="27305" y="12983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972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5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7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3" y="9472"/>
                </a:lnTo>
                <a:lnTo>
                  <a:pt x="27295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5" h="38100">
                <a:moveTo>
                  <a:pt x="27303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8" y="10882"/>
                </a:lnTo>
                <a:lnTo>
                  <a:pt x="27303" y="9472"/>
                </a:lnTo>
                <a:close/>
              </a:path>
              <a:path w="27305" h="38100">
                <a:moveTo>
                  <a:pt x="24372" y="0"/>
                </a:moveTo>
                <a:lnTo>
                  <a:pt x="21232" y="0"/>
                </a:lnTo>
                <a:lnTo>
                  <a:pt x="18877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5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2796" y="1305523"/>
            <a:ext cx="987494" cy="860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134" y="1365493"/>
            <a:ext cx="867487" cy="469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107134" y="0"/>
                </a:moveTo>
                <a:lnTo>
                  <a:pt x="107134" y="30699"/>
                </a:lnTo>
                <a:lnTo>
                  <a:pt x="0" y="30699"/>
                </a:lnTo>
                <a:lnTo>
                  <a:pt x="0" y="92100"/>
                </a:lnTo>
                <a:lnTo>
                  <a:pt x="107134" y="92100"/>
                </a:lnTo>
                <a:lnTo>
                  <a:pt x="107134" y="122797"/>
                </a:lnTo>
                <a:lnTo>
                  <a:pt x="214270" y="61398"/>
                </a:lnTo>
                <a:lnTo>
                  <a:pt x="107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9848" y="201812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9402" y="2174986"/>
            <a:ext cx="38100" cy="15875"/>
          </a:xfrm>
          <a:custGeom>
            <a:avLst/>
            <a:gdLst/>
            <a:ahLst/>
            <a:cxnLst/>
            <a:rect l="l" t="t" r="r" b="b"/>
            <a:pathLst>
              <a:path w="38100" h="15875">
                <a:moveTo>
                  <a:pt x="0" y="15822"/>
                </a:moveTo>
                <a:lnTo>
                  <a:pt x="37540" y="15822"/>
                </a:lnTo>
                <a:lnTo>
                  <a:pt x="3754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6"/>
                </a:lnTo>
                <a:lnTo>
                  <a:pt x="0" y="15823"/>
                </a:lnTo>
                <a:lnTo>
                  <a:pt x="15821" y="15823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40" y="0"/>
                </a:moveTo>
                <a:lnTo>
                  <a:pt x="0" y="0"/>
                </a:lnTo>
                <a:lnTo>
                  <a:pt x="0" y="15823"/>
                </a:lnTo>
                <a:lnTo>
                  <a:pt x="15824" y="15823"/>
                </a:lnTo>
                <a:lnTo>
                  <a:pt x="15824" y="7086"/>
                </a:lnTo>
                <a:lnTo>
                  <a:pt x="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4026" y="2033943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2"/>
                </a:moveTo>
                <a:lnTo>
                  <a:pt x="308741" y="141042"/>
                </a:lnTo>
                <a:lnTo>
                  <a:pt x="308741" y="0"/>
                </a:lnTo>
                <a:lnTo>
                  <a:pt x="0" y="0"/>
                </a:lnTo>
                <a:lnTo>
                  <a:pt x="0" y="14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40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9848" y="2012642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9402" y="2185331"/>
            <a:ext cx="38100" cy="11430"/>
          </a:xfrm>
          <a:custGeom>
            <a:avLst/>
            <a:gdLst/>
            <a:ahLst/>
            <a:cxnLst/>
            <a:rect l="l" t="t" r="r" b="b"/>
            <a:pathLst>
              <a:path w="38100" h="11430">
                <a:moveTo>
                  <a:pt x="0" y="10954"/>
                </a:moveTo>
                <a:lnTo>
                  <a:pt x="37540" y="10954"/>
                </a:lnTo>
                <a:lnTo>
                  <a:pt x="3754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3"/>
                </a:moveTo>
                <a:lnTo>
                  <a:pt x="0" y="7086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40" y="0"/>
                </a:lnTo>
                <a:lnTo>
                  <a:pt x="15824" y="7086"/>
                </a:lnTo>
                <a:lnTo>
                  <a:pt x="15824" y="158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4026" y="203394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2767" y="203394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40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307" y="2040115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2107" y="2196981"/>
            <a:ext cx="37465" cy="15875"/>
          </a:xfrm>
          <a:custGeom>
            <a:avLst/>
            <a:gdLst/>
            <a:ahLst/>
            <a:cxnLst/>
            <a:rect l="l" t="t" r="r" b="b"/>
            <a:pathLst>
              <a:path w="37464" h="15875">
                <a:moveTo>
                  <a:pt x="0" y="15823"/>
                </a:moveTo>
                <a:lnTo>
                  <a:pt x="37294" y="15823"/>
                </a:lnTo>
                <a:lnTo>
                  <a:pt x="37294" y="0"/>
                </a:lnTo>
                <a:lnTo>
                  <a:pt x="0" y="0"/>
                </a:lnTo>
                <a:lnTo>
                  <a:pt x="0" y="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4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7084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6485" y="2055937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1" y="8737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2307" y="2034638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7" y="10954"/>
                </a:lnTo>
                <a:lnTo>
                  <a:pt x="2770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2107" y="2207327"/>
            <a:ext cx="37465" cy="11430"/>
          </a:xfrm>
          <a:custGeom>
            <a:avLst/>
            <a:gdLst/>
            <a:ahLst/>
            <a:cxnLst/>
            <a:rect l="l" t="t" r="r" b="b"/>
            <a:pathLst>
              <a:path w="37464" h="11430">
                <a:moveTo>
                  <a:pt x="0" y="10954"/>
                </a:moveTo>
                <a:lnTo>
                  <a:pt x="37297" y="10954"/>
                </a:lnTo>
                <a:lnTo>
                  <a:pt x="372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4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1" y="7084"/>
                </a:lnTo>
                <a:lnTo>
                  <a:pt x="15821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485" y="205593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1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5227" y="205593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15821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9647" y="2071650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9647" y="2223881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7086" y="0"/>
                </a:lnTo>
                <a:lnTo>
                  <a:pt x="0" y="7085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7085"/>
                </a:lnTo>
                <a:lnTo>
                  <a:pt x="8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3823" y="2087472"/>
            <a:ext cx="304165" cy="136525"/>
          </a:xfrm>
          <a:custGeom>
            <a:avLst/>
            <a:gdLst/>
            <a:ahLst/>
            <a:cxnLst/>
            <a:rect l="l" t="t" r="r" b="b"/>
            <a:pathLst>
              <a:path w="304164" h="136525">
                <a:moveTo>
                  <a:pt x="0" y="136408"/>
                </a:moveTo>
                <a:lnTo>
                  <a:pt x="304106" y="136408"/>
                </a:lnTo>
                <a:lnTo>
                  <a:pt x="304106" y="0"/>
                </a:lnTo>
                <a:lnTo>
                  <a:pt x="0" y="0"/>
                </a:lnTo>
                <a:lnTo>
                  <a:pt x="0" y="1364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8737"/>
                </a:lnTo>
                <a:lnTo>
                  <a:pt x="7086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9647" y="2066173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9647" y="2234227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5"/>
                </a:lnTo>
                <a:lnTo>
                  <a:pt x="7086" y="0"/>
                </a:lnTo>
                <a:lnTo>
                  <a:pt x="15824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4" y="7085"/>
                </a:lnTo>
                <a:lnTo>
                  <a:pt x="15824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33823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7932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15822"/>
                </a:moveTo>
                <a:lnTo>
                  <a:pt x="7086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3693" y="2130486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30">
                <a:moveTo>
                  <a:pt x="27187" y="0"/>
                </a:moveTo>
                <a:lnTo>
                  <a:pt x="0" y="0"/>
                </a:lnTo>
                <a:lnTo>
                  <a:pt x="0" y="48969"/>
                </a:lnTo>
                <a:lnTo>
                  <a:pt x="12597" y="48969"/>
                </a:lnTo>
                <a:lnTo>
                  <a:pt x="12597" y="31940"/>
                </a:lnTo>
                <a:lnTo>
                  <a:pt x="27187" y="31940"/>
                </a:lnTo>
                <a:lnTo>
                  <a:pt x="31971" y="30560"/>
                </a:lnTo>
                <a:lnTo>
                  <a:pt x="38638" y="25034"/>
                </a:lnTo>
                <a:lnTo>
                  <a:pt x="39593" y="22772"/>
                </a:lnTo>
                <a:lnTo>
                  <a:pt x="12597" y="22772"/>
                </a:lnTo>
                <a:lnTo>
                  <a:pt x="12597" y="9168"/>
                </a:lnTo>
                <a:lnTo>
                  <a:pt x="39595" y="9168"/>
                </a:lnTo>
                <a:lnTo>
                  <a:pt x="38638" y="6906"/>
                </a:lnTo>
                <a:lnTo>
                  <a:pt x="31971" y="1380"/>
                </a:lnTo>
                <a:lnTo>
                  <a:pt x="27187" y="0"/>
                </a:lnTo>
                <a:close/>
              </a:path>
              <a:path w="40640" h="49530">
                <a:moveTo>
                  <a:pt x="39595" y="9168"/>
                </a:moveTo>
                <a:lnTo>
                  <a:pt x="22064" y="9168"/>
                </a:lnTo>
                <a:lnTo>
                  <a:pt x="23960" y="9756"/>
                </a:lnTo>
                <a:lnTo>
                  <a:pt x="26637" y="12104"/>
                </a:lnTo>
                <a:lnTo>
                  <a:pt x="27308" y="13779"/>
                </a:lnTo>
                <a:lnTo>
                  <a:pt x="27308" y="18129"/>
                </a:lnTo>
                <a:lnTo>
                  <a:pt x="26637" y="19808"/>
                </a:lnTo>
                <a:lnTo>
                  <a:pt x="23960" y="22179"/>
                </a:lnTo>
                <a:lnTo>
                  <a:pt x="22064" y="22772"/>
                </a:lnTo>
                <a:lnTo>
                  <a:pt x="39593" y="22772"/>
                </a:lnTo>
                <a:lnTo>
                  <a:pt x="40304" y="21087"/>
                </a:lnTo>
                <a:lnTo>
                  <a:pt x="40304" y="10843"/>
                </a:lnTo>
                <a:lnTo>
                  <a:pt x="39595" y="9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9345" y="2128471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4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4310" y="2141872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8"/>
                </a:moveTo>
                <a:lnTo>
                  <a:pt x="19353" y="7758"/>
                </a:lnTo>
                <a:lnTo>
                  <a:pt x="21634" y="8187"/>
                </a:lnTo>
                <a:lnTo>
                  <a:pt x="24559" y="9903"/>
                </a:lnTo>
                <a:lnTo>
                  <a:pt x="25291" y="11256"/>
                </a:lnTo>
                <a:lnTo>
                  <a:pt x="25291" y="14005"/>
                </a:lnTo>
                <a:lnTo>
                  <a:pt x="12031" y="14005"/>
                </a:lnTo>
                <a:lnTo>
                  <a:pt x="7391" y="15012"/>
                </a:lnTo>
                <a:lnTo>
                  <a:pt x="1479" y="19038"/>
                </a:lnTo>
                <a:lnTo>
                  <a:pt x="0" y="22200"/>
                </a:lnTo>
                <a:lnTo>
                  <a:pt x="0" y="30055"/>
                </a:lnTo>
                <a:lnTo>
                  <a:pt x="1184" y="32938"/>
                </a:lnTo>
                <a:lnTo>
                  <a:pt x="5922" y="37380"/>
                </a:lnTo>
                <a:lnTo>
                  <a:pt x="9008" y="38491"/>
                </a:lnTo>
                <a:lnTo>
                  <a:pt x="15627" y="38491"/>
                </a:lnTo>
                <a:lnTo>
                  <a:pt x="18017" y="37986"/>
                </a:lnTo>
                <a:lnTo>
                  <a:pt x="21948" y="35967"/>
                </a:lnTo>
                <a:lnTo>
                  <a:pt x="23717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6"/>
                </a:lnTo>
                <a:lnTo>
                  <a:pt x="11790" y="27431"/>
                </a:lnTo>
                <a:lnTo>
                  <a:pt x="11790" y="24293"/>
                </a:lnTo>
                <a:lnTo>
                  <a:pt x="12407" y="23056"/>
                </a:lnTo>
                <a:lnTo>
                  <a:pt x="14882" y="21377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8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3"/>
                </a:lnTo>
                <a:lnTo>
                  <a:pt x="37079" y="37583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4"/>
                </a:lnTo>
                <a:lnTo>
                  <a:pt x="24536" y="26729"/>
                </a:lnTo>
                <a:lnTo>
                  <a:pt x="21513" y="29931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4"/>
                </a:lnTo>
                <a:lnTo>
                  <a:pt x="8248" y="768"/>
                </a:lnTo>
                <a:lnTo>
                  <a:pt x="5730" y="1219"/>
                </a:lnTo>
                <a:lnTo>
                  <a:pt x="3224" y="1813"/>
                </a:lnTo>
                <a:lnTo>
                  <a:pt x="3224" y="10781"/>
                </a:lnTo>
                <a:lnTo>
                  <a:pt x="5080" y="9773"/>
                </a:lnTo>
                <a:lnTo>
                  <a:pt x="7086" y="9017"/>
                </a:lnTo>
                <a:lnTo>
                  <a:pt x="11409" y="8009"/>
                </a:lnTo>
                <a:lnTo>
                  <a:pt x="13746" y="7758"/>
                </a:lnTo>
                <a:lnTo>
                  <a:pt x="36054" y="7758"/>
                </a:lnTo>
                <a:lnTo>
                  <a:pt x="35613" y="6489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3360" y="2141872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688" y="906"/>
                </a:moveTo>
                <a:lnTo>
                  <a:pt x="0" y="906"/>
                </a:lnTo>
                <a:lnTo>
                  <a:pt x="0" y="37583"/>
                </a:lnTo>
                <a:lnTo>
                  <a:pt x="11688" y="37583"/>
                </a:lnTo>
                <a:lnTo>
                  <a:pt x="11688" y="16201"/>
                </a:lnTo>
                <a:lnTo>
                  <a:pt x="12389" y="13587"/>
                </a:lnTo>
                <a:lnTo>
                  <a:pt x="15192" y="9810"/>
                </a:lnTo>
                <a:lnTo>
                  <a:pt x="17119" y="8866"/>
                </a:lnTo>
                <a:lnTo>
                  <a:pt x="36466" y="8866"/>
                </a:lnTo>
                <a:lnTo>
                  <a:pt x="35779" y="6506"/>
                </a:lnTo>
                <a:lnTo>
                  <a:pt x="35561" y="6247"/>
                </a:lnTo>
                <a:lnTo>
                  <a:pt x="11688" y="6247"/>
                </a:lnTo>
                <a:lnTo>
                  <a:pt x="11688" y="906"/>
                </a:lnTo>
                <a:close/>
              </a:path>
              <a:path w="37465" h="38100">
                <a:moveTo>
                  <a:pt x="36466" y="8866"/>
                </a:moveTo>
                <a:lnTo>
                  <a:pt x="20579" y="8866"/>
                </a:lnTo>
                <a:lnTo>
                  <a:pt x="21478" y="9079"/>
                </a:lnTo>
                <a:lnTo>
                  <a:pt x="23054" y="9931"/>
                </a:lnTo>
                <a:lnTo>
                  <a:pt x="23679" y="10525"/>
                </a:lnTo>
                <a:lnTo>
                  <a:pt x="24137" y="11290"/>
                </a:lnTo>
                <a:lnTo>
                  <a:pt x="24487" y="11857"/>
                </a:lnTo>
                <a:lnTo>
                  <a:pt x="24733" y="12741"/>
                </a:lnTo>
                <a:lnTo>
                  <a:pt x="25020" y="15142"/>
                </a:lnTo>
                <a:lnTo>
                  <a:pt x="25089" y="17324"/>
                </a:lnTo>
                <a:lnTo>
                  <a:pt x="25089" y="37583"/>
                </a:lnTo>
                <a:lnTo>
                  <a:pt x="36880" y="37583"/>
                </a:lnTo>
                <a:lnTo>
                  <a:pt x="36880" y="10289"/>
                </a:lnTo>
                <a:lnTo>
                  <a:pt x="36466" y="8866"/>
                </a:lnTo>
                <a:close/>
              </a:path>
              <a:path w="37465" h="38100">
                <a:moveTo>
                  <a:pt x="28165" y="0"/>
                </a:moveTo>
                <a:lnTo>
                  <a:pt x="21518" y="0"/>
                </a:lnTo>
                <a:lnTo>
                  <a:pt x="19320" y="507"/>
                </a:lnTo>
                <a:lnTo>
                  <a:pt x="15340" y="2534"/>
                </a:lnTo>
                <a:lnTo>
                  <a:pt x="13459" y="4110"/>
                </a:lnTo>
                <a:lnTo>
                  <a:pt x="11688" y="6247"/>
                </a:lnTo>
                <a:lnTo>
                  <a:pt x="35561" y="6247"/>
                </a:lnTo>
                <a:lnTo>
                  <a:pt x="31385" y="1301"/>
                </a:lnTo>
                <a:lnTo>
                  <a:pt x="2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29492" y="2141872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2"/>
                </a:lnTo>
                <a:lnTo>
                  <a:pt x="1809" y="8564"/>
                </a:lnTo>
                <a:lnTo>
                  <a:pt x="0" y="13266"/>
                </a:lnTo>
                <a:lnTo>
                  <a:pt x="0" y="25332"/>
                </a:lnTo>
                <a:lnTo>
                  <a:pt x="1842" y="30062"/>
                </a:lnTo>
                <a:lnTo>
                  <a:pt x="9211" y="36804"/>
                </a:lnTo>
                <a:lnTo>
                  <a:pt x="14375" y="38491"/>
                </a:lnTo>
                <a:lnTo>
                  <a:pt x="23801" y="38491"/>
                </a:lnTo>
                <a:lnTo>
                  <a:pt x="26578" y="38228"/>
                </a:lnTo>
                <a:lnTo>
                  <a:pt x="32130" y="37176"/>
                </a:lnTo>
                <a:lnTo>
                  <a:pt x="34909" y="36397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3"/>
                </a:lnTo>
                <a:lnTo>
                  <a:pt x="13270" y="27289"/>
                </a:lnTo>
                <a:lnTo>
                  <a:pt x="12277" y="25223"/>
                </a:lnTo>
                <a:lnTo>
                  <a:pt x="11990" y="22469"/>
                </a:lnTo>
                <a:lnTo>
                  <a:pt x="39398" y="22469"/>
                </a:lnTo>
                <a:lnTo>
                  <a:pt x="39398" y="15215"/>
                </a:lnTo>
                <a:lnTo>
                  <a:pt x="12121" y="15215"/>
                </a:lnTo>
                <a:lnTo>
                  <a:pt x="12469" y="12805"/>
                </a:lnTo>
                <a:lnTo>
                  <a:pt x="13352" y="10961"/>
                </a:lnTo>
                <a:lnTo>
                  <a:pt x="16182" y="8398"/>
                </a:lnTo>
                <a:lnTo>
                  <a:pt x="18022" y="7758"/>
                </a:lnTo>
                <a:lnTo>
                  <a:pt x="36749" y="7758"/>
                </a:lnTo>
                <a:lnTo>
                  <a:pt x="30740" y="1735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8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5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8"/>
                </a:lnTo>
                <a:close/>
              </a:path>
              <a:path w="40005" h="38735">
                <a:moveTo>
                  <a:pt x="36749" y="7758"/>
                </a:moveTo>
                <a:lnTo>
                  <a:pt x="22376" y="7758"/>
                </a:lnTo>
                <a:lnTo>
                  <a:pt x="24068" y="8442"/>
                </a:lnTo>
                <a:lnTo>
                  <a:pt x="26660" y="11180"/>
                </a:lnTo>
                <a:lnTo>
                  <a:pt x="27308" y="12981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4"/>
                </a:lnTo>
                <a:lnTo>
                  <a:pt x="37665" y="8675"/>
                </a:lnTo>
                <a:lnTo>
                  <a:pt x="36749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6541" y="2141872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604" y="27306"/>
                </a:moveTo>
                <a:lnTo>
                  <a:pt x="604" y="36172"/>
                </a:lnTo>
                <a:lnTo>
                  <a:pt x="3327" y="36945"/>
                </a:lnTo>
                <a:lnTo>
                  <a:pt x="5978" y="37525"/>
                </a:lnTo>
                <a:lnTo>
                  <a:pt x="11140" y="38297"/>
                </a:lnTo>
                <a:lnTo>
                  <a:pt x="13641" y="38491"/>
                </a:lnTo>
                <a:lnTo>
                  <a:pt x="21767" y="38491"/>
                </a:lnTo>
                <a:lnTo>
                  <a:pt x="26059" y="37507"/>
                </a:lnTo>
                <a:lnTo>
                  <a:pt x="31812" y="33573"/>
                </a:lnTo>
                <a:lnTo>
                  <a:pt x="33203" y="30732"/>
                </a:lnTo>
                <a:lnTo>
                  <a:pt x="12676" y="30732"/>
                </a:lnTo>
                <a:lnTo>
                  <a:pt x="10193" y="30446"/>
                </a:lnTo>
                <a:lnTo>
                  <a:pt x="5308" y="29304"/>
                </a:lnTo>
                <a:lnTo>
                  <a:pt x="2925" y="28447"/>
                </a:lnTo>
                <a:lnTo>
                  <a:pt x="604" y="27306"/>
                </a:lnTo>
                <a:close/>
              </a:path>
              <a:path w="33655" h="38735">
                <a:moveTo>
                  <a:pt x="18411" y="0"/>
                </a:moveTo>
                <a:lnTo>
                  <a:pt x="10746" y="0"/>
                </a:lnTo>
                <a:lnTo>
                  <a:pt x="6661" y="937"/>
                </a:lnTo>
                <a:lnTo>
                  <a:pt x="1330" y="4690"/>
                </a:lnTo>
                <a:lnTo>
                  <a:pt x="0" y="7569"/>
                </a:lnTo>
                <a:lnTo>
                  <a:pt x="0" y="15052"/>
                </a:lnTo>
                <a:lnTo>
                  <a:pt x="1046" y="17735"/>
                </a:lnTo>
                <a:lnTo>
                  <a:pt x="5236" y="21268"/>
                </a:lnTo>
                <a:lnTo>
                  <a:pt x="8893" y="22479"/>
                </a:lnTo>
                <a:lnTo>
                  <a:pt x="18516" y="23681"/>
                </a:lnTo>
                <a:lnTo>
                  <a:pt x="20090" y="24082"/>
                </a:lnTo>
                <a:lnTo>
                  <a:pt x="21669" y="25113"/>
                </a:lnTo>
                <a:lnTo>
                  <a:pt x="22064" y="25897"/>
                </a:lnTo>
                <a:lnTo>
                  <a:pt x="22064" y="28198"/>
                </a:lnTo>
                <a:lnTo>
                  <a:pt x="21488" y="29141"/>
                </a:lnTo>
                <a:lnTo>
                  <a:pt x="19187" y="30414"/>
                </a:lnTo>
                <a:lnTo>
                  <a:pt x="17472" y="30732"/>
                </a:lnTo>
                <a:lnTo>
                  <a:pt x="33203" y="30732"/>
                </a:lnTo>
                <a:lnTo>
                  <a:pt x="33250" y="22985"/>
                </a:lnTo>
                <a:lnTo>
                  <a:pt x="32211" y="20243"/>
                </a:lnTo>
                <a:lnTo>
                  <a:pt x="28060" y="16746"/>
                </a:lnTo>
                <a:lnTo>
                  <a:pt x="24016" y="15490"/>
                </a:lnTo>
                <a:lnTo>
                  <a:pt x="18004" y="14725"/>
                </a:lnTo>
                <a:lnTo>
                  <a:pt x="15962" y="14429"/>
                </a:lnTo>
                <a:lnTo>
                  <a:pt x="13861" y="14189"/>
                </a:lnTo>
                <a:lnTo>
                  <a:pt x="12407" y="13819"/>
                </a:lnTo>
                <a:lnTo>
                  <a:pt x="10782" y="12815"/>
                </a:lnTo>
                <a:lnTo>
                  <a:pt x="10378" y="12095"/>
                </a:lnTo>
                <a:lnTo>
                  <a:pt x="10378" y="10003"/>
                </a:lnTo>
                <a:lnTo>
                  <a:pt x="10918" y="9147"/>
                </a:lnTo>
                <a:lnTo>
                  <a:pt x="13078" y="8036"/>
                </a:lnTo>
                <a:lnTo>
                  <a:pt x="14729" y="7758"/>
                </a:lnTo>
                <a:lnTo>
                  <a:pt x="30832" y="7758"/>
                </a:lnTo>
                <a:lnTo>
                  <a:pt x="30832" y="2014"/>
                </a:lnTo>
                <a:lnTo>
                  <a:pt x="28035" y="1321"/>
                </a:lnTo>
                <a:lnTo>
                  <a:pt x="25447" y="811"/>
                </a:lnTo>
                <a:lnTo>
                  <a:pt x="20684" y="162"/>
                </a:lnTo>
                <a:lnTo>
                  <a:pt x="18411" y="0"/>
                </a:lnTo>
                <a:close/>
              </a:path>
              <a:path w="33655" h="38735">
                <a:moveTo>
                  <a:pt x="30832" y="7758"/>
                </a:moveTo>
                <a:lnTo>
                  <a:pt x="19028" y="7758"/>
                </a:lnTo>
                <a:lnTo>
                  <a:pt x="21232" y="8018"/>
                </a:lnTo>
                <a:lnTo>
                  <a:pt x="25900" y="9059"/>
                </a:lnTo>
                <a:lnTo>
                  <a:pt x="28321" y="9840"/>
                </a:lnTo>
                <a:lnTo>
                  <a:pt x="30832" y="10882"/>
                </a:lnTo>
                <a:lnTo>
                  <a:pt x="30832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106993" y="86344"/>
                </a:moveTo>
                <a:lnTo>
                  <a:pt x="35664" y="86344"/>
                </a:lnTo>
                <a:lnTo>
                  <a:pt x="35664" y="172689"/>
                </a:lnTo>
                <a:lnTo>
                  <a:pt x="106993" y="172689"/>
                </a:lnTo>
                <a:lnTo>
                  <a:pt x="106993" y="86344"/>
                </a:lnTo>
                <a:close/>
              </a:path>
              <a:path w="142875" h="172719">
                <a:moveTo>
                  <a:pt x="71328" y="0"/>
                </a:moveTo>
                <a:lnTo>
                  <a:pt x="0" y="86344"/>
                </a:lnTo>
                <a:lnTo>
                  <a:pt x="142655" y="86344"/>
                </a:lnTo>
                <a:lnTo>
                  <a:pt x="71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23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05" dirty="0"/>
              <a:t> </a:t>
            </a:r>
            <a:r>
              <a:rPr spc="-35"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470456"/>
            <a:ext cx="3757929" cy="278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266700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60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plane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50" dirty="0">
                <a:latin typeface="Tahoma"/>
                <a:cs typeface="Tahoma"/>
              </a:rPr>
              <a:t>an image </a:t>
            </a:r>
            <a:r>
              <a:rPr sz="1050" spc="-55" dirty="0">
                <a:latin typeface="Tahoma"/>
                <a:cs typeface="Tahoma"/>
              </a:rPr>
              <a:t>layer </a:t>
            </a:r>
            <a:r>
              <a:rPr sz="1050" spc="-5" dirty="0">
                <a:latin typeface="Tahoma"/>
                <a:cs typeface="Tahoma"/>
              </a:rPr>
              <a:t>(</a:t>
            </a:r>
            <a:r>
              <a:rPr sz="1050" b="1" spc="-5" dirty="0">
                <a:latin typeface="Gill Sans MT"/>
                <a:cs typeface="Gill Sans MT"/>
              </a:rPr>
              <a:t>Be </a:t>
            </a:r>
            <a:r>
              <a:rPr sz="1050" b="1" spc="-40" dirty="0">
                <a:latin typeface="Gill Sans MT"/>
                <a:cs typeface="Gill Sans MT"/>
              </a:rPr>
              <a:t>careful</a:t>
            </a:r>
            <a:r>
              <a:rPr sz="1050" spc="-40" dirty="0">
                <a:latin typeface="Tahoma"/>
                <a:cs typeface="Tahoma"/>
              </a:rPr>
              <a:t>: </a:t>
            </a:r>
            <a:r>
              <a:rPr sz="1050" spc="-25" dirty="0">
                <a:latin typeface="Tahoma"/>
                <a:cs typeface="Tahoma"/>
              </a:rPr>
              <a:t>not </a:t>
            </a:r>
            <a:r>
              <a:rPr sz="1050" spc="-40" dirty="0">
                <a:latin typeface="Tahoma"/>
                <a:cs typeface="Tahoma"/>
              </a:rPr>
              <a:t>related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50" dirty="0">
                <a:latin typeface="Tahoma"/>
                <a:cs typeface="Tahoma"/>
              </a:rPr>
              <a:t>planes </a:t>
            </a:r>
            <a:r>
              <a:rPr sz="1050" spc="-55" dirty="0">
                <a:latin typeface="Tahoma"/>
                <a:cs typeface="Tahoma"/>
              </a:rPr>
              <a:t>referenced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framebuffer)</a:t>
            </a:r>
            <a:endParaRPr sz="1050">
              <a:latin typeface="Tahoma"/>
              <a:cs typeface="Tahoma"/>
            </a:endParaRPr>
          </a:p>
          <a:p>
            <a:pPr marL="160655" marR="43180" indent="-148590">
              <a:lnSpc>
                <a:spcPct val="102600"/>
              </a:lnSpc>
              <a:spcBef>
                <a:spcPts val="16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>
                <a:latin typeface="Tahoma"/>
                <a:cs typeface="Tahoma"/>
              </a:rPr>
              <a:t>The </a:t>
            </a:r>
            <a:r>
              <a:rPr sz="1050" spc="-25" dirty="0">
                <a:latin typeface="Tahoma"/>
                <a:cs typeface="Tahoma"/>
              </a:rPr>
              <a:t>final </a:t>
            </a:r>
            <a:r>
              <a:rPr sz="1050" spc="-50" dirty="0">
                <a:latin typeface="Tahoma"/>
                <a:cs typeface="Tahoma"/>
              </a:rPr>
              <a:t>image displayed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40" dirty="0">
                <a:latin typeface="Tahoma"/>
                <a:cs typeface="Tahoma"/>
              </a:rPr>
              <a:t>CRTC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composition </a:t>
            </a:r>
            <a:r>
              <a:rPr sz="1050" spc="-35" dirty="0">
                <a:latin typeface="Tahoma"/>
                <a:cs typeface="Tahoma"/>
              </a:rPr>
              <a:t>of  </a:t>
            </a:r>
            <a:r>
              <a:rPr sz="1050" spc="-65" dirty="0">
                <a:latin typeface="Tahoma"/>
                <a:cs typeface="Tahoma"/>
              </a:rPr>
              <a:t>one </a:t>
            </a:r>
            <a:r>
              <a:rPr sz="1050" spc="-55" dirty="0">
                <a:latin typeface="Tahoma"/>
                <a:cs typeface="Tahoma"/>
              </a:rPr>
              <a:t>or several</a:t>
            </a:r>
            <a:r>
              <a:rPr sz="1050" spc="16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planes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ts val="1315"/>
              </a:lnSpc>
              <a:spcBef>
                <a:spcPts val="4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>
                <a:latin typeface="Tahoma"/>
                <a:cs typeface="Tahoma"/>
              </a:rPr>
              <a:t>Different </a:t>
            </a:r>
            <a:r>
              <a:rPr sz="1050" spc="-45" dirty="0">
                <a:latin typeface="Tahoma"/>
                <a:cs typeface="Tahoma"/>
              </a:rPr>
              <a:t>plane</a:t>
            </a:r>
            <a:r>
              <a:rPr sz="1050" spc="-1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types: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0" dirty="0">
                <a:solidFill>
                  <a:srgbClr val="7F7F7F"/>
                </a:solidFill>
                <a:latin typeface="PMingLiU"/>
                <a:cs typeface="PMingLiU"/>
              </a:rPr>
              <a:t>DRM_PLANE_TYPE_PRIMARY  </a:t>
            </a:r>
            <a:r>
              <a:rPr sz="1000" spc="-45" dirty="0">
                <a:latin typeface="Tahoma"/>
                <a:cs typeface="Tahoma"/>
              </a:rPr>
              <a:t>(mandatory, </a:t>
            </a:r>
            <a:r>
              <a:rPr sz="1000" spc="-50" dirty="0">
                <a:latin typeface="Tahoma"/>
                <a:cs typeface="Tahoma"/>
              </a:rPr>
              <a:t>1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20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CRTC)</a:t>
            </a:r>
            <a:endParaRPr sz="1000">
              <a:latin typeface="Tahoma"/>
              <a:cs typeface="Tahoma"/>
            </a:endParaRPr>
          </a:p>
          <a:p>
            <a:pPr marL="577215">
              <a:lnSpc>
                <a:spcPct val="100000"/>
              </a:lnSpc>
              <a:spcBef>
                <a:spcPts val="1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60" dirty="0">
                <a:latin typeface="Arial"/>
                <a:cs typeface="Arial"/>
              </a:rPr>
              <a:t>Used  </a:t>
            </a:r>
            <a:r>
              <a:rPr sz="900" spc="-45" dirty="0">
                <a:latin typeface="Arial"/>
                <a:cs typeface="Arial"/>
              </a:rPr>
              <a:t>by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latin typeface="Arial"/>
                <a:cs typeface="Arial"/>
              </a:rPr>
              <a:t>CRTC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store </a:t>
            </a:r>
            <a:r>
              <a:rPr sz="900" dirty="0">
                <a:latin typeface="Arial"/>
                <a:cs typeface="Arial"/>
              </a:rPr>
              <a:t>its </a:t>
            </a:r>
            <a:r>
              <a:rPr sz="900" spc="-25" dirty="0">
                <a:latin typeface="Arial"/>
                <a:cs typeface="Arial"/>
              </a:rPr>
              <a:t>frame   </a:t>
            </a:r>
            <a:r>
              <a:rPr sz="900" spc="-15" dirty="0">
                <a:latin typeface="Arial"/>
                <a:cs typeface="Arial"/>
              </a:rPr>
              <a:t>buffer</a:t>
            </a:r>
            <a:endParaRPr sz="900">
              <a:latin typeface="Arial"/>
              <a:cs typeface="Arial"/>
            </a:endParaRPr>
          </a:p>
          <a:p>
            <a:pPr marL="714375" marR="241300" indent="-137160">
              <a:lnSpc>
                <a:spcPct val="101499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15" dirty="0">
                <a:latin typeface="Arial"/>
                <a:cs typeface="Arial"/>
              </a:rPr>
              <a:t>Typically </a:t>
            </a:r>
            <a:r>
              <a:rPr sz="900" spc="-60" dirty="0">
                <a:latin typeface="Arial"/>
                <a:cs typeface="Arial"/>
              </a:rPr>
              <a:t>used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display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30" dirty="0">
                <a:latin typeface="Arial"/>
                <a:cs typeface="Arial"/>
              </a:rPr>
              <a:t>background </a:t>
            </a:r>
            <a:r>
              <a:rPr sz="900" spc="-40" dirty="0">
                <a:latin typeface="Arial"/>
                <a:cs typeface="Arial"/>
              </a:rPr>
              <a:t>image </a:t>
            </a:r>
            <a:r>
              <a:rPr sz="900" spc="-30" dirty="0">
                <a:latin typeface="Arial"/>
                <a:cs typeface="Arial"/>
              </a:rPr>
              <a:t>or </a:t>
            </a:r>
            <a:r>
              <a:rPr sz="900" spc="-35" dirty="0">
                <a:latin typeface="Arial"/>
                <a:cs typeface="Arial"/>
              </a:rPr>
              <a:t>graphics  </a:t>
            </a:r>
            <a:r>
              <a:rPr sz="900" spc="-10" dirty="0">
                <a:latin typeface="Arial"/>
                <a:cs typeface="Arial"/>
              </a:rPr>
              <a:t>content</a:t>
            </a:r>
            <a:endParaRPr sz="900">
              <a:latin typeface="Arial"/>
              <a:cs typeface="Arial"/>
            </a:endParaRPr>
          </a:p>
          <a:p>
            <a:pPr marR="328930" algn="ctr">
              <a:lnSpc>
                <a:spcPct val="100000"/>
              </a:lnSpc>
              <a:spcBef>
                <a:spcPts val="2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85" dirty="0">
                <a:solidFill>
                  <a:srgbClr val="7F7F7F"/>
                </a:solidFill>
                <a:latin typeface="PMingLiU"/>
                <a:cs typeface="PMingLiU"/>
              </a:rPr>
              <a:t>DRM_PLANE_TYPE_CURSOR  </a:t>
            </a:r>
            <a:r>
              <a:rPr sz="1000" spc="-20" dirty="0">
                <a:latin typeface="Tahoma"/>
                <a:cs typeface="Tahoma"/>
              </a:rPr>
              <a:t>(optional, </a:t>
            </a:r>
            <a:r>
              <a:rPr sz="1000" spc="-50" dirty="0">
                <a:latin typeface="Tahoma"/>
                <a:cs typeface="Tahoma"/>
              </a:rPr>
              <a:t>1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CRTC)</a:t>
            </a:r>
            <a:endParaRPr sz="1000">
              <a:latin typeface="Tahoma"/>
              <a:cs typeface="Tahoma"/>
            </a:endParaRPr>
          </a:p>
          <a:p>
            <a:pPr marL="577215">
              <a:lnSpc>
                <a:spcPct val="100000"/>
              </a:lnSpc>
              <a:spcBef>
                <a:spcPts val="1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60" dirty="0">
                <a:latin typeface="Arial"/>
                <a:cs typeface="Arial"/>
              </a:rPr>
              <a:t>Used 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display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35" dirty="0">
                <a:latin typeface="Arial"/>
                <a:cs typeface="Arial"/>
              </a:rPr>
              <a:t>cursor </a:t>
            </a:r>
            <a:r>
              <a:rPr sz="900" spc="-5" dirty="0">
                <a:latin typeface="Arial"/>
                <a:cs typeface="Arial"/>
              </a:rPr>
              <a:t>(like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55" dirty="0">
                <a:latin typeface="Arial"/>
                <a:cs typeface="Arial"/>
              </a:rPr>
              <a:t>mouse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cursor)</a:t>
            </a:r>
            <a:endParaRPr sz="9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2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90" dirty="0">
                <a:solidFill>
                  <a:srgbClr val="7F7F7F"/>
                </a:solidFill>
                <a:latin typeface="PMingLiU"/>
                <a:cs typeface="PMingLiU"/>
              </a:rPr>
              <a:t>DRM_PLANE_TYPE_OVERLAY  </a:t>
            </a:r>
            <a:r>
              <a:rPr sz="1000" spc="-20" dirty="0">
                <a:latin typeface="Tahoma"/>
                <a:cs typeface="Tahoma"/>
              </a:rPr>
              <a:t>(optional, </a:t>
            </a:r>
            <a:r>
              <a:rPr sz="1000" spc="-50" dirty="0">
                <a:latin typeface="Tahoma"/>
                <a:cs typeface="Tahoma"/>
              </a:rPr>
              <a:t>0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35" dirty="0">
                <a:latin typeface="Tahoma"/>
                <a:cs typeface="Tahoma"/>
              </a:rPr>
              <a:t>N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CRTC)</a:t>
            </a:r>
            <a:endParaRPr sz="1000">
              <a:latin typeface="Tahoma"/>
              <a:cs typeface="Tahoma"/>
            </a:endParaRPr>
          </a:p>
          <a:p>
            <a:pPr marL="577215">
              <a:lnSpc>
                <a:spcPct val="100000"/>
              </a:lnSpc>
              <a:spcBef>
                <a:spcPts val="1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60" dirty="0">
                <a:latin typeface="Arial"/>
                <a:cs typeface="Arial"/>
              </a:rPr>
              <a:t>Used 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15" dirty="0">
                <a:latin typeface="Arial"/>
                <a:cs typeface="Arial"/>
              </a:rPr>
              <a:t>benefit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spc="-45" dirty="0">
                <a:latin typeface="Arial"/>
                <a:cs typeface="Arial"/>
              </a:rPr>
              <a:t>hardware 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composition</a:t>
            </a:r>
            <a:endParaRPr sz="900">
              <a:latin typeface="Arial"/>
              <a:cs typeface="Arial"/>
            </a:endParaRPr>
          </a:p>
          <a:p>
            <a:pPr marL="714375" marR="46355" indent="-137160">
              <a:lnSpc>
                <a:spcPct val="101499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15" dirty="0">
                <a:latin typeface="Arial"/>
                <a:cs typeface="Arial"/>
              </a:rPr>
              <a:t>Typically </a:t>
            </a:r>
            <a:r>
              <a:rPr sz="900" spc="-60" dirty="0">
                <a:latin typeface="Arial"/>
                <a:cs typeface="Arial"/>
              </a:rPr>
              <a:t>used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display windows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25" dirty="0">
                <a:latin typeface="Arial"/>
                <a:cs typeface="Arial"/>
              </a:rPr>
              <a:t>dynamic </a:t>
            </a:r>
            <a:r>
              <a:rPr sz="900" spc="-10" dirty="0">
                <a:latin typeface="Arial"/>
                <a:cs typeface="Arial"/>
              </a:rPr>
              <a:t>content </a:t>
            </a:r>
            <a:r>
              <a:rPr sz="900" spc="-5" dirty="0">
                <a:latin typeface="Arial"/>
                <a:cs typeface="Arial"/>
              </a:rPr>
              <a:t>(like  </a:t>
            </a:r>
            <a:r>
              <a:rPr sz="900" spc="-6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video)</a:t>
            </a:r>
            <a:endParaRPr sz="900">
              <a:latin typeface="Arial"/>
              <a:cs typeface="Arial"/>
            </a:endParaRPr>
          </a:p>
          <a:p>
            <a:pPr marL="714375" marR="5080" indent="-137160">
              <a:lnSpc>
                <a:spcPct val="101499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10" dirty="0">
                <a:latin typeface="Arial"/>
                <a:cs typeface="Arial"/>
              </a:rPr>
              <a:t>In </a:t>
            </a:r>
            <a:r>
              <a:rPr sz="900" spc="-75" dirty="0">
                <a:latin typeface="Arial"/>
                <a:cs typeface="Arial"/>
              </a:rPr>
              <a:t>case </a:t>
            </a:r>
            <a:r>
              <a:rPr sz="900" spc="-5" dirty="0">
                <a:latin typeface="Arial"/>
                <a:cs typeface="Arial"/>
              </a:rPr>
              <a:t>of multiple </a:t>
            </a:r>
            <a:r>
              <a:rPr sz="900" spc="-45" dirty="0">
                <a:latin typeface="Arial"/>
                <a:cs typeface="Arial"/>
              </a:rPr>
              <a:t>CRTCs </a:t>
            </a:r>
            <a:r>
              <a:rPr sz="900" spc="-5" dirty="0">
                <a:latin typeface="Arial"/>
                <a:cs typeface="Arial"/>
              </a:rPr>
              <a:t>in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5" dirty="0">
                <a:latin typeface="Arial"/>
                <a:cs typeface="Arial"/>
              </a:rPr>
              <a:t>display </a:t>
            </a:r>
            <a:r>
              <a:rPr sz="900" spc="-10" dirty="0">
                <a:latin typeface="Arial"/>
                <a:cs typeface="Arial"/>
              </a:rPr>
              <a:t>controller, </a:t>
            </a:r>
            <a:r>
              <a:rPr sz="900" spc="-15" dirty="0">
                <a:latin typeface="Arial"/>
                <a:cs typeface="Arial"/>
              </a:rPr>
              <a:t>the  </a:t>
            </a:r>
            <a:r>
              <a:rPr sz="900" spc="-35" dirty="0">
                <a:latin typeface="Arial"/>
                <a:cs typeface="Arial"/>
              </a:rPr>
              <a:t>overlay </a:t>
            </a:r>
            <a:r>
              <a:rPr sz="900" spc="-50" dirty="0">
                <a:latin typeface="Arial"/>
                <a:cs typeface="Arial"/>
              </a:rPr>
              <a:t>planes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10" dirty="0">
                <a:latin typeface="Arial"/>
                <a:cs typeface="Arial"/>
              </a:rPr>
              <a:t>often </a:t>
            </a:r>
            <a:r>
              <a:rPr sz="900" spc="-50" dirty="0">
                <a:latin typeface="Arial"/>
                <a:cs typeface="Arial"/>
              </a:rPr>
              <a:t>be </a:t>
            </a:r>
            <a:r>
              <a:rPr sz="900" spc="-25" dirty="0">
                <a:latin typeface="Arial"/>
                <a:cs typeface="Arial"/>
              </a:rPr>
              <a:t>dynamically </a:t>
            </a:r>
            <a:r>
              <a:rPr sz="900" spc="-20" dirty="0">
                <a:latin typeface="Arial"/>
                <a:cs typeface="Arial"/>
              </a:rPr>
              <a:t>attached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30" dirty="0">
                <a:latin typeface="Arial"/>
                <a:cs typeface="Arial"/>
              </a:rPr>
              <a:t>specific  CRTC </a:t>
            </a:r>
            <a:r>
              <a:rPr sz="900" spc="-45" dirty="0">
                <a:latin typeface="Arial"/>
                <a:cs typeface="Arial"/>
              </a:rPr>
              <a:t>when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24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05" dirty="0"/>
              <a:t> </a:t>
            </a:r>
            <a:r>
              <a:rPr spc="-35" dirty="0"/>
              <a:t>Planes</a:t>
            </a:r>
          </a:p>
        </p:txBody>
      </p:sp>
      <p:sp>
        <p:nvSpPr>
          <p:cNvPr id="3" name="object 3"/>
          <p:cNvSpPr/>
          <p:nvPr/>
        </p:nvSpPr>
        <p:spPr>
          <a:xfrm>
            <a:off x="383985" y="903022"/>
            <a:ext cx="2557780" cy="21590"/>
          </a:xfrm>
          <a:custGeom>
            <a:avLst/>
            <a:gdLst/>
            <a:ahLst/>
            <a:cxnLst/>
            <a:rect l="l" t="t" r="r" b="b"/>
            <a:pathLst>
              <a:path w="2557780" h="21590">
                <a:moveTo>
                  <a:pt x="0" y="21324"/>
                </a:moveTo>
                <a:lnTo>
                  <a:pt x="2557473" y="21324"/>
                </a:lnTo>
                <a:lnTo>
                  <a:pt x="2557473" y="0"/>
                </a:lnTo>
                <a:lnTo>
                  <a:pt x="0" y="0"/>
                </a:lnTo>
                <a:lnTo>
                  <a:pt x="0" y="21324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985" y="2853802"/>
            <a:ext cx="2557780" cy="21590"/>
          </a:xfrm>
          <a:custGeom>
            <a:avLst/>
            <a:gdLst/>
            <a:ahLst/>
            <a:cxnLst/>
            <a:rect l="l" t="t" r="r" b="b"/>
            <a:pathLst>
              <a:path w="2557780" h="21589">
                <a:moveTo>
                  <a:pt x="0" y="21327"/>
                </a:moveTo>
                <a:lnTo>
                  <a:pt x="2557473" y="21327"/>
                </a:lnTo>
                <a:lnTo>
                  <a:pt x="2557473" y="0"/>
                </a:lnTo>
                <a:lnTo>
                  <a:pt x="0" y="0"/>
                </a:lnTo>
                <a:lnTo>
                  <a:pt x="0" y="21327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659" y="9030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21325" y="0"/>
                </a:moveTo>
                <a:lnTo>
                  <a:pt x="13025" y="1675"/>
                </a:lnTo>
                <a:lnTo>
                  <a:pt x="6246" y="6246"/>
                </a:lnTo>
                <a:lnTo>
                  <a:pt x="1675" y="13024"/>
                </a:lnTo>
                <a:lnTo>
                  <a:pt x="0" y="21325"/>
                </a:lnTo>
                <a:lnTo>
                  <a:pt x="21325" y="21325"/>
                </a:lnTo>
                <a:lnTo>
                  <a:pt x="21325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1459" y="9030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0" y="0"/>
                </a:moveTo>
                <a:lnTo>
                  <a:pt x="0" y="21325"/>
                </a:lnTo>
                <a:lnTo>
                  <a:pt x="21325" y="21325"/>
                </a:lnTo>
                <a:lnTo>
                  <a:pt x="19649" y="13024"/>
                </a:lnTo>
                <a:lnTo>
                  <a:pt x="15079" y="6246"/>
                </a:lnTo>
                <a:lnTo>
                  <a:pt x="8301" y="1675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659" y="924347"/>
            <a:ext cx="2600325" cy="1929764"/>
          </a:xfrm>
          <a:custGeom>
            <a:avLst/>
            <a:gdLst/>
            <a:ahLst/>
            <a:cxnLst/>
            <a:rect l="l" t="t" r="r" b="b"/>
            <a:pathLst>
              <a:path w="2600325" h="1929764">
                <a:moveTo>
                  <a:pt x="0" y="1929454"/>
                </a:moveTo>
                <a:lnTo>
                  <a:pt x="2600125" y="1929454"/>
                </a:lnTo>
                <a:lnTo>
                  <a:pt x="2600125" y="0"/>
                </a:lnTo>
                <a:lnTo>
                  <a:pt x="0" y="0"/>
                </a:lnTo>
                <a:lnTo>
                  <a:pt x="0" y="1929454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659" y="28538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25" y="0"/>
                </a:moveTo>
                <a:lnTo>
                  <a:pt x="0" y="0"/>
                </a:lnTo>
                <a:lnTo>
                  <a:pt x="1675" y="8301"/>
                </a:lnTo>
                <a:lnTo>
                  <a:pt x="6246" y="15080"/>
                </a:lnTo>
                <a:lnTo>
                  <a:pt x="13025" y="19650"/>
                </a:lnTo>
                <a:lnTo>
                  <a:pt x="21325" y="21327"/>
                </a:lnTo>
                <a:lnTo>
                  <a:pt x="21325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1459" y="28538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25" y="0"/>
                </a:moveTo>
                <a:lnTo>
                  <a:pt x="0" y="0"/>
                </a:lnTo>
                <a:lnTo>
                  <a:pt x="0" y="21327"/>
                </a:lnTo>
                <a:lnTo>
                  <a:pt x="8301" y="19650"/>
                </a:lnTo>
                <a:lnTo>
                  <a:pt x="15079" y="15080"/>
                </a:lnTo>
                <a:lnTo>
                  <a:pt x="19649" y="8301"/>
                </a:lnTo>
                <a:lnTo>
                  <a:pt x="21325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985" y="903022"/>
            <a:ext cx="2557780" cy="0"/>
          </a:xfrm>
          <a:custGeom>
            <a:avLst/>
            <a:gdLst/>
            <a:ahLst/>
            <a:cxnLst/>
            <a:rect l="l" t="t" r="r" b="b"/>
            <a:pathLst>
              <a:path w="2557780">
                <a:moveTo>
                  <a:pt x="0" y="0"/>
                </a:moveTo>
                <a:lnTo>
                  <a:pt x="2557474" y="0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85" y="2875129"/>
            <a:ext cx="2557780" cy="0"/>
          </a:xfrm>
          <a:custGeom>
            <a:avLst/>
            <a:gdLst/>
            <a:ahLst/>
            <a:cxnLst/>
            <a:rect l="l" t="t" r="r" b="b"/>
            <a:pathLst>
              <a:path w="2557780">
                <a:moveTo>
                  <a:pt x="0" y="0"/>
                </a:moveTo>
                <a:lnTo>
                  <a:pt x="2557474" y="0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659" y="9030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0" y="21325"/>
                </a:moveTo>
                <a:lnTo>
                  <a:pt x="1675" y="13024"/>
                </a:lnTo>
                <a:lnTo>
                  <a:pt x="6246" y="6246"/>
                </a:lnTo>
                <a:lnTo>
                  <a:pt x="13025" y="1675"/>
                </a:lnTo>
                <a:lnTo>
                  <a:pt x="21325" y="0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1459" y="9030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90">
                <a:moveTo>
                  <a:pt x="0" y="0"/>
                </a:moveTo>
                <a:lnTo>
                  <a:pt x="8301" y="1675"/>
                </a:lnTo>
                <a:lnTo>
                  <a:pt x="15079" y="6246"/>
                </a:lnTo>
                <a:lnTo>
                  <a:pt x="19649" y="13024"/>
                </a:lnTo>
                <a:lnTo>
                  <a:pt x="21325" y="21325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59" y="924348"/>
            <a:ext cx="0" cy="1929764"/>
          </a:xfrm>
          <a:custGeom>
            <a:avLst/>
            <a:gdLst/>
            <a:ahLst/>
            <a:cxnLst/>
            <a:rect l="l" t="t" r="r" b="b"/>
            <a:pathLst>
              <a:path h="1929764">
                <a:moveTo>
                  <a:pt x="0" y="0"/>
                </a:moveTo>
                <a:lnTo>
                  <a:pt x="0" y="1929454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2785" y="924348"/>
            <a:ext cx="0" cy="1929764"/>
          </a:xfrm>
          <a:custGeom>
            <a:avLst/>
            <a:gdLst/>
            <a:ahLst/>
            <a:cxnLst/>
            <a:rect l="l" t="t" r="r" b="b"/>
            <a:pathLst>
              <a:path h="1929764">
                <a:moveTo>
                  <a:pt x="0" y="0"/>
                </a:moveTo>
                <a:lnTo>
                  <a:pt x="0" y="1929454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659" y="28538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25" y="21327"/>
                </a:moveTo>
                <a:lnTo>
                  <a:pt x="13025" y="19650"/>
                </a:lnTo>
                <a:lnTo>
                  <a:pt x="6246" y="15080"/>
                </a:lnTo>
                <a:lnTo>
                  <a:pt x="1675" y="8301"/>
                </a:lnTo>
                <a:lnTo>
                  <a:pt x="0" y="0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1459" y="28538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25" y="0"/>
                </a:moveTo>
                <a:lnTo>
                  <a:pt x="19649" y="8301"/>
                </a:lnTo>
                <a:lnTo>
                  <a:pt x="15079" y="15080"/>
                </a:lnTo>
                <a:lnTo>
                  <a:pt x="8301" y="19650"/>
                </a:lnTo>
                <a:lnTo>
                  <a:pt x="0" y="21327"/>
                </a:lnTo>
              </a:path>
            </a:pathLst>
          </a:custGeom>
          <a:ln w="533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1050" y="921118"/>
            <a:ext cx="50800" cy="53975"/>
          </a:xfrm>
          <a:custGeom>
            <a:avLst/>
            <a:gdLst/>
            <a:ahLst/>
            <a:cxnLst/>
            <a:rect l="l" t="t" r="r" b="b"/>
            <a:pathLst>
              <a:path w="50800" h="53975">
                <a:moveTo>
                  <a:pt x="22731" y="0"/>
                </a:moveTo>
                <a:lnTo>
                  <a:pt x="0" y="0"/>
                </a:lnTo>
                <a:lnTo>
                  <a:pt x="0" y="53581"/>
                </a:lnTo>
                <a:lnTo>
                  <a:pt x="22636" y="53581"/>
                </a:lnTo>
                <a:lnTo>
                  <a:pt x="28656" y="53002"/>
                </a:lnTo>
                <a:lnTo>
                  <a:pt x="36681" y="50681"/>
                </a:lnTo>
                <a:lnTo>
                  <a:pt x="40121" y="48712"/>
                </a:lnTo>
                <a:lnTo>
                  <a:pt x="45495" y="43520"/>
                </a:lnTo>
                <a:lnTo>
                  <a:pt x="45733" y="43164"/>
                </a:lnTo>
                <a:lnTo>
                  <a:pt x="13859" y="43164"/>
                </a:lnTo>
                <a:lnTo>
                  <a:pt x="13859" y="10417"/>
                </a:lnTo>
                <a:lnTo>
                  <a:pt x="45733" y="10417"/>
                </a:lnTo>
                <a:lnTo>
                  <a:pt x="45495" y="10060"/>
                </a:lnTo>
                <a:lnTo>
                  <a:pt x="42986" y="7644"/>
                </a:lnTo>
                <a:lnTo>
                  <a:pt x="40145" y="4869"/>
                </a:lnTo>
                <a:lnTo>
                  <a:pt x="36734" y="2899"/>
                </a:lnTo>
                <a:lnTo>
                  <a:pt x="28781" y="579"/>
                </a:lnTo>
                <a:lnTo>
                  <a:pt x="22731" y="0"/>
                </a:lnTo>
                <a:close/>
              </a:path>
              <a:path w="50800" h="53975">
                <a:moveTo>
                  <a:pt x="45733" y="10417"/>
                </a:moveTo>
                <a:lnTo>
                  <a:pt x="24470" y="10417"/>
                </a:lnTo>
                <a:lnTo>
                  <a:pt x="28784" y="11807"/>
                </a:lnTo>
                <a:lnTo>
                  <a:pt x="34709" y="17365"/>
                </a:lnTo>
                <a:lnTo>
                  <a:pt x="36192" y="21416"/>
                </a:lnTo>
                <a:lnTo>
                  <a:pt x="36192" y="32080"/>
                </a:lnTo>
                <a:lnTo>
                  <a:pt x="34704" y="36155"/>
                </a:lnTo>
                <a:lnTo>
                  <a:pt x="28752" y="41763"/>
                </a:lnTo>
                <a:lnTo>
                  <a:pt x="24446" y="43164"/>
                </a:lnTo>
                <a:lnTo>
                  <a:pt x="45733" y="43164"/>
                </a:lnTo>
                <a:lnTo>
                  <a:pt x="47356" y="40729"/>
                </a:lnTo>
                <a:lnTo>
                  <a:pt x="49794" y="34387"/>
                </a:lnTo>
                <a:lnTo>
                  <a:pt x="50405" y="30780"/>
                </a:lnTo>
                <a:lnTo>
                  <a:pt x="50405" y="22742"/>
                </a:lnTo>
                <a:lnTo>
                  <a:pt x="49794" y="19164"/>
                </a:lnTo>
                <a:lnTo>
                  <a:pt x="47356" y="12846"/>
                </a:lnTo>
                <a:lnTo>
                  <a:pt x="45733" y="10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3449" y="921118"/>
            <a:ext cx="48895" cy="53975"/>
          </a:xfrm>
          <a:custGeom>
            <a:avLst/>
            <a:gdLst/>
            <a:ahLst/>
            <a:cxnLst/>
            <a:rect l="l" t="t" r="r" b="b"/>
            <a:pathLst>
              <a:path w="48894" h="53975">
                <a:moveTo>
                  <a:pt x="28173" y="0"/>
                </a:moveTo>
                <a:lnTo>
                  <a:pt x="0" y="0"/>
                </a:lnTo>
                <a:lnTo>
                  <a:pt x="0" y="53581"/>
                </a:lnTo>
                <a:lnTo>
                  <a:pt x="13859" y="53581"/>
                </a:lnTo>
                <a:lnTo>
                  <a:pt x="13859" y="33279"/>
                </a:lnTo>
                <a:lnTo>
                  <a:pt x="38052" y="33279"/>
                </a:lnTo>
                <a:lnTo>
                  <a:pt x="37840" y="32957"/>
                </a:lnTo>
                <a:lnTo>
                  <a:pt x="34842" y="29916"/>
                </a:lnTo>
                <a:lnTo>
                  <a:pt x="33143" y="28943"/>
                </a:lnTo>
                <a:lnTo>
                  <a:pt x="31248" y="28513"/>
                </a:lnTo>
                <a:lnTo>
                  <a:pt x="34704" y="27436"/>
                </a:lnTo>
                <a:lnTo>
                  <a:pt x="37287" y="25762"/>
                </a:lnTo>
                <a:lnTo>
                  <a:pt x="38813" y="23744"/>
                </a:lnTo>
                <a:lnTo>
                  <a:pt x="13859" y="23744"/>
                </a:lnTo>
                <a:lnTo>
                  <a:pt x="13859" y="9975"/>
                </a:lnTo>
                <a:lnTo>
                  <a:pt x="41577" y="9975"/>
                </a:lnTo>
                <a:lnTo>
                  <a:pt x="41577" y="9659"/>
                </a:lnTo>
                <a:lnTo>
                  <a:pt x="39932" y="5916"/>
                </a:lnTo>
                <a:lnTo>
                  <a:pt x="33348" y="1182"/>
                </a:lnTo>
                <a:lnTo>
                  <a:pt x="28173" y="0"/>
                </a:lnTo>
                <a:close/>
              </a:path>
              <a:path w="48894" h="53975">
                <a:moveTo>
                  <a:pt x="38052" y="33279"/>
                </a:moveTo>
                <a:lnTo>
                  <a:pt x="19991" y="33279"/>
                </a:lnTo>
                <a:lnTo>
                  <a:pt x="21783" y="33771"/>
                </a:lnTo>
                <a:lnTo>
                  <a:pt x="24475" y="35735"/>
                </a:lnTo>
                <a:lnTo>
                  <a:pt x="25802" y="37566"/>
                </a:lnTo>
                <a:lnTo>
                  <a:pt x="27112" y="40248"/>
                </a:lnTo>
                <a:lnTo>
                  <a:pt x="33659" y="53581"/>
                </a:lnTo>
                <a:lnTo>
                  <a:pt x="48374" y="53581"/>
                </a:lnTo>
                <a:lnTo>
                  <a:pt x="40894" y="38345"/>
                </a:lnTo>
                <a:lnTo>
                  <a:pt x="39358" y="35259"/>
                </a:lnTo>
                <a:lnTo>
                  <a:pt x="38052" y="33279"/>
                </a:lnTo>
                <a:close/>
              </a:path>
              <a:path w="48894" h="53975">
                <a:moveTo>
                  <a:pt x="41577" y="9975"/>
                </a:moveTo>
                <a:lnTo>
                  <a:pt x="22527" y="9975"/>
                </a:lnTo>
                <a:lnTo>
                  <a:pt x="24592" y="10502"/>
                </a:lnTo>
                <a:lnTo>
                  <a:pt x="27093" y="12609"/>
                </a:lnTo>
                <a:lnTo>
                  <a:pt x="27718" y="14361"/>
                </a:lnTo>
                <a:lnTo>
                  <a:pt x="27718" y="19273"/>
                </a:lnTo>
                <a:lnTo>
                  <a:pt x="27093" y="21049"/>
                </a:lnTo>
                <a:lnTo>
                  <a:pt x="24592" y="23205"/>
                </a:lnTo>
                <a:lnTo>
                  <a:pt x="22527" y="23744"/>
                </a:lnTo>
                <a:lnTo>
                  <a:pt x="38813" y="23744"/>
                </a:lnTo>
                <a:lnTo>
                  <a:pt x="40719" y="21219"/>
                </a:lnTo>
                <a:lnTo>
                  <a:pt x="41577" y="18314"/>
                </a:lnTo>
                <a:lnTo>
                  <a:pt x="41577" y="9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1321" y="921118"/>
            <a:ext cx="59690" cy="53975"/>
          </a:xfrm>
          <a:custGeom>
            <a:avLst/>
            <a:gdLst/>
            <a:ahLst/>
            <a:cxnLst/>
            <a:rect l="l" t="t" r="r" b="b"/>
            <a:pathLst>
              <a:path w="59690" h="53975">
                <a:moveTo>
                  <a:pt x="17564" y="0"/>
                </a:moveTo>
                <a:lnTo>
                  <a:pt x="0" y="0"/>
                </a:lnTo>
                <a:lnTo>
                  <a:pt x="0" y="53581"/>
                </a:lnTo>
                <a:lnTo>
                  <a:pt x="13067" y="53581"/>
                </a:lnTo>
                <a:lnTo>
                  <a:pt x="13067" y="14380"/>
                </a:lnTo>
                <a:lnTo>
                  <a:pt x="23705" y="14380"/>
                </a:lnTo>
                <a:lnTo>
                  <a:pt x="17564" y="0"/>
                </a:lnTo>
                <a:close/>
              </a:path>
              <a:path w="59690" h="53975">
                <a:moveTo>
                  <a:pt x="59674" y="14380"/>
                </a:moveTo>
                <a:lnTo>
                  <a:pt x="46609" y="14380"/>
                </a:lnTo>
                <a:lnTo>
                  <a:pt x="46609" y="53581"/>
                </a:lnTo>
                <a:lnTo>
                  <a:pt x="59674" y="53581"/>
                </a:lnTo>
                <a:lnTo>
                  <a:pt x="59674" y="14380"/>
                </a:lnTo>
                <a:close/>
              </a:path>
              <a:path w="59690" h="53975">
                <a:moveTo>
                  <a:pt x="23705" y="14380"/>
                </a:moveTo>
                <a:lnTo>
                  <a:pt x="13067" y="14380"/>
                </a:lnTo>
                <a:lnTo>
                  <a:pt x="25445" y="43255"/>
                </a:lnTo>
                <a:lnTo>
                  <a:pt x="34230" y="43255"/>
                </a:lnTo>
                <a:lnTo>
                  <a:pt x="40489" y="28656"/>
                </a:lnTo>
                <a:lnTo>
                  <a:pt x="29802" y="28656"/>
                </a:lnTo>
                <a:lnTo>
                  <a:pt x="23705" y="14380"/>
                </a:lnTo>
                <a:close/>
              </a:path>
              <a:path w="59690" h="53975">
                <a:moveTo>
                  <a:pt x="59674" y="0"/>
                </a:moveTo>
                <a:lnTo>
                  <a:pt x="42112" y="0"/>
                </a:lnTo>
                <a:lnTo>
                  <a:pt x="29802" y="28656"/>
                </a:lnTo>
                <a:lnTo>
                  <a:pt x="40489" y="28656"/>
                </a:lnTo>
                <a:lnTo>
                  <a:pt x="46609" y="14380"/>
                </a:lnTo>
                <a:lnTo>
                  <a:pt x="59674" y="14380"/>
                </a:lnTo>
                <a:lnTo>
                  <a:pt x="59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8844" y="918824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80" h="57150">
                <a:moveTo>
                  <a:pt x="19789" y="14651"/>
                </a:moveTo>
                <a:lnTo>
                  <a:pt x="12046" y="14651"/>
                </a:lnTo>
                <a:lnTo>
                  <a:pt x="7971" y="16623"/>
                </a:lnTo>
                <a:lnTo>
                  <a:pt x="1594" y="24510"/>
                </a:lnTo>
                <a:lnTo>
                  <a:pt x="0" y="29584"/>
                </a:lnTo>
                <a:lnTo>
                  <a:pt x="0" y="42003"/>
                </a:lnTo>
                <a:lnTo>
                  <a:pt x="1594" y="47077"/>
                </a:lnTo>
                <a:lnTo>
                  <a:pt x="7971" y="54963"/>
                </a:lnTo>
                <a:lnTo>
                  <a:pt x="12046" y="56936"/>
                </a:lnTo>
                <a:lnTo>
                  <a:pt x="19813" y="56936"/>
                </a:lnTo>
                <a:lnTo>
                  <a:pt x="22282" y="56383"/>
                </a:lnTo>
                <a:lnTo>
                  <a:pt x="26551" y="54171"/>
                </a:lnTo>
                <a:lnTo>
                  <a:pt x="28505" y="52428"/>
                </a:lnTo>
                <a:lnTo>
                  <a:pt x="30278" y="50049"/>
                </a:lnTo>
                <a:lnTo>
                  <a:pt x="43167" y="50049"/>
                </a:lnTo>
                <a:lnTo>
                  <a:pt x="43167" y="47579"/>
                </a:lnTo>
                <a:lnTo>
                  <a:pt x="19053" y="47579"/>
                </a:lnTo>
                <a:lnTo>
                  <a:pt x="16958" y="46572"/>
                </a:lnTo>
                <a:lnTo>
                  <a:pt x="14055" y="42548"/>
                </a:lnTo>
                <a:lnTo>
                  <a:pt x="13330" y="39626"/>
                </a:lnTo>
                <a:lnTo>
                  <a:pt x="13330" y="31960"/>
                </a:lnTo>
                <a:lnTo>
                  <a:pt x="14055" y="29039"/>
                </a:lnTo>
                <a:lnTo>
                  <a:pt x="16958" y="25015"/>
                </a:lnTo>
                <a:lnTo>
                  <a:pt x="19053" y="24007"/>
                </a:lnTo>
                <a:lnTo>
                  <a:pt x="43167" y="24007"/>
                </a:lnTo>
                <a:lnTo>
                  <a:pt x="43167" y="21538"/>
                </a:lnTo>
                <a:lnTo>
                  <a:pt x="30278" y="21538"/>
                </a:lnTo>
                <a:lnTo>
                  <a:pt x="28505" y="19183"/>
                </a:lnTo>
                <a:lnTo>
                  <a:pt x="26543" y="17447"/>
                </a:lnTo>
                <a:lnTo>
                  <a:pt x="22253" y="15212"/>
                </a:lnTo>
                <a:lnTo>
                  <a:pt x="19789" y="14651"/>
                </a:lnTo>
                <a:close/>
              </a:path>
              <a:path w="43180" h="57150">
                <a:moveTo>
                  <a:pt x="43167" y="50049"/>
                </a:moveTo>
                <a:lnTo>
                  <a:pt x="30278" y="50049"/>
                </a:lnTo>
                <a:lnTo>
                  <a:pt x="30278" y="55875"/>
                </a:lnTo>
                <a:lnTo>
                  <a:pt x="43167" y="55875"/>
                </a:lnTo>
                <a:lnTo>
                  <a:pt x="43167" y="50049"/>
                </a:lnTo>
                <a:close/>
              </a:path>
              <a:path w="43180" h="57150">
                <a:moveTo>
                  <a:pt x="43167" y="24007"/>
                </a:moveTo>
                <a:lnTo>
                  <a:pt x="24544" y="24007"/>
                </a:lnTo>
                <a:lnTo>
                  <a:pt x="26650" y="25015"/>
                </a:lnTo>
                <a:lnTo>
                  <a:pt x="29552" y="29039"/>
                </a:lnTo>
                <a:lnTo>
                  <a:pt x="30278" y="31960"/>
                </a:lnTo>
                <a:lnTo>
                  <a:pt x="30278" y="39626"/>
                </a:lnTo>
                <a:lnTo>
                  <a:pt x="29552" y="42548"/>
                </a:lnTo>
                <a:lnTo>
                  <a:pt x="26650" y="46572"/>
                </a:lnTo>
                <a:lnTo>
                  <a:pt x="24544" y="47579"/>
                </a:lnTo>
                <a:lnTo>
                  <a:pt x="43167" y="47579"/>
                </a:lnTo>
                <a:lnTo>
                  <a:pt x="43167" y="24007"/>
                </a:lnTo>
                <a:close/>
              </a:path>
              <a:path w="43180" h="57150">
                <a:moveTo>
                  <a:pt x="43167" y="0"/>
                </a:moveTo>
                <a:lnTo>
                  <a:pt x="30278" y="0"/>
                </a:lnTo>
                <a:lnTo>
                  <a:pt x="30278" y="21538"/>
                </a:lnTo>
                <a:lnTo>
                  <a:pt x="43167" y="21538"/>
                </a:lnTo>
                <a:lnTo>
                  <a:pt x="43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92553" y="933475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8622" y="0"/>
                </a:moveTo>
                <a:lnTo>
                  <a:pt x="15358" y="0"/>
                </a:lnTo>
                <a:lnTo>
                  <a:pt x="9906" y="1881"/>
                </a:lnTo>
                <a:lnTo>
                  <a:pt x="1982" y="9409"/>
                </a:lnTo>
                <a:lnTo>
                  <a:pt x="0" y="14574"/>
                </a:lnTo>
                <a:lnTo>
                  <a:pt x="0" y="27830"/>
                </a:lnTo>
                <a:lnTo>
                  <a:pt x="2014" y="33026"/>
                </a:lnTo>
                <a:lnTo>
                  <a:pt x="10076" y="40432"/>
                </a:lnTo>
                <a:lnTo>
                  <a:pt x="15727" y="42284"/>
                </a:lnTo>
                <a:lnTo>
                  <a:pt x="26035" y="42284"/>
                </a:lnTo>
                <a:lnTo>
                  <a:pt x="29074" y="41987"/>
                </a:lnTo>
                <a:lnTo>
                  <a:pt x="35147" y="40799"/>
                </a:lnTo>
                <a:lnTo>
                  <a:pt x="38186" y="39919"/>
                </a:lnTo>
                <a:lnTo>
                  <a:pt x="41224" y="38752"/>
                </a:lnTo>
                <a:lnTo>
                  <a:pt x="41224" y="33720"/>
                </a:lnTo>
                <a:lnTo>
                  <a:pt x="20812" y="33720"/>
                </a:lnTo>
                <a:lnTo>
                  <a:pt x="18202" y="32962"/>
                </a:lnTo>
                <a:lnTo>
                  <a:pt x="14465" y="29932"/>
                </a:lnTo>
                <a:lnTo>
                  <a:pt x="13378" y="27660"/>
                </a:lnTo>
                <a:lnTo>
                  <a:pt x="13067" y="24629"/>
                </a:lnTo>
                <a:lnTo>
                  <a:pt x="43167" y="24629"/>
                </a:lnTo>
                <a:lnTo>
                  <a:pt x="43167" y="16684"/>
                </a:lnTo>
                <a:lnTo>
                  <a:pt x="13208" y="16684"/>
                </a:lnTo>
                <a:lnTo>
                  <a:pt x="13593" y="14061"/>
                </a:lnTo>
                <a:lnTo>
                  <a:pt x="14563" y="12051"/>
                </a:lnTo>
                <a:lnTo>
                  <a:pt x="17678" y="9260"/>
                </a:lnTo>
                <a:lnTo>
                  <a:pt x="19704" y="8564"/>
                </a:lnTo>
                <a:lnTo>
                  <a:pt x="40323" y="8564"/>
                </a:lnTo>
                <a:lnTo>
                  <a:pt x="33680" y="1903"/>
                </a:lnTo>
                <a:lnTo>
                  <a:pt x="28622" y="0"/>
                </a:lnTo>
                <a:close/>
              </a:path>
              <a:path w="43180" h="42544">
                <a:moveTo>
                  <a:pt x="41224" y="28866"/>
                </a:moveTo>
                <a:lnTo>
                  <a:pt x="38231" y="30496"/>
                </a:lnTo>
                <a:lnTo>
                  <a:pt x="35318" y="31713"/>
                </a:lnTo>
                <a:lnTo>
                  <a:pt x="29640" y="33319"/>
                </a:lnTo>
                <a:lnTo>
                  <a:pt x="26870" y="33720"/>
                </a:lnTo>
                <a:lnTo>
                  <a:pt x="41224" y="33720"/>
                </a:lnTo>
                <a:lnTo>
                  <a:pt x="41224" y="28866"/>
                </a:lnTo>
                <a:close/>
              </a:path>
              <a:path w="43180" h="42544">
                <a:moveTo>
                  <a:pt x="40323" y="8564"/>
                </a:moveTo>
                <a:lnTo>
                  <a:pt x="24496" y="8564"/>
                </a:lnTo>
                <a:lnTo>
                  <a:pt x="26360" y="9308"/>
                </a:lnTo>
                <a:lnTo>
                  <a:pt x="29212" y="12291"/>
                </a:lnTo>
                <a:lnTo>
                  <a:pt x="29924" y="14250"/>
                </a:lnTo>
                <a:lnTo>
                  <a:pt x="29924" y="16684"/>
                </a:lnTo>
                <a:lnTo>
                  <a:pt x="43167" y="16684"/>
                </a:lnTo>
                <a:lnTo>
                  <a:pt x="43167" y="14598"/>
                </a:lnTo>
                <a:lnTo>
                  <a:pt x="41269" y="9513"/>
                </a:lnTo>
                <a:lnTo>
                  <a:pt x="40323" y="8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1499" y="934448"/>
            <a:ext cx="45720" cy="40640"/>
          </a:xfrm>
          <a:custGeom>
            <a:avLst/>
            <a:gdLst/>
            <a:ahLst/>
            <a:cxnLst/>
            <a:rect l="l" t="t" r="r" b="b"/>
            <a:pathLst>
              <a:path w="45719" h="40640">
                <a:moveTo>
                  <a:pt x="12849" y="0"/>
                </a:moveTo>
                <a:lnTo>
                  <a:pt x="0" y="0"/>
                </a:lnTo>
                <a:lnTo>
                  <a:pt x="15791" y="40251"/>
                </a:lnTo>
                <a:lnTo>
                  <a:pt x="29898" y="40251"/>
                </a:lnTo>
                <a:lnTo>
                  <a:pt x="34787" y="27816"/>
                </a:lnTo>
                <a:lnTo>
                  <a:pt x="22862" y="27816"/>
                </a:lnTo>
                <a:lnTo>
                  <a:pt x="12849" y="0"/>
                </a:lnTo>
                <a:close/>
              </a:path>
              <a:path w="45719" h="40640">
                <a:moveTo>
                  <a:pt x="45724" y="0"/>
                </a:moveTo>
                <a:lnTo>
                  <a:pt x="32840" y="0"/>
                </a:lnTo>
                <a:lnTo>
                  <a:pt x="22862" y="27816"/>
                </a:lnTo>
                <a:lnTo>
                  <a:pt x="34787" y="27816"/>
                </a:lnTo>
                <a:lnTo>
                  <a:pt x="45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5533" y="918824"/>
            <a:ext cx="13335" cy="55880"/>
          </a:xfrm>
          <a:custGeom>
            <a:avLst/>
            <a:gdLst/>
            <a:ahLst/>
            <a:cxnLst/>
            <a:rect l="l" t="t" r="r" b="b"/>
            <a:pathLst>
              <a:path w="13335" h="55880">
                <a:moveTo>
                  <a:pt x="12889" y="15624"/>
                </a:moveTo>
                <a:lnTo>
                  <a:pt x="0" y="15624"/>
                </a:lnTo>
                <a:lnTo>
                  <a:pt x="0" y="55875"/>
                </a:lnTo>
                <a:lnTo>
                  <a:pt x="12889" y="55875"/>
                </a:lnTo>
                <a:lnTo>
                  <a:pt x="12889" y="15624"/>
                </a:lnTo>
                <a:close/>
              </a:path>
              <a:path w="13335" h="55880">
                <a:moveTo>
                  <a:pt x="12889" y="0"/>
                </a:moveTo>
                <a:lnTo>
                  <a:pt x="0" y="0"/>
                </a:lnTo>
                <a:lnTo>
                  <a:pt x="0" y="10414"/>
                </a:lnTo>
                <a:lnTo>
                  <a:pt x="12889" y="10414"/>
                </a:lnTo>
                <a:lnTo>
                  <a:pt x="12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8286" y="933475"/>
            <a:ext cx="35560" cy="42545"/>
          </a:xfrm>
          <a:custGeom>
            <a:avLst/>
            <a:gdLst/>
            <a:ahLst/>
            <a:cxnLst/>
            <a:rect l="l" t="t" r="r" b="b"/>
            <a:pathLst>
              <a:path w="35560" h="42544">
                <a:moveTo>
                  <a:pt x="25249" y="0"/>
                </a:moveTo>
                <a:lnTo>
                  <a:pt x="15895" y="0"/>
                </a:lnTo>
                <a:lnTo>
                  <a:pt x="10225" y="1865"/>
                </a:lnTo>
                <a:lnTo>
                  <a:pt x="2046" y="9319"/>
                </a:lnTo>
                <a:lnTo>
                  <a:pt x="0" y="14502"/>
                </a:lnTo>
                <a:lnTo>
                  <a:pt x="0" y="27782"/>
                </a:lnTo>
                <a:lnTo>
                  <a:pt x="2046" y="32965"/>
                </a:lnTo>
                <a:lnTo>
                  <a:pt x="10225" y="40421"/>
                </a:lnTo>
                <a:lnTo>
                  <a:pt x="15895" y="42284"/>
                </a:lnTo>
                <a:lnTo>
                  <a:pt x="25225" y="42284"/>
                </a:lnTo>
                <a:lnTo>
                  <a:pt x="27301" y="42101"/>
                </a:lnTo>
                <a:lnTo>
                  <a:pt x="31439" y="41365"/>
                </a:lnTo>
                <a:lnTo>
                  <a:pt x="33478" y="40812"/>
                </a:lnTo>
                <a:lnTo>
                  <a:pt x="35488" y="40076"/>
                </a:lnTo>
                <a:lnTo>
                  <a:pt x="35488" y="33103"/>
                </a:lnTo>
                <a:lnTo>
                  <a:pt x="21192" y="33103"/>
                </a:lnTo>
                <a:lnTo>
                  <a:pt x="18404" y="32053"/>
                </a:lnTo>
                <a:lnTo>
                  <a:pt x="14414" y="27848"/>
                </a:lnTo>
                <a:lnTo>
                  <a:pt x="13418" y="24914"/>
                </a:lnTo>
                <a:lnTo>
                  <a:pt x="13418" y="17370"/>
                </a:lnTo>
                <a:lnTo>
                  <a:pt x="14414" y="14436"/>
                </a:lnTo>
                <a:lnTo>
                  <a:pt x="18404" y="10230"/>
                </a:lnTo>
                <a:lnTo>
                  <a:pt x="21192" y="9181"/>
                </a:lnTo>
                <a:lnTo>
                  <a:pt x="35488" y="9181"/>
                </a:lnTo>
                <a:lnTo>
                  <a:pt x="35488" y="2208"/>
                </a:lnTo>
                <a:lnTo>
                  <a:pt x="33454" y="1472"/>
                </a:lnTo>
                <a:lnTo>
                  <a:pt x="31415" y="919"/>
                </a:lnTo>
                <a:lnTo>
                  <a:pt x="27325" y="186"/>
                </a:lnTo>
                <a:lnTo>
                  <a:pt x="25249" y="0"/>
                </a:lnTo>
                <a:close/>
              </a:path>
              <a:path w="35560" h="42544">
                <a:moveTo>
                  <a:pt x="35488" y="29573"/>
                </a:moveTo>
                <a:lnTo>
                  <a:pt x="33959" y="30738"/>
                </a:lnTo>
                <a:lnTo>
                  <a:pt x="32293" y="31617"/>
                </a:lnTo>
                <a:lnTo>
                  <a:pt x="28686" y="32806"/>
                </a:lnTo>
                <a:lnTo>
                  <a:pt x="26782" y="33103"/>
                </a:lnTo>
                <a:lnTo>
                  <a:pt x="35488" y="33103"/>
                </a:lnTo>
                <a:lnTo>
                  <a:pt x="35488" y="29573"/>
                </a:lnTo>
                <a:close/>
              </a:path>
              <a:path w="35560" h="42544">
                <a:moveTo>
                  <a:pt x="35488" y="9181"/>
                </a:moveTo>
                <a:lnTo>
                  <a:pt x="26663" y="9181"/>
                </a:lnTo>
                <a:lnTo>
                  <a:pt x="28484" y="9470"/>
                </a:lnTo>
                <a:lnTo>
                  <a:pt x="31995" y="10621"/>
                </a:lnTo>
                <a:lnTo>
                  <a:pt x="33744" y="11512"/>
                </a:lnTo>
                <a:lnTo>
                  <a:pt x="35488" y="12713"/>
                </a:lnTo>
                <a:lnTo>
                  <a:pt x="35488" y="9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2844" y="933475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8622" y="0"/>
                </a:moveTo>
                <a:lnTo>
                  <a:pt x="15358" y="0"/>
                </a:lnTo>
                <a:lnTo>
                  <a:pt x="9904" y="1881"/>
                </a:lnTo>
                <a:lnTo>
                  <a:pt x="1980" y="9409"/>
                </a:lnTo>
                <a:lnTo>
                  <a:pt x="0" y="14574"/>
                </a:lnTo>
                <a:lnTo>
                  <a:pt x="0" y="27830"/>
                </a:lnTo>
                <a:lnTo>
                  <a:pt x="2014" y="33026"/>
                </a:lnTo>
                <a:lnTo>
                  <a:pt x="10074" y="40432"/>
                </a:lnTo>
                <a:lnTo>
                  <a:pt x="15727" y="42284"/>
                </a:lnTo>
                <a:lnTo>
                  <a:pt x="26035" y="42284"/>
                </a:lnTo>
                <a:lnTo>
                  <a:pt x="29071" y="41987"/>
                </a:lnTo>
                <a:lnTo>
                  <a:pt x="35147" y="40799"/>
                </a:lnTo>
                <a:lnTo>
                  <a:pt x="38186" y="39919"/>
                </a:lnTo>
                <a:lnTo>
                  <a:pt x="41224" y="38752"/>
                </a:lnTo>
                <a:lnTo>
                  <a:pt x="41224" y="33720"/>
                </a:lnTo>
                <a:lnTo>
                  <a:pt x="20810" y="33720"/>
                </a:lnTo>
                <a:lnTo>
                  <a:pt x="18199" y="32962"/>
                </a:lnTo>
                <a:lnTo>
                  <a:pt x="14465" y="29932"/>
                </a:lnTo>
                <a:lnTo>
                  <a:pt x="13375" y="27660"/>
                </a:lnTo>
                <a:lnTo>
                  <a:pt x="13064" y="24629"/>
                </a:lnTo>
                <a:lnTo>
                  <a:pt x="43167" y="24629"/>
                </a:lnTo>
                <a:lnTo>
                  <a:pt x="43167" y="16684"/>
                </a:lnTo>
                <a:lnTo>
                  <a:pt x="13208" y="16684"/>
                </a:lnTo>
                <a:lnTo>
                  <a:pt x="13590" y="14061"/>
                </a:lnTo>
                <a:lnTo>
                  <a:pt x="14561" y="12051"/>
                </a:lnTo>
                <a:lnTo>
                  <a:pt x="17676" y="9260"/>
                </a:lnTo>
                <a:lnTo>
                  <a:pt x="19701" y="8564"/>
                </a:lnTo>
                <a:lnTo>
                  <a:pt x="40323" y="8564"/>
                </a:lnTo>
                <a:lnTo>
                  <a:pt x="33678" y="1903"/>
                </a:lnTo>
                <a:lnTo>
                  <a:pt x="28622" y="0"/>
                </a:lnTo>
                <a:close/>
              </a:path>
              <a:path w="43180" h="42544">
                <a:moveTo>
                  <a:pt x="41224" y="28866"/>
                </a:moveTo>
                <a:lnTo>
                  <a:pt x="38231" y="30496"/>
                </a:lnTo>
                <a:lnTo>
                  <a:pt x="35315" y="31713"/>
                </a:lnTo>
                <a:lnTo>
                  <a:pt x="29640" y="33319"/>
                </a:lnTo>
                <a:lnTo>
                  <a:pt x="26867" y="33720"/>
                </a:lnTo>
                <a:lnTo>
                  <a:pt x="41224" y="33720"/>
                </a:lnTo>
                <a:lnTo>
                  <a:pt x="41224" y="28866"/>
                </a:lnTo>
                <a:close/>
              </a:path>
              <a:path w="43180" h="42544">
                <a:moveTo>
                  <a:pt x="40323" y="8564"/>
                </a:moveTo>
                <a:lnTo>
                  <a:pt x="24496" y="8564"/>
                </a:lnTo>
                <a:lnTo>
                  <a:pt x="26360" y="9308"/>
                </a:lnTo>
                <a:lnTo>
                  <a:pt x="29212" y="12291"/>
                </a:lnTo>
                <a:lnTo>
                  <a:pt x="29924" y="14250"/>
                </a:lnTo>
                <a:lnTo>
                  <a:pt x="29924" y="16684"/>
                </a:lnTo>
                <a:lnTo>
                  <a:pt x="43167" y="16684"/>
                </a:lnTo>
                <a:lnTo>
                  <a:pt x="43167" y="14598"/>
                </a:lnTo>
                <a:lnTo>
                  <a:pt x="41269" y="9513"/>
                </a:lnTo>
                <a:lnTo>
                  <a:pt x="40323" y="8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5112" y="1095092"/>
            <a:ext cx="1654709" cy="658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38682" y="949126"/>
            <a:ext cx="1119975" cy="108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2304" y="1028970"/>
            <a:ext cx="950682" cy="569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59733" y="2255583"/>
            <a:ext cx="291643" cy="3195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6400" y="2255584"/>
            <a:ext cx="82724" cy="82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853" y="1022290"/>
            <a:ext cx="971037" cy="663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6730" y="224388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404" y="0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36730" y="263841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404" y="0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5404" y="22438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21325"/>
                </a:moveTo>
                <a:lnTo>
                  <a:pt x="1675" y="13024"/>
                </a:lnTo>
                <a:lnTo>
                  <a:pt x="6246" y="6246"/>
                </a:lnTo>
                <a:lnTo>
                  <a:pt x="13024" y="1675"/>
                </a:lnTo>
                <a:lnTo>
                  <a:pt x="21325" y="0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9135" y="22438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8301" y="1675"/>
                </a:lnTo>
                <a:lnTo>
                  <a:pt x="15079" y="6246"/>
                </a:lnTo>
                <a:lnTo>
                  <a:pt x="19649" y="13024"/>
                </a:lnTo>
                <a:lnTo>
                  <a:pt x="21325" y="21325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5404" y="2265213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1872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0461" y="2265213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1872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5404" y="26170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25" y="21326"/>
                </a:moveTo>
                <a:lnTo>
                  <a:pt x="13024" y="19650"/>
                </a:lnTo>
                <a:lnTo>
                  <a:pt x="6246" y="15079"/>
                </a:lnTo>
                <a:lnTo>
                  <a:pt x="1675" y="8300"/>
                </a:lnTo>
                <a:lnTo>
                  <a:pt x="0" y="0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9135" y="26170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25" y="0"/>
                </a:moveTo>
                <a:lnTo>
                  <a:pt x="19649" y="8300"/>
                </a:lnTo>
                <a:lnTo>
                  <a:pt x="15079" y="15079"/>
                </a:lnTo>
                <a:lnTo>
                  <a:pt x="8301" y="19650"/>
                </a:lnTo>
                <a:lnTo>
                  <a:pt x="0" y="21326"/>
                </a:lnTo>
              </a:path>
            </a:pathLst>
          </a:custGeom>
          <a:ln w="746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6061" y="1753958"/>
            <a:ext cx="409707" cy="7502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05189" y="2718253"/>
            <a:ext cx="409707" cy="120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7516" y="1759695"/>
            <a:ext cx="414020" cy="13970"/>
          </a:xfrm>
          <a:custGeom>
            <a:avLst/>
            <a:gdLst/>
            <a:ahLst/>
            <a:cxnLst/>
            <a:rect l="l" t="t" r="r" b="b"/>
            <a:pathLst>
              <a:path w="414019" h="13969">
                <a:moveTo>
                  <a:pt x="0" y="13864"/>
                </a:moveTo>
                <a:lnTo>
                  <a:pt x="413428" y="13864"/>
                </a:lnTo>
                <a:lnTo>
                  <a:pt x="413428" y="0"/>
                </a:lnTo>
                <a:lnTo>
                  <a:pt x="0" y="0"/>
                </a:lnTo>
                <a:lnTo>
                  <a:pt x="0" y="13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7516" y="2070971"/>
            <a:ext cx="414020" cy="13970"/>
          </a:xfrm>
          <a:custGeom>
            <a:avLst/>
            <a:gdLst/>
            <a:ahLst/>
            <a:cxnLst/>
            <a:rect l="l" t="t" r="r" b="b"/>
            <a:pathLst>
              <a:path w="414019" h="13969">
                <a:moveTo>
                  <a:pt x="0" y="13861"/>
                </a:moveTo>
                <a:lnTo>
                  <a:pt x="413428" y="13861"/>
                </a:lnTo>
                <a:lnTo>
                  <a:pt x="413428" y="0"/>
                </a:lnTo>
                <a:lnTo>
                  <a:pt x="0" y="0"/>
                </a:lnTo>
                <a:lnTo>
                  <a:pt x="0" y="138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73657" y="175969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859" y="0"/>
                </a:moveTo>
                <a:lnTo>
                  <a:pt x="6203" y="0"/>
                </a:lnTo>
                <a:lnTo>
                  <a:pt x="0" y="6206"/>
                </a:lnTo>
                <a:lnTo>
                  <a:pt x="0" y="13861"/>
                </a:lnTo>
                <a:lnTo>
                  <a:pt x="13859" y="13861"/>
                </a:lnTo>
                <a:lnTo>
                  <a:pt x="13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0945" y="175969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7655" y="0"/>
                </a:moveTo>
                <a:lnTo>
                  <a:pt x="0" y="0"/>
                </a:lnTo>
                <a:lnTo>
                  <a:pt x="0" y="13861"/>
                </a:lnTo>
                <a:lnTo>
                  <a:pt x="13861" y="13861"/>
                </a:lnTo>
                <a:lnTo>
                  <a:pt x="13861" y="6206"/>
                </a:lnTo>
                <a:lnTo>
                  <a:pt x="7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73657" y="1773560"/>
            <a:ext cx="441325" cy="297815"/>
          </a:xfrm>
          <a:custGeom>
            <a:avLst/>
            <a:gdLst/>
            <a:ahLst/>
            <a:cxnLst/>
            <a:rect l="l" t="t" r="r" b="b"/>
            <a:pathLst>
              <a:path w="441325" h="297814">
                <a:moveTo>
                  <a:pt x="0" y="297411"/>
                </a:moveTo>
                <a:lnTo>
                  <a:pt x="441152" y="297411"/>
                </a:lnTo>
                <a:lnTo>
                  <a:pt x="441152" y="0"/>
                </a:lnTo>
                <a:lnTo>
                  <a:pt x="0" y="0"/>
                </a:lnTo>
                <a:lnTo>
                  <a:pt x="0" y="297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3657" y="20709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859" y="0"/>
                </a:moveTo>
                <a:lnTo>
                  <a:pt x="0" y="0"/>
                </a:lnTo>
                <a:lnTo>
                  <a:pt x="0" y="7655"/>
                </a:lnTo>
                <a:lnTo>
                  <a:pt x="6203" y="13861"/>
                </a:lnTo>
                <a:lnTo>
                  <a:pt x="13859" y="13861"/>
                </a:lnTo>
                <a:lnTo>
                  <a:pt x="13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0945" y="20709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861" y="0"/>
                </a:moveTo>
                <a:lnTo>
                  <a:pt x="0" y="0"/>
                </a:lnTo>
                <a:lnTo>
                  <a:pt x="0" y="13861"/>
                </a:lnTo>
                <a:lnTo>
                  <a:pt x="7655" y="13861"/>
                </a:lnTo>
                <a:lnTo>
                  <a:pt x="13861" y="7655"/>
                </a:lnTo>
                <a:lnTo>
                  <a:pt x="13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87516" y="1754897"/>
            <a:ext cx="414020" cy="10160"/>
          </a:xfrm>
          <a:custGeom>
            <a:avLst/>
            <a:gdLst/>
            <a:ahLst/>
            <a:cxnLst/>
            <a:rect l="l" t="t" r="r" b="b"/>
            <a:pathLst>
              <a:path w="414019" h="10160">
                <a:moveTo>
                  <a:pt x="0" y="9596"/>
                </a:moveTo>
                <a:lnTo>
                  <a:pt x="413428" y="9596"/>
                </a:lnTo>
                <a:lnTo>
                  <a:pt x="413428" y="0"/>
                </a:lnTo>
                <a:lnTo>
                  <a:pt x="0" y="0"/>
                </a:lnTo>
                <a:lnTo>
                  <a:pt x="0" y="9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7516" y="2080034"/>
            <a:ext cx="414020" cy="10160"/>
          </a:xfrm>
          <a:custGeom>
            <a:avLst/>
            <a:gdLst/>
            <a:ahLst/>
            <a:cxnLst/>
            <a:rect l="l" t="t" r="r" b="b"/>
            <a:pathLst>
              <a:path w="414019" h="10160">
                <a:moveTo>
                  <a:pt x="0" y="9596"/>
                </a:moveTo>
                <a:lnTo>
                  <a:pt x="413428" y="9596"/>
                </a:lnTo>
                <a:lnTo>
                  <a:pt x="413428" y="0"/>
                </a:lnTo>
                <a:lnTo>
                  <a:pt x="0" y="0"/>
                </a:lnTo>
                <a:lnTo>
                  <a:pt x="0" y="9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3657" y="175969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861"/>
                </a:moveTo>
                <a:lnTo>
                  <a:pt x="0" y="6206"/>
                </a:lnTo>
                <a:lnTo>
                  <a:pt x="6203" y="0"/>
                </a:lnTo>
                <a:lnTo>
                  <a:pt x="13859" y="0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00945" y="175969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0"/>
                </a:moveTo>
                <a:lnTo>
                  <a:pt x="7655" y="0"/>
                </a:lnTo>
                <a:lnTo>
                  <a:pt x="13861" y="6206"/>
                </a:lnTo>
                <a:lnTo>
                  <a:pt x="13861" y="13861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73657" y="177355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413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4806" y="177355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413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73657" y="20709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859" y="13861"/>
                </a:moveTo>
                <a:lnTo>
                  <a:pt x="6203" y="13861"/>
                </a:lnTo>
                <a:lnTo>
                  <a:pt x="0" y="7655"/>
                </a:lnTo>
                <a:lnTo>
                  <a:pt x="0" y="0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00945" y="20709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861" y="0"/>
                </a:moveTo>
                <a:lnTo>
                  <a:pt x="13861" y="7655"/>
                </a:lnTo>
                <a:lnTo>
                  <a:pt x="7655" y="13861"/>
                </a:lnTo>
                <a:lnTo>
                  <a:pt x="0" y="13861"/>
                </a:lnTo>
              </a:path>
            </a:pathLst>
          </a:custGeom>
          <a:ln w="9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7375" y="186187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8965" y="0"/>
                </a:moveTo>
                <a:lnTo>
                  <a:pt x="15190" y="0"/>
                </a:lnTo>
                <a:lnTo>
                  <a:pt x="9792" y="1969"/>
                </a:lnTo>
                <a:lnTo>
                  <a:pt x="1959" y="9840"/>
                </a:lnTo>
                <a:lnTo>
                  <a:pt x="0" y="15278"/>
                </a:lnTo>
                <a:lnTo>
                  <a:pt x="0" y="29132"/>
                </a:lnTo>
                <a:lnTo>
                  <a:pt x="1959" y="34560"/>
                </a:lnTo>
                <a:lnTo>
                  <a:pt x="9792" y="42433"/>
                </a:lnTo>
                <a:lnTo>
                  <a:pt x="15190" y="44400"/>
                </a:lnTo>
                <a:lnTo>
                  <a:pt x="28965" y="44400"/>
                </a:lnTo>
                <a:lnTo>
                  <a:pt x="34366" y="42433"/>
                </a:lnTo>
                <a:lnTo>
                  <a:pt x="40389" y="36367"/>
                </a:lnTo>
                <a:lnTo>
                  <a:pt x="18673" y="36367"/>
                </a:lnTo>
                <a:lnTo>
                  <a:pt x="16049" y="35129"/>
                </a:lnTo>
                <a:lnTo>
                  <a:pt x="12320" y="30174"/>
                </a:lnTo>
                <a:lnTo>
                  <a:pt x="11387" y="26695"/>
                </a:lnTo>
                <a:lnTo>
                  <a:pt x="11387" y="17716"/>
                </a:lnTo>
                <a:lnTo>
                  <a:pt x="12320" y="14228"/>
                </a:lnTo>
                <a:lnTo>
                  <a:pt x="16049" y="9271"/>
                </a:lnTo>
                <a:lnTo>
                  <a:pt x="18673" y="8032"/>
                </a:lnTo>
                <a:lnTo>
                  <a:pt x="40389" y="8032"/>
                </a:lnTo>
                <a:lnTo>
                  <a:pt x="34366" y="1969"/>
                </a:lnTo>
                <a:lnTo>
                  <a:pt x="28965" y="0"/>
                </a:lnTo>
                <a:close/>
              </a:path>
              <a:path w="44450" h="44450">
                <a:moveTo>
                  <a:pt x="40389" y="8032"/>
                </a:moveTo>
                <a:lnTo>
                  <a:pt x="25456" y="8032"/>
                </a:lnTo>
                <a:lnTo>
                  <a:pt x="28088" y="9271"/>
                </a:lnTo>
                <a:lnTo>
                  <a:pt x="31817" y="14228"/>
                </a:lnTo>
                <a:lnTo>
                  <a:pt x="32750" y="17716"/>
                </a:lnTo>
                <a:lnTo>
                  <a:pt x="32750" y="26695"/>
                </a:lnTo>
                <a:lnTo>
                  <a:pt x="31817" y="30174"/>
                </a:lnTo>
                <a:lnTo>
                  <a:pt x="28088" y="35129"/>
                </a:lnTo>
                <a:lnTo>
                  <a:pt x="25456" y="36367"/>
                </a:lnTo>
                <a:lnTo>
                  <a:pt x="40389" y="36367"/>
                </a:lnTo>
                <a:lnTo>
                  <a:pt x="42183" y="34560"/>
                </a:lnTo>
                <a:lnTo>
                  <a:pt x="44137" y="29132"/>
                </a:lnTo>
                <a:lnTo>
                  <a:pt x="44137" y="15278"/>
                </a:lnTo>
                <a:lnTo>
                  <a:pt x="42183" y="9840"/>
                </a:lnTo>
                <a:lnTo>
                  <a:pt x="40389" y="8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16454" y="1873352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30" h="32385">
                <a:moveTo>
                  <a:pt x="10268" y="0"/>
                </a:moveTo>
                <a:lnTo>
                  <a:pt x="0" y="0"/>
                </a:lnTo>
                <a:lnTo>
                  <a:pt x="12620" y="32130"/>
                </a:lnTo>
                <a:lnTo>
                  <a:pt x="23893" y="32130"/>
                </a:lnTo>
                <a:lnTo>
                  <a:pt x="27801" y="22205"/>
                </a:lnTo>
                <a:lnTo>
                  <a:pt x="18271" y="22205"/>
                </a:lnTo>
                <a:lnTo>
                  <a:pt x="10268" y="0"/>
                </a:lnTo>
                <a:close/>
              </a:path>
              <a:path w="36830" h="32385">
                <a:moveTo>
                  <a:pt x="36546" y="0"/>
                </a:moveTo>
                <a:lnTo>
                  <a:pt x="26245" y="0"/>
                </a:lnTo>
                <a:lnTo>
                  <a:pt x="18271" y="22205"/>
                </a:lnTo>
                <a:lnTo>
                  <a:pt x="27801" y="22205"/>
                </a:lnTo>
                <a:lnTo>
                  <a:pt x="36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57333" y="1872557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22886" y="0"/>
                </a:moveTo>
                <a:lnTo>
                  <a:pt x="12280" y="0"/>
                </a:lnTo>
                <a:lnTo>
                  <a:pt x="7921" y="1501"/>
                </a:lnTo>
                <a:lnTo>
                  <a:pt x="1584" y="7503"/>
                </a:lnTo>
                <a:lnTo>
                  <a:pt x="0" y="11623"/>
                </a:lnTo>
                <a:lnTo>
                  <a:pt x="0" y="22195"/>
                </a:lnTo>
                <a:lnTo>
                  <a:pt x="1616" y="26339"/>
                </a:lnTo>
                <a:lnTo>
                  <a:pt x="8069" y="32245"/>
                </a:lnTo>
                <a:lnTo>
                  <a:pt x="12594" y="33720"/>
                </a:lnTo>
                <a:lnTo>
                  <a:pt x="20852" y="33720"/>
                </a:lnTo>
                <a:lnTo>
                  <a:pt x="23284" y="33491"/>
                </a:lnTo>
                <a:lnTo>
                  <a:pt x="28149" y="32569"/>
                </a:lnTo>
                <a:lnTo>
                  <a:pt x="30583" y="31889"/>
                </a:lnTo>
                <a:lnTo>
                  <a:pt x="33016" y="30985"/>
                </a:lnTo>
                <a:lnTo>
                  <a:pt x="33016" y="26923"/>
                </a:lnTo>
                <a:lnTo>
                  <a:pt x="16698" y="26923"/>
                </a:lnTo>
                <a:lnTo>
                  <a:pt x="14611" y="26320"/>
                </a:lnTo>
                <a:lnTo>
                  <a:pt x="11626" y="23906"/>
                </a:lnTo>
                <a:lnTo>
                  <a:pt x="10754" y="22099"/>
                </a:lnTo>
                <a:lnTo>
                  <a:pt x="10504" y="19685"/>
                </a:lnTo>
                <a:lnTo>
                  <a:pt x="34515" y="19685"/>
                </a:lnTo>
                <a:lnTo>
                  <a:pt x="34515" y="13330"/>
                </a:lnTo>
                <a:lnTo>
                  <a:pt x="10619" y="13330"/>
                </a:lnTo>
                <a:lnTo>
                  <a:pt x="10924" y="11219"/>
                </a:lnTo>
                <a:lnTo>
                  <a:pt x="11698" y="9603"/>
                </a:lnTo>
                <a:lnTo>
                  <a:pt x="14175" y="7360"/>
                </a:lnTo>
                <a:lnTo>
                  <a:pt x="15789" y="6796"/>
                </a:lnTo>
                <a:lnTo>
                  <a:pt x="32196" y="6796"/>
                </a:lnTo>
                <a:lnTo>
                  <a:pt x="26929" y="1520"/>
                </a:lnTo>
                <a:lnTo>
                  <a:pt x="22886" y="0"/>
                </a:lnTo>
                <a:close/>
              </a:path>
              <a:path w="34925" h="34289">
                <a:moveTo>
                  <a:pt x="33016" y="23040"/>
                </a:moveTo>
                <a:lnTo>
                  <a:pt x="30621" y="24345"/>
                </a:lnTo>
                <a:lnTo>
                  <a:pt x="28292" y="25318"/>
                </a:lnTo>
                <a:lnTo>
                  <a:pt x="23755" y="26604"/>
                </a:lnTo>
                <a:lnTo>
                  <a:pt x="21541" y="26923"/>
                </a:lnTo>
                <a:lnTo>
                  <a:pt x="33016" y="26923"/>
                </a:lnTo>
                <a:lnTo>
                  <a:pt x="33016" y="23040"/>
                </a:lnTo>
                <a:close/>
              </a:path>
              <a:path w="34925" h="34289">
                <a:moveTo>
                  <a:pt x="32196" y="6796"/>
                </a:moveTo>
                <a:lnTo>
                  <a:pt x="19603" y="6796"/>
                </a:lnTo>
                <a:lnTo>
                  <a:pt x="21086" y="7397"/>
                </a:lnTo>
                <a:lnTo>
                  <a:pt x="23356" y="9795"/>
                </a:lnTo>
                <a:lnTo>
                  <a:pt x="23922" y="11373"/>
                </a:lnTo>
                <a:lnTo>
                  <a:pt x="23922" y="13330"/>
                </a:lnTo>
                <a:lnTo>
                  <a:pt x="34515" y="13330"/>
                </a:lnTo>
                <a:lnTo>
                  <a:pt x="34515" y="11666"/>
                </a:lnTo>
                <a:lnTo>
                  <a:pt x="33000" y="7602"/>
                </a:lnTo>
                <a:lnTo>
                  <a:pt x="32196" y="6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00493" y="1872557"/>
            <a:ext cx="24130" cy="33020"/>
          </a:xfrm>
          <a:custGeom>
            <a:avLst/>
            <a:gdLst/>
            <a:ahLst/>
            <a:cxnLst/>
            <a:rect l="l" t="t" r="r" b="b"/>
            <a:pathLst>
              <a:path w="24130" h="33019">
                <a:moveTo>
                  <a:pt x="10238" y="794"/>
                </a:moveTo>
                <a:lnTo>
                  <a:pt x="0" y="794"/>
                </a:lnTo>
                <a:lnTo>
                  <a:pt x="0" y="32925"/>
                </a:lnTo>
                <a:lnTo>
                  <a:pt x="10238" y="32925"/>
                </a:lnTo>
                <a:lnTo>
                  <a:pt x="10238" y="14959"/>
                </a:lnTo>
                <a:lnTo>
                  <a:pt x="10956" y="12532"/>
                </a:lnTo>
                <a:lnTo>
                  <a:pt x="13822" y="9146"/>
                </a:lnTo>
                <a:lnTo>
                  <a:pt x="15866" y="8298"/>
                </a:lnTo>
                <a:lnTo>
                  <a:pt x="23916" y="8298"/>
                </a:lnTo>
                <a:lnTo>
                  <a:pt x="23909" y="6092"/>
                </a:lnTo>
                <a:lnTo>
                  <a:pt x="10238" y="6092"/>
                </a:lnTo>
                <a:lnTo>
                  <a:pt x="10238" y="794"/>
                </a:lnTo>
                <a:close/>
              </a:path>
              <a:path w="24130" h="33019">
                <a:moveTo>
                  <a:pt x="23916" y="8298"/>
                </a:moveTo>
                <a:lnTo>
                  <a:pt x="19427" y="8298"/>
                </a:lnTo>
                <a:lnTo>
                  <a:pt x="20326" y="8399"/>
                </a:lnTo>
                <a:lnTo>
                  <a:pt x="22117" y="8800"/>
                </a:lnTo>
                <a:lnTo>
                  <a:pt x="23016" y="9111"/>
                </a:lnTo>
                <a:lnTo>
                  <a:pt x="23920" y="9534"/>
                </a:lnTo>
                <a:lnTo>
                  <a:pt x="23916" y="8298"/>
                </a:lnTo>
                <a:close/>
              </a:path>
              <a:path w="24130" h="33019">
                <a:moveTo>
                  <a:pt x="21352" y="0"/>
                </a:moveTo>
                <a:lnTo>
                  <a:pt x="18598" y="0"/>
                </a:lnTo>
                <a:lnTo>
                  <a:pt x="16535" y="486"/>
                </a:lnTo>
                <a:lnTo>
                  <a:pt x="13091" y="2429"/>
                </a:lnTo>
                <a:lnTo>
                  <a:pt x="11568" y="3976"/>
                </a:lnTo>
                <a:lnTo>
                  <a:pt x="10238" y="6092"/>
                </a:lnTo>
                <a:lnTo>
                  <a:pt x="23909" y="6092"/>
                </a:lnTo>
                <a:lnTo>
                  <a:pt x="21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0133" y="1883150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39" y="0"/>
                </a:lnTo>
              </a:path>
            </a:pathLst>
          </a:custGeom>
          <a:ln w="44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48365" y="1872557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1584" y="6796"/>
                </a:moveTo>
                <a:lnTo>
                  <a:pt x="16953" y="6796"/>
                </a:lnTo>
                <a:lnTo>
                  <a:pt x="18952" y="7174"/>
                </a:lnTo>
                <a:lnTo>
                  <a:pt x="21514" y="8676"/>
                </a:lnTo>
                <a:lnTo>
                  <a:pt x="22157" y="9861"/>
                </a:lnTo>
                <a:lnTo>
                  <a:pt x="22157" y="12269"/>
                </a:lnTo>
                <a:lnTo>
                  <a:pt x="10539" y="12269"/>
                </a:lnTo>
                <a:lnTo>
                  <a:pt x="6475" y="13152"/>
                </a:lnTo>
                <a:lnTo>
                  <a:pt x="1294" y="16679"/>
                </a:lnTo>
                <a:lnTo>
                  <a:pt x="0" y="19449"/>
                </a:lnTo>
                <a:lnTo>
                  <a:pt x="0" y="26331"/>
                </a:lnTo>
                <a:lnTo>
                  <a:pt x="1036" y="28858"/>
                </a:lnTo>
                <a:lnTo>
                  <a:pt x="5188" y="32750"/>
                </a:lnTo>
                <a:lnTo>
                  <a:pt x="7891" y="33720"/>
                </a:lnTo>
                <a:lnTo>
                  <a:pt x="13689" y="33720"/>
                </a:lnTo>
                <a:lnTo>
                  <a:pt x="15783" y="33279"/>
                </a:lnTo>
                <a:lnTo>
                  <a:pt x="19228" y="31511"/>
                </a:lnTo>
                <a:lnTo>
                  <a:pt x="20778" y="30100"/>
                </a:lnTo>
                <a:lnTo>
                  <a:pt x="22157" y="28159"/>
                </a:lnTo>
                <a:lnTo>
                  <a:pt x="32484" y="28159"/>
                </a:lnTo>
                <a:lnTo>
                  <a:pt x="32484" y="26923"/>
                </a:lnTo>
                <a:lnTo>
                  <a:pt x="13723" y="26923"/>
                </a:lnTo>
                <a:lnTo>
                  <a:pt x="12508" y="26551"/>
                </a:lnTo>
                <a:lnTo>
                  <a:pt x="10765" y="25063"/>
                </a:lnTo>
                <a:lnTo>
                  <a:pt x="10326" y="24031"/>
                </a:lnTo>
                <a:lnTo>
                  <a:pt x="10326" y="21283"/>
                </a:lnTo>
                <a:lnTo>
                  <a:pt x="10868" y="20201"/>
                </a:lnTo>
                <a:lnTo>
                  <a:pt x="13037" y="18728"/>
                </a:lnTo>
                <a:lnTo>
                  <a:pt x="14654" y="18362"/>
                </a:lnTo>
                <a:lnTo>
                  <a:pt x="32484" y="18362"/>
                </a:lnTo>
                <a:lnTo>
                  <a:pt x="32484" y="9383"/>
                </a:lnTo>
                <a:lnTo>
                  <a:pt x="31584" y="6796"/>
                </a:lnTo>
                <a:close/>
              </a:path>
              <a:path w="33019" h="34289">
                <a:moveTo>
                  <a:pt x="32484" y="28159"/>
                </a:moveTo>
                <a:lnTo>
                  <a:pt x="22157" y="28159"/>
                </a:lnTo>
                <a:lnTo>
                  <a:pt x="22157" y="32925"/>
                </a:lnTo>
                <a:lnTo>
                  <a:pt x="32484" y="32925"/>
                </a:lnTo>
                <a:lnTo>
                  <a:pt x="32484" y="28159"/>
                </a:lnTo>
                <a:close/>
              </a:path>
              <a:path w="33019" h="34289">
                <a:moveTo>
                  <a:pt x="32484" y="18362"/>
                </a:moveTo>
                <a:lnTo>
                  <a:pt x="22157" y="18362"/>
                </a:lnTo>
                <a:lnTo>
                  <a:pt x="22157" y="21660"/>
                </a:lnTo>
                <a:lnTo>
                  <a:pt x="21493" y="23417"/>
                </a:lnTo>
                <a:lnTo>
                  <a:pt x="18845" y="26224"/>
                </a:lnTo>
                <a:lnTo>
                  <a:pt x="17216" y="26923"/>
                </a:lnTo>
                <a:lnTo>
                  <a:pt x="32484" y="26923"/>
                </a:lnTo>
                <a:lnTo>
                  <a:pt x="32484" y="18362"/>
                </a:lnTo>
                <a:close/>
              </a:path>
              <a:path w="33019" h="34289">
                <a:moveTo>
                  <a:pt x="21876" y="0"/>
                </a:moveTo>
                <a:lnTo>
                  <a:pt x="13869" y="0"/>
                </a:lnTo>
                <a:lnTo>
                  <a:pt x="11653" y="135"/>
                </a:lnTo>
                <a:lnTo>
                  <a:pt x="7224" y="675"/>
                </a:lnTo>
                <a:lnTo>
                  <a:pt x="5021" y="1068"/>
                </a:lnTo>
                <a:lnTo>
                  <a:pt x="2822" y="1589"/>
                </a:lnTo>
                <a:lnTo>
                  <a:pt x="2822" y="9446"/>
                </a:lnTo>
                <a:lnTo>
                  <a:pt x="4449" y="8564"/>
                </a:lnTo>
                <a:lnTo>
                  <a:pt x="6209" y="7902"/>
                </a:lnTo>
                <a:lnTo>
                  <a:pt x="9994" y="7020"/>
                </a:lnTo>
                <a:lnTo>
                  <a:pt x="12041" y="6796"/>
                </a:lnTo>
                <a:lnTo>
                  <a:pt x="31584" y="6796"/>
                </a:lnTo>
                <a:lnTo>
                  <a:pt x="31198" y="5685"/>
                </a:lnTo>
                <a:lnTo>
                  <a:pt x="26057" y="1137"/>
                </a:lnTo>
                <a:lnTo>
                  <a:pt x="21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85262" y="1873352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30" h="45085">
                <a:moveTo>
                  <a:pt x="10276" y="0"/>
                </a:moveTo>
                <a:lnTo>
                  <a:pt x="0" y="0"/>
                </a:lnTo>
                <a:lnTo>
                  <a:pt x="14324" y="33388"/>
                </a:lnTo>
                <a:lnTo>
                  <a:pt x="14037" y="34278"/>
                </a:lnTo>
                <a:lnTo>
                  <a:pt x="13596" y="35730"/>
                </a:lnTo>
                <a:lnTo>
                  <a:pt x="12979" y="36734"/>
                </a:lnTo>
                <a:lnTo>
                  <a:pt x="11392" y="37853"/>
                </a:lnTo>
                <a:lnTo>
                  <a:pt x="10124" y="38135"/>
                </a:lnTo>
                <a:lnTo>
                  <a:pt x="5167" y="38135"/>
                </a:lnTo>
                <a:lnTo>
                  <a:pt x="5167" y="44844"/>
                </a:lnTo>
                <a:lnTo>
                  <a:pt x="14077" y="44844"/>
                </a:lnTo>
                <a:lnTo>
                  <a:pt x="16464" y="44134"/>
                </a:lnTo>
                <a:lnTo>
                  <a:pt x="20081" y="41293"/>
                </a:lnTo>
                <a:lnTo>
                  <a:pt x="21666" y="38800"/>
                </a:lnTo>
                <a:lnTo>
                  <a:pt x="23024" y="35232"/>
                </a:lnTo>
                <a:lnTo>
                  <a:pt x="28178" y="21804"/>
                </a:lnTo>
                <a:lnTo>
                  <a:pt x="18917" y="21804"/>
                </a:lnTo>
                <a:lnTo>
                  <a:pt x="10276" y="0"/>
                </a:lnTo>
                <a:close/>
              </a:path>
              <a:path w="36830" h="45085">
                <a:moveTo>
                  <a:pt x="36546" y="0"/>
                </a:moveTo>
                <a:lnTo>
                  <a:pt x="26267" y="0"/>
                </a:lnTo>
                <a:lnTo>
                  <a:pt x="18917" y="21804"/>
                </a:lnTo>
                <a:lnTo>
                  <a:pt x="28178" y="21804"/>
                </a:lnTo>
                <a:lnTo>
                  <a:pt x="36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05102" y="1937816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59" h="43180">
                <a:moveTo>
                  <a:pt x="23819" y="0"/>
                </a:moveTo>
                <a:lnTo>
                  <a:pt x="0" y="0"/>
                </a:lnTo>
                <a:lnTo>
                  <a:pt x="0" y="42901"/>
                </a:lnTo>
                <a:lnTo>
                  <a:pt x="11033" y="42901"/>
                </a:lnTo>
                <a:lnTo>
                  <a:pt x="11033" y="27984"/>
                </a:lnTo>
                <a:lnTo>
                  <a:pt x="23819" y="27984"/>
                </a:lnTo>
                <a:lnTo>
                  <a:pt x="28008" y="26772"/>
                </a:lnTo>
                <a:lnTo>
                  <a:pt x="33848" y="21934"/>
                </a:lnTo>
                <a:lnTo>
                  <a:pt x="34685" y="19951"/>
                </a:lnTo>
                <a:lnTo>
                  <a:pt x="11033" y="19951"/>
                </a:lnTo>
                <a:lnTo>
                  <a:pt x="11033" y="8032"/>
                </a:lnTo>
                <a:lnTo>
                  <a:pt x="34687" y="8032"/>
                </a:lnTo>
                <a:lnTo>
                  <a:pt x="33848" y="6052"/>
                </a:lnTo>
                <a:lnTo>
                  <a:pt x="28008" y="1212"/>
                </a:lnTo>
                <a:lnTo>
                  <a:pt x="23819" y="0"/>
                </a:lnTo>
                <a:close/>
              </a:path>
              <a:path w="35559" h="43180">
                <a:moveTo>
                  <a:pt x="34687" y="8032"/>
                </a:moveTo>
                <a:lnTo>
                  <a:pt x="19329" y="8032"/>
                </a:lnTo>
                <a:lnTo>
                  <a:pt x="20990" y="8548"/>
                </a:lnTo>
                <a:lnTo>
                  <a:pt x="23335" y="10605"/>
                </a:lnTo>
                <a:lnTo>
                  <a:pt x="23922" y="12073"/>
                </a:lnTo>
                <a:lnTo>
                  <a:pt x="23922" y="15882"/>
                </a:lnTo>
                <a:lnTo>
                  <a:pt x="23335" y="17354"/>
                </a:lnTo>
                <a:lnTo>
                  <a:pt x="20990" y="19430"/>
                </a:lnTo>
                <a:lnTo>
                  <a:pt x="19329" y="19951"/>
                </a:lnTo>
                <a:lnTo>
                  <a:pt x="34685" y="19951"/>
                </a:lnTo>
                <a:lnTo>
                  <a:pt x="35310" y="18473"/>
                </a:lnTo>
                <a:lnTo>
                  <a:pt x="35310" y="9500"/>
                </a:lnTo>
                <a:lnTo>
                  <a:pt x="34687" y="8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48737" y="1958384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239" y="0"/>
                </a:lnTo>
              </a:path>
            </a:pathLst>
          </a:custGeom>
          <a:ln w="44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6969" y="1947792"/>
            <a:ext cx="33020" cy="34290"/>
          </a:xfrm>
          <a:custGeom>
            <a:avLst/>
            <a:gdLst/>
            <a:ahLst/>
            <a:cxnLst/>
            <a:rect l="l" t="t" r="r" b="b"/>
            <a:pathLst>
              <a:path w="33019" h="34289">
                <a:moveTo>
                  <a:pt x="31585" y="6796"/>
                </a:moveTo>
                <a:lnTo>
                  <a:pt x="16955" y="6796"/>
                </a:lnTo>
                <a:lnTo>
                  <a:pt x="18952" y="7174"/>
                </a:lnTo>
                <a:lnTo>
                  <a:pt x="21514" y="8676"/>
                </a:lnTo>
                <a:lnTo>
                  <a:pt x="22155" y="9861"/>
                </a:lnTo>
                <a:lnTo>
                  <a:pt x="22155" y="12269"/>
                </a:lnTo>
                <a:lnTo>
                  <a:pt x="10539" y="12269"/>
                </a:lnTo>
                <a:lnTo>
                  <a:pt x="6472" y="13152"/>
                </a:lnTo>
                <a:lnTo>
                  <a:pt x="1294" y="16679"/>
                </a:lnTo>
                <a:lnTo>
                  <a:pt x="0" y="19449"/>
                </a:lnTo>
                <a:lnTo>
                  <a:pt x="0" y="26331"/>
                </a:lnTo>
                <a:lnTo>
                  <a:pt x="1036" y="28856"/>
                </a:lnTo>
                <a:lnTo>
                  <a:pt x="5188" y="32747"/>
                </a:lnTo>
                <a:lnTo>
                  <a:pt x="7891" y="33720"/>
                </a:lnTo>
                <a:lnTo>
                  <a:pt x="13689" y="33720"/>
                </a:lnTo>
                <a:lnTo>
                  <a:pt x="15783" y="33279"/>
                </a:lnTo>
                <a:lnTo>
                  <a:pt x="19228" y="31511"/>
                </a:lnTo>
                <a:lnTo>
                  <a:pt x="20778" y="30097"/>
                </a:lnTo>
                <a:lnTo>
                  <a:pt x="22155" y="28159"/>
                </a:lnTo>
                <a:lnTo>
                  <a:pt x="32484" y="28159"/>
                </a:lnTo>
                <a:lnTo>
                  <a:pt x="32484" y="26923"/>
                </a:lnTo>
                <a:lnTo>
                  <a:pt x="13723" y="26923"/>
                </a:lnTo>
                <a:lnTo>
                  <a:pt x="12508" y="26551"/>
                </a:lnTo>
                <a:lnTo>
                  <a:pt x="10762" y="25060"/>
                </a:lnTo>
                <a:lnTo>
                  <a:pt x="10326" y="24031"/>
                </a:lnTo>
                <a:lnTo>
                  <a:pt x="10326" y="21283"/>
                </a:lnTo>
                <a:lnTo>
                  <a:pt x="10868" y="20198"/>
                </a:lnTo>
                <a:lnTo>
                  <a:pt x="13037" y="18728"/>
                </a:lnTo>
                <a:lnTo>
                  <a:pt x="14654" y="18362"/>
                </a:lnTo>
                <a:lnTo>
                  <a:pt x="32484" y="18362"/>
                </a:lnTo>
                <a:lnTo>
                  <a:pt x="32484" y="9383"/>
                </a:lnTo>
                <a:lnTo>
                  <a:pt x="31585" y="6796"/>
                </a:lnTo>
                <a:close/>
              </a:path>
              <a:path w="33019" h="34289">
                <a:moveTo>
                  <a:pt x="32484" y="28159"/>
                </a:moveTo>
                <a:lnTo>
                  <a:pt x="22155" y="28159"/>
                </a:lnTo>
                <a:lnTo>
                  <a:pt x="22155" y="32925"/>
                </a:lnTo>
                <a:lnTo>
                  <a:pt x="32484" y="32925"/>
                </a:lnTo>
                <a:lnTo>
                  <a:pt x="32484" y="28159"/>
                </a:lnTo>
                <a:close/>
              </a:path>
              <a:path w="33019" h="34289">
                <a:moveTo>
                  <a:pt x="32484" y="18362"/>
                </a:moveTo>
                <a:lnTo>
                  <a:pt x="22155" y="18362"/>
                </a:lnTo>
                <a:lnTo>
                  <a:pt x="22155" y="21660"/>
                </a:lnTo>
                <a:lnTo>
                  <a:pt x="21493" y="23417"/>
                </a:lnTo>
                <a:lnTo>
                  <a:pt x="18845" y="26222"/>
                </a:lnTo>
                <a:lnTo>
                  <a:pt x="17213" y="26923"/>
                </a:lnTo>
                <a:lnTo>
                  <a:pt x="32484" y="26923"/>
                </a:lnTo>
                <a:lnTo>
                  <a:pt x="32484" y="18362"/>
                </a:lnTo>
                <a:close/>
              </a:path>
              <a:path w="33019" h="34289">
                <a:moveTo>
                  <a:pt x="21876" y="0"/>
                </a:moveTo>
                <a:lnTo>
                  <a:pt x="13869" y="0"/>
                </a:lnTo>
                <a:lnTo>
                  <a:pt x="11653" y="135"/>
                </a:lnTo>
                <a:lnTo>
                  <a:pt x="7224" y="672"/>
                </a:lnTo>
                <a:lnTo>
                  <a:pt x="5018" y="1068"/>
                </a:lnTo>
                <a:lnTo>
                  <a:pt x="2822" y="1589"/>
                </a:lnTo>
                <a:lnTo>
                  <a:pt x="2822" y="9444"/>
                </a:lnTo>
                <a:lnTo>
                  <a:pt x="4449" y="8561"/>
                </a:lnTo>
                <a:lnTo>
                  <a:pt x="6209" y="7899"/>
                </a:lnTo>
                <a:lnTo>
                  <a:pt x="9994" y="7017"/>
                </a:lnTo>
                <a:lnTo>
                  <a:pt x="12041" y="6796"/>
                </a:lnTo>
                <a:lnTo>
                  <a:pt x="31585" y="6796"/>
                </a:lnTo>
                <a:lnTo>
                  <a:pt x="31198" y="5682"/>
                </a:lnTo>
                <a:lnTo>
                  <a:pt x="26057" y="1137"/>
                </a:lnTo>
                <a:lnTo>
                  <a:pt x="21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09940" y="1947792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10238" y="794"/>
                </a:moveTo>
                <a:lnTo>
                  <a:pt x="0" y="794"/>
                </a:lnTo>
                <a:lnTo>
                  <a:pt x="0" y="32925"/>
                </a:lnTo>
                <a:lnTo>
                  <a:pt x="10238" y="32925"/>
                </a:lnTo>
                <a:lnTo>
                  <a:pt x="10238" y="14194"/>
                </a:lnTo>
                <a:lnTo>
                  <a:pt x="10852" y="11902"/>
                </a:lnTo>
                <a:lnTo>
                  <a:pt x="13309" y="8593"/>
                </a:lnTo>
                <a:lnTo>
                  <a:pt x="14996" y="7766"/>
                </a:lnTo>
                <a:lnTo>
                  <a:pt x="31947" y="7766"/>
                </a:lnTo>
                <a:lnTo>
                  <a:pt x="31346" y="5698"/>
                </a:lnTo>
                <a:lnTo>
                  <a:pt x="31155" y="5473"/>
                </a:lnTo>
                <a:lnTo>
                  <a:pt x="10238" y="5473"/>
                </a:lnTo>
                <a:lnTo>
                  <a:pt x="10238" y="794"/>
                </a:lnTo>
                <a:close/>
              </a:path>
              <a:path w="32384" h="33019">
                <a:moveTo>
                  <a:pt x="31947" y="7766"/>
                </a:moveTo>
                <a:lnTo>
                  <a:pt x="18029" y="7766"/>
                </a:lnTo>
                <a:lnTo>
                  <a:pt x="18816" y="7953"/>
                </a:lnTo>
                <a:lnTo>
                  <a:pt x="20196" y="8699"/>
                </a:lnTo>
                <a:lnTo>
                  <a:pt x="20743" y="9220"/>
                </a:lnTo>
                <a:lnTo>
                  <a:pt x="21145" y="9890"/>
                </a:lnTo>
                <a:lnTo>
                  <a:pt x="21453" y="10387"/>
                </a:lnTo>
                <a:lnTo>
                  <a:pt x="21668" y="11161"/>
                </a:lnTo>
                <a:lnTo>
                  <a:pt x="21918" y="13266"/>
                </a:lnTo>
                <a:lnTo>
                  <a:pt x="21979" y="15177"/>
                </a:lnTo>
                <a:lnTo>
                  <a:pt x="21979" y="32925"/>
                </a:lnTo>
                <a:lnTo>
                  <a:pt x="32309" y="32925"/>
                </a:lnTo>
                <a:lnTo>
                  <a:pt x="32309" y="9013"/>
                </a:lnTo>
                <a:lnTo>
                  <a:pt x="31947" y="7766"/>
                </a:lnTo>
                <a:close/>
              </a:path>
              <a:path w="32384" h="33019">
                <a:moveTo>
                  <a:pt x="24675" y="0"/>
                </a:moveTo>
                <a:lnTo>
                  <a:pt x="18851" y="0"/>
                </a:lnTo>
                <a:lnTo>
                  <a:pt x="16924" y="443"/>
                </a:lnTo>
                <a:lnTo>
                  <a:pt x="13439" y="2219"/>
                </a:lnTo>
                <a:lnTo>
                  <a:pt x="11791" y="3601"/>
                </a:lnTo>
                <a:lnTo>
                  <a:pt x="10238" y="5473"/>
                </a:lnTo>
                <a:lnTo>
                  <a:pt x="31155" y="5473"/>
                </a:lnTo>
                <a:lnTo>
                  <a:pt x="27495" y="1140"/>
                </a:lnTo>
                <a:lnTo>
                  <a:pt x="2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50353" y="1947792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22886" y="0"/>
                </a:moveTo>
                <a:lnTo>
                  <a:pt x="12283" y="0"/>
                </a:lnTo>
                <a:lnTo>
                  <a:pt x="7921" y="1501"/>
                </a:lnTo>
                <a:lnTo>
                  <a:pt x="1584" y="7503"/>
                </a:lnTo>
                <a:lnTo>
                  <a:pt x="0" y="11621"/>
                </a:lnTo>
                <a:lnTo>
                  <a:pt x="0" y="22192"/>
                </a:lnTo>
                <a:lnTo>
                  <a:pt x="1616" y="26336"/>
                </a:lnTo>
                <a:lnTo>
                  <a:pt x="8069" y="32242"/>
                </a:lnTo>
                <a:lnTo>
                  <a:pt x="12596" y="33720"/>
                </a:lnTo>
                <a:lnTo>
                  <a:pt x="20852" y="33720"/>
                </a:lnTo>
                <a:lnTo>
                  <a:pt x="23284" y="33489"/>
                </a:lnTo>
                <a:lnTo>
                  <a:pt x="28149" y="32569"/>
                </a:lnTo>
                <a:lnTo>
                  <a:pt x="30583" y="31886"/>
                </a:lnTo>
                <a:lnTo>
                  <a:pt x="33016" y="30982"/>
                </a:lnTo>
                <a:lnTo>
                  <a:pt x="33016" y="26923"/>
                </a:lnTo>
                <a:lnTo>
                  <a:pt x="16698" y="26923"/>
                </a:lnTo>
                <a:lnTo>
                  <a:pt x="14611" y="26320"/>
                </a:lnTo>
                <a:lnTo>
                  <a:pt x="11626" y="23906"/>
                </a:lnTo>
                <a:lnTo>
                  <a:pt x="10754" y="22096"/>
                </a:lnTo>
                <a:lnTo>
                  <a:pt x="10504" y="19685"/>
                </a:lnTo>
                <a:lnTo>
                  <a:pt x="34517" y="19685"/>
                </a:lnTo>
                <a:lnTo>
                  <a:pt x="34517" y="13330"/>
                </a:lnTo>
                <a:lnTo>
                  <a:pt x="10621" y="13330"/>
                </a:lnTo>
                <a:lnTo>
                  <a:pt x="10927" y="11219"/>
                </a:lnTo>
                <a:lnTo>
                  <a:pt x="11698" y="9603"/>
                </a:lnTo>
                <a:lnTo>
                  <a:pt x="14178" y="7357"/>
                </a:lnTo>
                <a:lnTo>
                  <a:pt x="15789" y="6796"/>
                </a:lnTo>
                <a:lnTo>
                  <a:pt x="32196" y="6796"/>
                </a:lnTo>
                <a:lnTo>
                  <a:pt x="26931" y="1520"/>
                </a:lnTo>
                <a:lnTo>
                  <a:pt x="22886" y="0"/>
                </a:lnTo>
                <a:close/>
              </a:path>
              <a:path w="34925" h="34289">
                <a:moveTo>
                  <a:pt x="33016" y="23040"/>
                </a:moveTo>
                <a:lnTo>
                  <a:pt x="30623" y="24342"/>
                </a:lnTo>
                <a:lnTo>
                  <a:pt x="28292" y="25315"/>
                </a:lnTo>
                <a:lnTo>
                  <a:pt x="23755" y="26602"/>
                </a:lnTo>
                <a:lnTo>
                  <a:pt x="21541" y="26923"/>
                </a:lnTo>
                <a:lnTo>
                  <a:pt x="33016" y="26923"/>
                </a:lnTo>
                <a:lnTo>
                  <a:pt x="33016" y="23040"/>
                </a:lnTo>
                <a:close/>
              </a:path>
              <a:path w="34925" h="34289">
                <a:moveTo>
                  <a:pt x="32196" y="6796"/>
                </a:moveTo>
                <a:lnTo>
                  <a:pt x="19603" y="6796"/>
                </a:lnTo>
                <a:lnTo>
                  <a:pt x="21086" y="7397"/>
                </a:lnTo>
                <a:lnTo>
                  <a:pt x="23356" y="9795"/>
                </a:lnTo>
                <a:lnTo>
                  <a:pt x="23922" y="11371"/>
                </a:lnTo>
                <a:lnTo>
                  <a:pt x="23922" y="13330"/>
                </a:lnTo>
                <a:lnTo>
                  <a:pt x="34517" y="13330"/>
                </a:lnTo>
                <a:lnTo>
                  <a:pt x="34517" y="11663"/>
                </a:lnTo>
                <a:lnTo>
                  <a:pt x="33000" y="7602"/>
                </a:lnTo>
                <a:lnTo>
                  <a:pt x="32196" y="6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5183" y="2086074"/>
            <a:ext cx="125095" cy="141605"/>
          </a:xfrm>
          <a:custGeom>
            <a:avLst/>
            <a:gdLst/>
            <a:ahLst/>
            <a:cxnLst/>
            <a:rect l="l" t="t" r="r" b="b"/>
            <a:pathLst>
              <a:path w="125094" h="141605">
                <a:moveTo>
                  <a:pt x="93732" y="70742"/>
                </a:moveTo>
                <a:lnTo>
                  <a:pt x="31245" y="70742"/>
                </a:lnTo>
                <a:lnTo>
                  <a:pt x="31245" y="141487"/>
                </a:lnTo>
                <a:lnTo>
                  <a:pt x="93732" y="141487"/>
                </a:lnTo>
                <a:lnTo>
                  <a:pt x="93732" y="70742"/>
                </a:lnTo>
                <a:close/>
              </a:path>
              <a:path w="125094" h="141605">
                <a:moveTo>
                  <a:pt x="62489" y="0"/>
                </a:moveTo>
                <a:lnTo>
                  <a:pt x="0" y="70742"/>
                </a:lnTo>
                <a:lnTo>
                  <a:pt x="124978" y="70742"/>
                </a:lnTo>
                <a:lnTo>
                  <a:pt x="624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45183" y="2086074"/>
            <a:ext cx="125095" cy="141605"/>
          </a:xfrm>
          <a:custGeom>
            <a:avLst/>
            <a:gdLst/>
            <a:ahLst/>
            <a:cxnLst/>
            <a:rect l="l" t="t" r="r" b="b"/>
            <a:pathLst>
              <a:path w="125094" h="141605">
                <a:moveTo>
                  <a:pt x="31245" y="141487"/>
                </a:moveTo>
                <a:lnTo>
                  <a:pt x="31245" y="70742"/>
                </a:lnTo>
                <a:lnTo>
                  <a:pt x="0" y="70742"/>
                </a:lnTo>
                <a:lnTo>
                  <a:pt x="62489" y="0"/>
                </a:lnTo>
                <a:lnTo>
                  <a:pt x="124978" y="70742"/>
                </a:lnTo>
                <a:lnTo>
                  <a:pt x="93732" y="70742"/>
                </a:lnTo>
                <a:lnTo>
                  <a:pt x="93732" y="141487"/>
                </a:lnTo>
                <a:lnTo>
                  <a:pt x="31245" y="141487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45183" y="2086074"/>
            <a:ext cx="125095" cy="141605"/>
          </a:xfrm>
          <a:custGeom>
            <a:avLst/>
            <a:gdLst/>
            <a:ahLst/>
            <a:cxnLst/>
            <a:rect l="l" t="t" r="r" b="b"/>
            <a:pathLst>
              <a:path w="125094" h="141605">
                <a:moveTo>
                  <a:pt x="31245" y="141487"/>
                </a:moveTo>
                <a:lnTo>
                  <a:pt x="31245" y="70742"/>
                </a:lnTo>
                <a:lnTo>
                  <a:pt x="0" y="70742"/>
                </a:lnTo>
                <a:lnTo>
                  <a:pt x="62489" y="0"/>
                </a:lnTo>
                <a:lnTo>
                  <a:pt x="124978" y="70742"/>
                </a:lnTo>
                <a:lnTo>
                  <a:pt x="93732" y="70742"/>
                </a:lnTo>
                <a:lnTo>
                  <a:pt x="93732" y="141487"/>
                </a:lnTo>
                <a:lnTo>
                  <a:pt x="31245" y="141487"/>
                </a:lnTo>
                <a:close/>
              </a:path>
            </a:pathLst>
          </a:custGeom>
          <a:ln w="85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25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05" dirty="0"/>
              <a:t> </a:t>
            </a:r>
            <a:r>
              <a:rPr spc="-35" dirty="0"/>
              <a:t>Planes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16613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1617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703474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54274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1216698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267485"/>
            <a:ext cx="50749" cy="144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210551"/>
            <a:ext cx="3989704" cy="1557020"/>
          </a:xfrm>
          <a:custGeom>
            <a:avLst/>
            <a:gdLst/>
            <a:ahLst/>
            <a:cxnLst/>
            <a:rect l="l" t="t" r="r" b="b"/>
            <a:pathLst>
              <a:path w="3989704" h="1557020">
                <a:moveTo>
                  <a:pt x="3989654" y="0"/>
                </a:moveTo>
                <a:lnTo>
                  <a:pt x="0" y="0"/>
                </a:lnTo>
                <a:lnTo>
                  <a:pt x="0" y="1505623"/>
                </a:lnTo>
                <a:lnTo>
                  <a:pt x="4008" y="1525347"/>
                </a:lnTo>
                <a:lnTo>
                  <a:pt x="14922" y="1541500"/>
                </a:lnTo>
                <a:lnTo>
                  <a:pt x="31075" y="1552414"/>
                </a:lnTo>
                <a:lnTo>
                  <a:pt x="50800" y="1556423"/>
                </a:lnTo>
                <a:lnTo>
                  <a:pt x="3938854" y="1556423"/>
                </a:lnTo>
                <a:lnTo>
                  <a:pt x="3958579" y="1552414"/>
                </a:lnTo>
                <a:lnTo>
                  <a:pt x="3974732" y="1541500"/>
                </a:lnTo>
                <a:lnTo>
                  <a:pt x="3985646" y="1525347"/>
                </a:lnTo>
                <a:lnTo>
                  <a:pt x="3989654" y="1505623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1254785"/>
            <a:ext cx="0" cy="1480820"/>
          </a:xfrm>
          <a:custGeom>
            <a:avLst/>
            <a:gdLst/>
            <a:ahLst/>
            <a:cxnLst/>
            <a:rect l="l" t="t" r="r" b="b"/>
            <a:pathLst>
              <a:path h="1480820">
                <a:moveTo>
                  <a:pt x="0" y="14804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1242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12293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12166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55205"/>
            <a:ext cx="3493135" cy="19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ts val="121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>
                <a:latin typeface="Tahoma"/>
                <a:cs typeface="Tahoma"/>
              </a:rPr>
              <a:t>Plane </a:t>
            </a:r>
            <a:r>
              <a:rPr sz="1050" spc="-40" dirty="0">
                <a:latin typeface="Tahoma"/>
                <a:cs typeface="Tahoma"/>
              </a:rPr>
              <a:t>support </a:t>
            </a:r>
            <a:r>
              <a:rPr sz="1050" spc="-45" dirty="0">
                <a:latin typeface="Tahoma"/>
                <a:cs typeface="Tahoma"/>
              </a:rPr>
              <a:t>implemented</a:t>
            </a:r>
            <a:r>
              <a:rPr sz="1050" spc="7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through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ts val="1210"/>
              </a:lnSpc>
            </a:pP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</a:t>
            </a:r>
            <a:r>
              <a:rPr sz="1050" spc="204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90" dirty="0">
                <a:solidFill>
                  <a:srgbClr val="7F7F7F"/>
                </a:solidFill>
                <a:latin typeface="PMingLiU"/>
                <a:cs typeface="PMingLiU"/>
              </a:rPr>
              <a:t>drm_plane_funcs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2097405">
              <a:lnSpc>
                <a:spcPct val="101499"/>
              </a:lnSpc>
            </a:pPr>
            <a:r>
              <a:rPr sz="900" spc="3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5" dirty="0">
                <a:latin typeface="Arial"/>
                <a:cs typeface="Arial"/>
              </a:rPr>
              <a:t>drm_plane_funcs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55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55" dirty="0">
                <a:latin typeface="Arial"/>
                <a:cs typeface="Arial"/>
              </a:rPr>
              <a:t>(*update_plane)(</a:t>
            </a:r>
            <a:r>
              <a:rPr sz="900" spc="5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55" dirty="0">
                <a:latin typeface="Arial"/>
                <a:cs typeface="Arial"/>
              </a:rPr>
              <a:t>drm_plane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spc="70" dirty="0">
                <a:latin typeface="Arial"/>
                <a:cs typeface="Arial"/>
              </a:rPr>
              <a:t>*plane,</a:t>
            </a:r>
            <a:endParaRPr sz="900">
              <a:latin typeface="Arial"/>
              <a:cs typeface="Arial"/>
            </a:endParaRPr>
          </a:p>
          <a:p>
            <a:pPr marL="1327785" marR="5080">
              <a:lnSpc>
                <a:spcPct val="101499"/>
              </a:lnSpc>
            </a:pPr>
            <a:r>
              <a:rPr sz="900" spc="6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60" dirty="0">
                <a:latin typeface="Arial"/>
                <a:cs typeface="Arial"/>
              </a:rPr>
              <a:t>drm_crtc </a:t>
            </a:r>
            <a:r>
              <a:rPr sz="900" spc="125" dirty="0">
                <a:latin typeface="Arial"/>
                <a:cs typeface="Arial"/>
              </a:rPr>
              <a:t>*crtc,  </a:t>
            </a: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 </a:t>
            </a:r>
            <a:r>
              <a:rPr sz="900" spc="130" dirty="0">
                <a:latin typeface="Arial"/>
                <a:cs typeface="Arial"/>
              </a:rPr>
              <a:t>*fb,  </a:t>
            </a:r>
            <a:r>
              <a:rPr sz="900" spc="11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10" dirty="0">
                <a:latin typeface="Arial"/>
                <a:cs typeface="Arial"/>
              </a:rPr>
              <a:t>crtc_x,</a:t>
            </a:r>
            <a:r>
              <a:rPr sz="900" spc="11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10" dirty="0">
                <a:latin typeface="Arial"/>
                <a:cs typeface="Arial"/>
              </a:rPr>
              <a:t>crtc_y,  </a:t>
            </a: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60" dirty="0">
                <a:latin typeface="Arial"/>
                <a:cs typeface="Arial"/>
              </a:rPr>
              <a:t>crtc_w,</a:t>
            </a: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75" dirty="0">
                <a:latin typeface="Arial"/>
                <a:cs typeface="Arial"/>
              </a:rPr>
              <a:t>crtc_h,  </a:t>
            </a:r>
            <a:r>
              <a:rPr sz="900" spc="70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70" dirty="0">
                <a:latin typeface="Arial"/>
                <a:cs typeface="Arial"/>
              </a:rPr>
              <a:t>src_x,</a:t>
            </a:r>
            <a:r>
              <a:rPr sz="900" spc="70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70" dirty="0">
                <a:latin typeface="Arial"/>
                <a:cs typeface="Arial"/>
              </a:rPr>
              <a:t>src_y,  </a:t>
            </a:r>
            <a:r>
              <a:rPr sz="900" spc="65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65" dirty="0">
                <a:latin typeface="Arial"/>
                <a:cs typeface="Arial"/>
              </a:rPr>
              <a:t>src_w,</a:t>
            </a:r>
            <a:r>
              <a:rPr sz="900" spc="65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65" dirty="0">
                <a:latin typeface="Arial"/>
                <a:cs typeface="Arial"/>
              </a:rPr>
              <a:t>src_h);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1672" y="3360362"/>
            <a:ext cx="19367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"/>
              </a:lnSpc>
            </a:pPr>
            <a:r>
              <a:rPr sz="500" spc="-45" dirty="0">
                <a:latin typeface="Lucida Sans Unicode"/>
                <a:cs typeface="Lucida Sans Unicode"/>
              </a:rPr>
              <a:t>30/49</a:t>
            </a:r>
            <a:endParaRPr sz="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-35" dirty="0"/>
              <a:t>Planes</a:t>
            </a:r>
            <a:r>
              <a:rPr spc="-170" dirty="0"/>
              <a:t> </a:t>
            </a:r>
            <a:r>
              <a:rPr spc="-35" dirty="0"/>
              <a:t>(update)</a:t>
            </a:r>
          </a:p>
        </p:txBody>
      </p:sp>
      <p:sp>
        <p:nvSpPr>
          <p:cNvPr id="3" name="object 3"/>
          <p:cNvSpPr/>
          <p:nvPr/>
        </p:nvSpPr>
        <p:spPr>
          <a:xfrm>
            <a:off x="463778" y="529158"/>
            <a:ext cx="3680459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27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-35" dirty="0"/>
              <a:t>Planes</a:t>
            </a:r>
            <a:r>
              <a:rPr spc="-170" dirty="0"/>
              <a:t> </a:t>
            </a:r>
            <a:r>
              <a:rPr spc="-35" dirty="0"/>
              <a:t>(update)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52937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13168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3118980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169780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79932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630707"/>
            <a:ext cx="50749" cy="2500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573773"/>
            <a:ext cx="3989704" cy="2609215"/>
          </a:xfrm>
          <a:custGeom>
            <a:avLst/>
            <a:gdLst/>
            <a:ahLst/>
            <a:cxnLst/>
            <a:rect l="l" t="t" r="r" b="b"/>
            <a:pathLst>
              <a:path w="3989704" h="2609215">
                <a:moveTo>
                  <a:pt x="3989654" y="0"/>
                </a:moveTo>
                <a:lnTo>
                  <a:pt x="0" y="0"/>
                </a:lnTo>
                <a:lnTo>
                  <a:pt x="0" y="2557907"/>
                </a:lnTo>
                <a:lnTo>
                  <a:pt x="4008" y="2577631"/>
                </a:lnTo>
                <a:lnTo>
                  <a:pt x="14922" y="2593784"/>
                </a:lnTo>
                <a:lnTo>
                  <a:pt x="31075" y="2604698"/>
                </a:lnTo>
                <a:lnTo>
                  <a:pt x="50800" y="2608707"/>
                </a:lnTo>
                <a:lnTo>
                  <a:pt x="3938854" y="2608707"/>
                </a:lnTo>
                <a:lnTo>
                  <a:pt x="3958579" y="2604698"/>
                </a:lnTo>
                <a:lnTo>
                  <a:pt x="3974732" y="2593784"/>
                </a:lnTo>
                <a:lnTo>
                  <a:pt x="3985646" y="2577631"/>
                </a:lnTo>
                <a:lnTo>
                  <a:pt x="3989654" y="2557907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8007"/>
            <a:ext cx="0" cy="2533015"/>
          </a:xfrm>
          <a:custGeom>
            <a:avLst/>
            <a:gdLst/>
            <a:ahLst/>
            <a:cxnLst/>
            <a:rect l="l" t="t" r="r" b="b"/>
            <a:pathLst>
              <a:path h="2533015">
                <a:moveTo>
                  <a:pt x="0" y="25327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053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5926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799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575627"/>
            <a:ext cx="2929890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0"/>
              </a:lnSpc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static</a:t>
            </a:r>
            <a:r>
              <a:rPr sz="600" spc="7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75" dirty="0">
                <a:solidFill>
                  <a:srgbClr val="008C44"/>
                </a:solidFill>
                <a:latin typeface="PMingLiU"/>
                <a:cs typeface="PMingLiU"/>
              </a:rPr>
              <a:t>atmel_hlcdc_plane_update</a:t>
            </a:r>
            <a:r>
              <a:rPr sz="600" spc="75" dirty="0">
                <a:latin typeface="PMingLiU"/>
                <a:cs typeface="PMingLiU"/>
              </a:rPr>
              <a:t>(</a:t>
            </a: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drm_plane</a:t>
            </a:r>
            <a:r>
              <a:rPr sz="600" spc="265" dirty="0">
                <a:latin typeface="PMingLiU"/>
                <a:cs typeface="PMingLiU"/>
              </a:rPr>
              <a:t> </a:t>
            </a:r>
            <a:r>
              <a:rPr sz="600" spc="80" dirty="0">
                <a:latin typeface="PMingLiU"/>
                <a:cs typeface="PMingLiU"/>
              </a:rPr>
              <a:t>*p,</a:t>
            </a:r>
            <a:endParaRPr sz="600">
              <a:latin typeface="PMingLiU"/>
              <a:cs typeface="PMingLiU"/>
            </a:endParaRPr>
          </a:p>
          <a:p>
            <a:pPr marL="1464310" marR="5080">
              <a:lnSpc>
                <a:spcPts val="700"/>
              </a:lnSpc>
              <a:spcBef>
                <a:spcPts val="25"/>
              </a:spcBef>
            </a:pPr>
            <a:r>
              <a:rPr sz="600" spc="8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80" dirty="0">
                <a:latin typeface="PMingLiU"/>
                <a:cs typeface="PMingLiU"/>
              </a:rPr>
              <a:t>drm_crtc </a:t>
            </a:r>
            <a:r>
              <a:rPr sz="600" spc="105" dirty="0">
                <a:latin typeface="PMingLiU"/>
                <a:cs typeface="PMingLiU"/>
              </a:rPr>
              <a:t>*crtc,  </a:t>
            </a: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drm_framebuffer </a:t>
            </a:r>
            <a:r>
              <a:rPr sz="600" spc="90" dirty="0">
                <a:latin typeface="PMingLiU"/>
                <a:cs typeface="PMingLiU"/>
              </a:rPr>
              <a:t>*fb,  </a:t>
            </a:r>
            <a:r>
              <a:rPr sz="600" spc="10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00" dirty="0">
                <a:latin typeface="PMingLiU"/>
                <a:cs typeface="PMingLiU"/>
              </a:rPr>
              <a:t>crtc_x,</a:t>
            </a:r>
            <a:r>
              <a:rPr sz="600" spc="10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00" dirty="0">
                <a:latin typeface="PMingLiU"/>
                <a:cs typeface="PMingLiU"/>
              </a:rPr>
              <a:t>crtc_y,  </a:t>
            </a:r>
            <a:r>
              <a:rPr sz="600" spc="60" dirty="0">
                <a:solidFill>
                  <a:srgbClr val="A5A5A5"/>
                </a:solidFill>
                <a:latin typeface="PMingLiU"/>
                <a:cs typeface="PMingLiU"/>
              </a:rPr>
              <a:t>unsigned</a:t>
            </a:r>
            <a:r>
              <a:rPr sz="600" spc="114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75" dirty="0">
                <a:latin typeface="PMingLiU"/>
                <a:cs typeface="PMingLiU"/>
              </a:rPr>
              <a:t>crtc_w,</a:t>
            </a:r>
            <a:r>
              <a:rPr sz="600" spc="60" dirty="0">
                <a:solidFill>
                  <a:srgbClr val="A5A5A5"/>
                </a:solidFill>
                <a:latin typeface="PMingLiU"/>
                <a:cs typeface="PMingLiU"/>
              </a:rPr>
              <a:t>unsigned</a:t>
            </a:r>
            <a:r>
              <a:rPr sz="600" spc="114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85" dirty="0">
                <a:latin typeface="PMingLiU"/>
                <a:cs typeface="PMingLiU"/>
              </a:rPr>
              <a:t>crtc_h,  </a:t>
            </a:r>
            <a:r>
              <a:rPr sz="600" spc="85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85" dirty="0">
                <a:latin typeface="PMingLiU"/>
                <a:cs typeface="PMingLiU"/>
              </a:rPr>
              <a:t>src_x,</a:t>
            </a:r>
            <a:r>
              <a:rPr sz="600" spc="85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85" dirty="0">
                <a:latin typeface="PMingLiU"/>
                <a:cs typeface="PMingLiU"/>
              </a:rPr>
              <a:t>src_y,  </a:t>
            </a:r>
            <a:r>
              <a:rPr sz="600" spc="75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75" dirty="0">
                <a:latin typeface="PMingLiU"/>
                <a:cs typeface="PMingLiU"/>
              </a:rPr>
              <a:t>src_w,</a:t>
            </a:r>
            <a:r>
              <a:rPr sz="600" spc="75" dirty="0">
                <a:solidFill>
                  <a:srgbClr val="A5A5A5"/>
                </a:solidFill>
                <a:latin typeface="PMingLiU"/>
                <a:cs typeface="PMingLiU"/>
              </a:rPr>
              <a:t>uint32_t</a:t>
            </a:r>
            <a:r>
              <a:rPr sz="600" spc="75" dirty="0">
                <a:latin typeface="PMingLiU"/>
                <a:cs typeface="PMingLiU"/>
              </a:rPr>
              <a:t>src_h)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65"/>
              </a:lnSpc>
            </a:pP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 marR="125730">
              <a:lnSpc>
                <a:spcPts val="700"/>
              </a:lnSpc>
              <a:spcBef>
                <a:spcPts val="25"/>
              </a:spcBef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atmel_hlcdc_plane </a:t>
            </a:r>
            <a:r>
              <a:rPr sz="600" spc="65" dirty="0">
                <a:latin typeface="PMingLiU"/>
                <a:cs typeface="PMingLiU"/>
              </a:rPr>
              <a:t>*plane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5" dirty="0">
                <a:latin typeface="PMingLiU"/>
                <a:cs typeface="PMingLiU"/>
              </a:rPr>
              <a:t>drm_plane_to_atmel_hlcdc_plane(p);  </a:t>
            </a: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atmel_hlcdc_plane_update_req</a:t>
            </a:r>
            <a:r>
              <a:rPr sz="600" spc="185" dirty="0">
                <a:latin typeface="PMingLiU"/>
                <a:cs typeface="PMingLiU"/>
              </a:rPr>
              <a:t> </a:t>
            </a:r>
            <a:r>
              <a:rPr sz="600" spc="95" dirty="0">
                <a:latin typeface="PMingLiU"/>
                <a:cs typeface="PMingLiU"/>
              </a:rPr>
              <a:t>req;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75"/>
              </a:lnSpc>
            </a:pPr>
            <a:r>
              <a:rPr sz="600" spc="114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14" dirty="0">
                <a:latin typeface="PMingLiU"/>
                <a:cs typeface="PMingLiU"/>
              </a:rPr>
              <a:t>ret</a:t>
            </a:r>
            <a:r>
              <a:rPr sz="600" spc="85" dirty="0">
                <a:latin typeface="PMingLiU"/>
                <a:cs typeface="PMingLiU"/>
              </a:rPr>
              <a:t> </a:t>
            </a:r>
            <a:r>
              <a:rPr sz="600" spc="65" dirty="0">
                <a:latin typeface="PMingLiU"/>
                <a:cs typeface="PMingLiU"/>
              </a:rPr>
              <a:t>=</a:t>
            </a:r>
            <a:r>
              <a:rPr sz="600" spc="65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65" dirty="0">
                <a:latin typeface="PMingLiU"/>
                <a:cs typeface="PMingLiU"/>
              </a:rPr>
              <a:t>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287020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120" dirty="0">
                <a:solidFill>
                  <a:srgbClr val="218C21"/>
                </a:solidFill>
                <a:latin typeface="PMingLiU"/>
                <a:cs typeface="PMingLiU"/>
              </a:rPr>
              <a:t>Fill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request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with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informations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passed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in </a:t>
            </a:r>
            <a:r>
              <a:rPr sz="600" spc="55" dirty="0">
                <a:solidFill>
                  <a:srgbClr val="218C21"/>
                </a:solidFill>
                <a:latin typeface="PMingLiU"/>
                <a:cs typeface="PMingLiU"/>
              </a:rPr>
              <a:t>arguments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75" dirty="0">
                <a:latin typeface="PMingLiU"/>
                <a:cs typeface="PMingLiU"/>
              </a:rPr>
              <a:t>memset(&amp;req,</a:t>
            </a:r>
            <a:r>
              <a:rPr sz="600" spc="75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75" dirty="0">
                <a:latin typeface="PMingLiU"/>
                <a:cs typeface="PMingLiU"/>
              </a:rPr>
              <a:t>,</a:t>
            </a: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sizeof</a:t>
            </a:r>
            <a:r>
              <a:rPr sz="600" spc="75" dirty="0">
                <a:latin typeface="PMingLiU"/>
                <a:cs typeface="PMingLiU"/>
              </a:rPr>
              <a:t>(req));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90" dirty="0">
                <a:latin typeface="PMingLiU"/>
                <a:cs typeface="PMingLiU"/>
              </a:rPr>
              <a:t>req.crtc_x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15" dirty="0">
                <a:latin typeface="PMingLiU"/>
                <a:cs typeface="PMingLiU"/>
              </a:rPr>
              <a:t> </a:t>
            </a:r>
            <a:r>
              <a:rPr sz="600" spc="90" dirty="0">
                <a:latin typeface="PMingLiU"/>
                <a:cs typeface="PMingLiU"/>
              </a:rPr>
              <a:t>crtc_x;</a:t>
            </a:r>
            <a:endParaRPr sz="600">
              <a:latin typeface="PMingLiU"/>
              <a:cs typeface="PMingLiU"/>
            </a:endParaRPr>
          </a:p>
          <a:p>
            <a:pPr marL="93345" marR="2021205">
              <a:lnSpc>
                <a:spcPts val="700"/>
              </a:lnSpc>
              <a:spcBef>
                <a:spcPts val="25"/>
              </a:spcBef>
            </a:pPr>
            <a:r>
              <a:rPr sz="600" spc="90" dirty="0">
                <a:latin typeface="PMingLiU"/>
                <a:cs typeface="PMingLiU"/>
              </a:rPr>
              <a:t>req.crtc_y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90" dirty="0">
                <a:latin typeface="PMingLiU"/>
                <a:cs typeface="PMingLiU"/>
              </a:rPr>
              <a:t>crtc_y;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213995" marR="125730" indent="-12128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Prepare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plane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request: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reserve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resources, </a:t>
            </a:r>
            <a:r>
              <a:rPr sz="600" spc="50" dirty="0">
                <a:solidFill>
                  <a:srgbClr val="218C21"/>
                </a:solidFill>
                <a:latin typeface="PMingLiU"/>
                <a:cs typeface="PMingLiU"/>
              </a:rPr>
              <a:t>check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request 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coherency, </a:t>
            </a:r>
            <a:r>
              <a:rPr sz="600" spc="175" dirty="0">
                <a:solidFill>
                  <a:srgbClr val="218C21"/>
                </a:solidFill>
                <a:latin typeface="PMingLiU"/>
                <a:cs typeface="PMingLiU"/>
              </a:rPr>
              <a:t>...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114" dirty="0">
                <a:latin typeface="PMingLiU"/>
                <a:cs typeface="PMingLiU"/>
              </a:rPr>
              <a:t>ret </a:t>
            </a:r>
            <a:r>
              <a:rPr sz="600" spc="-5" dirty="0">
                <a:latin typeface="PMingLiU"/>
                <a:cs typeface="PMingLiU"/>
              </a:rPr>
              <a:t>=  </a:t>
            </a:r>
            <a:r>
              <a:rPr sz="600" spc="65" dirty="0">
                <a:latin typeface="PMingLiU"/>
                <a:cs typeface="PMingLiU"/>
              </a:rPr>
              <a:t>atmel_hlcdc_plane_prepare_update_req(&amp;plane-&gt;base,</a:t>
            </a:r>
            <a:r>
              <a:rPr sz="600" spc="245" dirty="0">
                <a:latin typeface="PMingLiU"/>
                <a:cs typeface="PMingLiU"/>
              </a:rPr>
              <a:t> </a:t>
            </a:r>
            <a:r>
              <a:rPr sz="600" spc="65" dirty="0">
                <a:latin typeface="PMingLiU"/>
                <a:cs typeface="PMingLiU"/>
              </a:rPr>
              <a:t>&amp;req);</a:t>
            </a:r>
            <a:endParaRPr sz="600">
              <a:latin typeface="PMingLiU"/>
              <a:cs typeface="PMingLiU"/>
            </a:endParaRPr>
          </a:p>
          <a:p>
            <a:pPr marL="173990" marR="2343785" indent="-80645">
              <a:lnSpc>
                <a:spcPts val="700"/>
              </a:lnSpc>
              <a:spcBef>
                <a:spcPts val="25"/>
              </a:spcBef>
            </a:pPr>
            <a:r>
              <a:rPr sz="600" spc="125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125" dirty="0">
                <a:latin typeface="PMingLiU"/>
                <a:cs typeface="PMingLiU"/>
              </a:rPr>
              <a:t>(ret)  </a:t>
            </a: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2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75"/>
              </a:lnSpc>
            </a:pP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213995" marR="125730" indent="-12128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20" dirty="0">
                <a:solidFill>
                  <a:srgbClr val="218C21"/>
                </a:solidFill>
                <a:latin typeface="PMingLiU"/>
                <a:cs typeface="PMingLiU"/>
              </a:rPr>
              <a:t>Queue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plane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90" dirty="0">
                <a:solidFill>
                  <a:srgbClr val="218C21"/>
                </a:solidFill>
                <a:latin typeface="PMingLiU"/>
                <a:cs typeface="PMingLiU"/>
              </a:rPr>
              <a:t>request: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update </a:t>
            </a:r>
            <a:r>
              <a:rPr sz="600" spc="-125" dirty="0">
                <a:solidFill>
                  <a:srgbClr val="218C21"/>
                </a:solidFill>
                <a:latin typeface="PMingLiU"/>
                <a:cs typeface="PMingLiU"/>
              </a:rPr>
              <a:t>DMA </a:t>
            </a:r>
            <a:r>
              <a:rPr sz="600" spc="100" dirty="0">
                <a:solidFill>
                  <a:srgbClr val="218C21"/>
                </a:solidFill>
                <a:latin typeface="PMingLiU"/>
                <a:cs typeface="PMingLiU"/>
              </a:rPr>
              <a:t>transfers </a:t>
            </a:r>
            <a:r>
              <a:rPr sz="600" spc="110" dirty="0">
                <a:solidFill>
                  <a:srgbClr val="218C21"/>
                </a:solidFill>
                <a:latin typeface="PMingLiU"/>
                <a:cs typeface="PMingLiU"/>
              </a:rPr>
              <a:t>at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next  </a:t>
            </a:r>
            <a:r>
              <a:rPr sz="600" spc="-75" dirty="0">
                <a:solidFill>
                  <a:srgbClr val="218C21"/>
                </a:solidFill>
                <a:latin typeface="PMingLiU"/>
                <a:cs typeface="PMingLiU"/>
              </a:rPr>
              <a:t>VBLANK  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event</a:t>
            </a:r>
            <a:r>
              <a:rPr sz="600" spc="165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6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65" dirty="0">
                <a:latin typeface="PMingLiU"/>
                <a:cs typeface="PMingLiU"/>
              </a:rPr>
              <a:t>atmel_hlcdc_plane_apply_update_req(&amp;plane-&gt;base,</a:t>
            </a:r>
            <a:r>
              <a:rPr sz="600" spc="270" dirty="0">
                <a:latin typeface="PMingLiU"/>
                <a:cs typeface="PMingLiU"/>
              </a:rPr>
              <a:t> </a:t>
            </a:r>
            <a:r>
              <a:rPr sz="600" spc="65" dirty="0">
                <a:latin typeface="PMingLiU"/>
                <a:cs typeface="PMingLiU"/>
              </a:rPr>
              <a:t>&amp;req);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28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4" dirty="0"/>
              <a:t> </a:t>
            </a:r>
            <a:r>
              <a:rPr spc="-45" dirty="0"/>
              <a:t>Connector</a:t>
            </a:r>
          </a:p>
        </p:txBody>
      </p:sp>
      <p:sp>
        <p:nvSpPr>
          <p:cNvPr id="3" name="object 3"/>
          <p:cNvSpPr/>
          <p:nvPr/>
        </p:nvSpPr>
        <p:spPr>
          <a:xfrm>
            <a:off x="453915" y="1130246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5">
                <a:moveTo>
                  <a:pt x="0" y="24341"/>
                </a:moveTo>
                <a:lnTo>
                  <a:pt x="2529131" y="24341"/>
                </a:lnTo>
                <a:lnTo>
                  <a:pt x="2529131" y="0"/>
                </a:lnTo>
                <a:lnTo>
                  <a:pt x="0" y="0"/>
                </a:lnTo>
                <a:lnTo>
                  <a:pt x="0" y="2434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15" y="2252810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4">
                <a:moveTo>
                  <a:pt x="0" y="24342"/>
                </a:moveTo>
                <a:lnTo>
                  <a:pt x="2529131" y="24342"/>
                </a:lnTo>
                <a:lnTo>
                  <a:pt x="2529131" y="0"/>
                </a:lnTo>
                <a:lnTo>
                  <a:pt x="0" y="0"/>
                </a:lnTo>
                <a:lnTo>
                  <a:pt x="0" y="2434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342" y="0"/>
                </a:moveTo>
                <a:lnTo>
                  <a:pt x="14867" y="1912"/>
                </a:lnTo>
                <a:lnTo>
                  <a:pt x="7130" y="7129"/>
                </a:lnTo>
                <a:lnTo>
                  <a:pt x="1913" y="14866"/>
                </a:lnTo>
                <a:lnTo>
                  <a:pt x="0" y="24341"/>
                </a:lnTo>
                <a:lnTo>
                  <a:pt x="24342" y="24341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3047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0" y="0"/>
                </a:moveTo>
                <a:lnTo>
                  <a:pt x="0" y="24341"/>
                </a:lnTo>
                <a:lnTo>
                  <a:pt x="24349" y="24341"/>
                </a:lnTo>
                <a:lnTo>
                  <a:pt x="22435" y="14866"/>
                </a:lnTo>
                <a:lnTo>
                  <a:pt x="17217" y="7129"/>
                </a:lnTo>
                <a:lnTo>
                  <a:pt x="9477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572" y="1154587"/>
            <a:ext cx="2578100" cy="1098550"/>
          </a:xfrm>
          <a:custGeom>
            <a:avLst/>
            <a:gdLst/>
            <a:ahLst/>
            <a:cxnLst/>
            <a:rect l="l" t="t" r="r" b="b"/>
            <a:pathLst>
              <a:path w="2578100" h="1098550">
                <a:moveTo>
                  <a:pt x="0" y="1098222"/>
                </a:moveTo>
                <a:lnTo>
                  <a:pt x="2577822" y="1098222"/>
                </a:lnTo>
                <a:lnTo>
                  <a:pt x="2577822" y="0"/>
                </a:lnTo>
                <a:lnTo>
                  <a:pt x="0" y="0"/>
                </a:lnTo>
                <a:lnTo>
                  <a:pt x="0" y="109822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0"/>
                </a:moveTo>
                <a:lnTo>
                  <a:pt x="0" y="0"/>
                </a:lnTo>
                <a:lnTo>
                  <a:pt x="1913" y="9475"/>
                </a:lnTo>
                <a:lnTo>
                  <a:pt x="7130" y="17212"/>
                </a:lnTo>
                <a:lnTo>
                  <a:pt x="14867" y="22429"/>
                </a:lnTo>
                <a:lnTo>
                  <a:pt x="24342" y="24342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047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49" y="0"/>
                </a:moveTo>
                <a:lnTo>
                  <a:pt x="0" y="0"/>
                </a:lnTo>
                <a:lnTo>
                  <a:pt x="0" y="24342"/>
                </a:lnTo>
                <a:lnTo>
                  <a:pt x="9477" y="22429"/>
                </a:lnTo>
                <a:lnTo>
                  <a:pt x="17217" y="17212"/>
                </a:lnTo>
                <a:lnTo>
                  <a:pt x="22435" y="9475"/>
                </a:lnTo>
                <a:lnTo>
                  <a:pt x="2434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915" y="113024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15" y="227715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9487" y="1127204"/>
            <a:ext cx="1677146" cy="115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72" y="1154589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221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2"/>
                </a:moveTo>
                <a:lnTo>
                  <a:pt x="14867" y="22429"/>
                </a:lnTo>
                <a:lnTo>
                  <a:pt x="7130" y="17212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627" y="1189214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4">
                <a:moveTo>
                  <a:pt x="25949" y="0"/>
                </a:moveTo>
                <a:lnTo>
                  <a:pt x="0" y="0"/>
                </a:lnTo>
                <a:lnTo>
                  <a:pt x="0" y="61160"/>
                </a:lnTo>
                <a:lnTo>
                  <a:pt x="25839" y="61160"/>
                </a:lnTo>
                <a:lnTo>
                  <a:pt x="32710" y="60500"/>
                </a:lnTo>
                <a:lnTo>
                  <a:pt x="41870" y="57851"/>
                </a:lnTo>
                <a:lnTo>
                  <a:pt x="45796" y="55604"/>
                </a:lnTo>
                <a:lnTo>
                  <a:pt x="51931" y="49679"/>
                </a:lnTo>
                <a:lnTo>
                  <a:pt x="52203" y="49272"/>
                </a:lnTo>
                <a:lnTo>
                  <a:pt x="15819" y="49272"/>
                </a:lnTo>
                <a:lnTo>
                  <a:pt x="15819" y="11888"/>
                </a:lnTo>
                <a:lnTo>
                  <a:pt x="52201" y="11888"/>
                </a:lnTo>
                <a:lnTo>
                  <a:pt x="51931" y="11483"/>
                </a:lnTo>
                <a:lnTo>
                  <a:pt x="49070" y="8724"/>
                </a:lnTo>
                <a:lnTo>
                  <a:pt x="45825" y="5556"/>
                </a:lnTo>
                <a:lnTo>
                  <a:pt x="41932" y="3311"/>
                </a:lnTo>
                <a:lnTo>
                  <a:pt x="32854" y="662"/>
                </a:lnTo>
                <a:lnTo>
                  <a:pt x="25949" y="0"/>
                </a:lnTo>
                <a:close/>
              </a:path>
              <a:path w="57784" h="61594">
                <a:moveTo>
                  <a:pt x="52201" y="11888"/>
                </a:moveTo>
                <a:lnTo>
                  <a:pt x="27932" y="11888"/>
                </a:lnTo>
                <a:lnTo>
                  <a:pt x="32856" y="13477"/>
                </a:lnTo>
                <a:lnTo>
                  <a:pt x="39621" y="19822"/>
                </a:lnTo>
                <a:lnTo>
                  <a:pt x="41312" y="24446"/>
                </a:lnTo>
                <a:lnTo>
                  <a:pt x="41312" y="36619"/>
                </a:lnTo>
                <a:lnTo>
                  <a:pt x="39613" y="41271"/>
                </a:lnTo>
                <a:lnTo>
                  <a:pt x="32821" y="47672"/>
                </a:lnTo>
                <a:lnTo>
                  <a:pt x="27904" y="49272"/>
                </a:lnTo>
                <a:lnTo>
                  <a:pt x="52203" y="49272"/>
                </a:lnTo>
                <a:lnTo>
                  <a:pt x="54058" y="46490"/>
                </a:lnTo>
                <a:lnTo>
                  <a:pt x="56837" y="39250"/>
                </a:lnTo>
                <a:lnTo>
                  <a:pt x="57534" y="35134"/>
                </a:lnTo>
                <a:lnTo>
                  <a:pt x="57534" y="25959"/>
                </a:lnTo>
                <a:lnTo>
                  <a:pt x="56837" y="21874"/>
                </a:lnTo>
                <a:lnTo>
                  <a:pt x="54058" y="14665"/>
                </a:lnTo>
                <a:lnTo>
                  <a:pt x="52201" y="11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3854" y="1189214"/>
            <a:ext cx="55244" cy="61594"/>
          </a:xfrm>
          <a:custGeom>
            <a:avLst/>
            <a:gdLst/>
            <a:ahLst/>
            <a:cxnLst/>
            <a:rect l="l" t="t" r="r" b="b"/>
            <a:pathLst>
              <a:path w="55244" h="61594">
                <a:moveTo>
                  <a:pt x="32158" y="0"/>
                </a:moveTo>
                <a:lnTo>
                  <a:pt x="0" y="0"/>
                </a:lnTo>
                <a:lnTo>
                  <a:pt x="0" y="61160"/>
                </a:lnTo>
                <a:lnTo>
                  <a:pt x="15819" y="61160"/>
                </a:lnTo>
                <a:lnTo>
                  <a:pt x="15819" y="37985"/>
                </a:lnTo>
                <a:lnTo>
                  <a:pt x="43434" y="37985"/>
                </a:lnTo>
                <a:lnTo>
                  <a:pt x="43194" y="37619"/>
                </a:lnTo>
                <a:lnTo>
                  <a:pt x="39769" y="34149"/>
                </a:lnTo>
                <a:lnTo>
                  <a:pt x="37832" y="33036"/>
                </a:lnTo>
                <a:lnTo>
                  <a:pt x="35667" y="32547"/>
                </a:lnTo>
                <a:lnTo>
                  <a:pt x="39610" y="31316"/>
                </a:lnTo>
                <a:lnTo>
                  <a:pt x="42561" y="29406"/>
                </a:lnTo>
                <a:lnTo>
                  <a:pt x="44303" y="27103"/>
                </a:lnTo>
                <a:lnTo>
                  <a:pt x="15819" y="27103"/>
                </a:lnTo>
                <a:lnTo>
                  <a:pt x="15819" y="11386"/>
                </a:lnTo>
                <a:lnTo>
                  <a:pt x="47460" y="11386"/>
                </a:lnTo>
                <a:lnTo>
                  <a:pt x="47460" y="11025"/>
                </a:lnTo>
                <a:lnTo>
                  <a:pt x="45579" y="6754"/>
                </a:lnTo>
                <a:lnTo>
                  <a:pt x="38065" y="1351"/>
                </a:lnTo>
                <a:lnTo>
                  <a:pt x="32158" y="0"/>
                </a:lnTo>
                <a:close/>
              </a:path>
              <a:path w="55244" h="61594">
                <a:moveTo>
                  <a:pt x="43434" y="37985"/>
                </a:moveTo>
                <a:lnTo>
                  <a:pt x="22819" y="37985"/>
                </a:lnTo>
                <a:lnTo>
                  <a:pt x="24864" y="38546"/>
                </a:lnTo>
                <a:lnTo>
                  <a:pt x="27937" y="40788"/>
                </a:lnTo>
                <a:lnTo>
                  <a:pt x="29452" y="42881"/>
                </a:lnTo>
                <a:lnTo>
                  <a:pt x="30947" y="45942"/>
                </a:lnTo>
                <a:lnTo>
                  <a:pt x="38418" y="61160"/>
                </a:lnTo>
                <a:lnTo>
                  <a:pt x="55217" y="61160"/>
                </a:lnTo>
                <a:lnTo>
                  <a:pt x="46679" y="43769"/>
                </a:lnTo>
                <a:lnTo>
                  <a:pt x="44924" y="40248"/>
                </a:lnTo>
                <a:lnTo>
                  <a:pt x="43434" y="37985"/>
                </a:lnTo>
                <a:close/>
              </a:path>
              <a:path w="55244" h="61594">
                <a:moveTo>
                  <a:pt x="47460" y="11386"/>
                </a:moveTo>
                <a:lnTo>
                  <a:pt x="25713" y="11386"/>
                </a:lnTo>
                <a:lnTo>
                  <a:pt x="28073" y="11987"/>
                </a:lnTo>
                <a:lnTo>
                  <a:pt x="30927" y="14396"/>
                </a:lnTo>
                <a:lnTo>
                  <a:pt x="31638" y="16392"/>
                </a:lnTo>
                <a:lnTo>
                  <a:pt x="31638" y="22002"/>
                </a:lnTo>
                <a:lnTo>
                  <a:pt x="30927" y="24027"/>
                </a:lnTo>
                <a:lnTo>
                  <a:pt x="28073" y="26489"/>
                </a:lnTo>
                <a:lnTo>
                  <a:pt x="25713" y="27103"/>
                </a:lnTo>
                <a:lnTo>
                  <a:pt x="44303" y="27103"/>
                </a:lnTo>
                <a:lnTo>
                  <a:pt x="46480" y="24221"/>
                </a:lnTo>
                <a:lnTo>
                  <a:pt x="47460" y="20904"/>
                </a:lnTo>
                <a:lnTo>
                  <a:pt x="47460" y="11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913" y="118921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4">
                <a:moveTo>
                  <a:pt x="20049" y="0"/>
                </a:moveTo>
                <a:lnTo>
                  <a:pt x="0" y="0"/>
                </a:lnTo>
                <a:lnTo>
                  <a:pt x="0" y="61160"/>
                </a:lnTo>
                <a:lnTo>
                  <a:pt x="14913" y="61160"/>
                </a:lnTo>
                <a:lnTo>
                  <a:pt x="14913" y="16415"/>
                </a:lnTo>
                <a:lnTo>
                  <a:pt x="27058" y="16415"/>
                </a:lnTo>
                <a:lnTo>
                  <a:pt x="20049" y="0"/>
                </a:lnTo>
                <a:close/>
              </a:path>
              <a:path w="68580" h="61594">
                <a:moveTo>
                  <a:pt x="68114" y="16415"/>
                </a:moveTo>
                <a:lnTo>
                  <a:pt x="53203" y="16415"/>
                </a:lnTo>
                <a:lnTo>
                  <a:pt x="53203" y="61160"/>
                </a:lnTo>
                <a:lnTo>
                  <a:pt x="68114" y="61160"/>
                </a:lnTo>
                <a:lnTo>
                  <a:pt x="68114" y="16415"/>
                </a:lnTo>
                <a:close/>
              </a:path>
              <a:path w="68580" h="61594">
                <a:moveTo>
                  <a:pt x="27058" y="16415"/>
                </a:moveTo>
                <a:lnTo>
                  <a:pt x="14913" y="16415"/>
                </a:lnTo>
                <a:lnTo>
                  <a:pt x="29045" y="49372"/>
                </a:lnTo>
                <a:lnTo>
                  <a:pt x="39070" y="49372"/>
                </a:lnTo>
                <a:lnTo>
                  <a:pt x="46215" y="32710"/>
                </a:lnTo>
                <a:lnTo>
                  <a:pt x="34016" y="32710"/>
                </a:lnTo>
                <a:lnTo>
                  <a:pt x="27058" y="16415"/>
                </a:lnTo>
                <a:close/>
              </a:path>
              <a:path w="68580" h="61594">
                <a:moveTo>
                  <a:pt x="68114" y="0"/>
                </a:moveTo>
                <a:lnTo>
                  <a:pt x="48067" y="0"/>
                </a:lnTo>
                <a:lnTo>
                  <a:pt x="34016" y="32710"/>
                </a:lnTo>
                <a:lnTo>
                  <a:pt x="46215" y="32710"/>
                </a:lnTo>
                <a:lnTo>
                  <a:pt x="53203" y="16415"/>
                </a:lnTo>
                <a:lnTo>
                  <a:pt x="68114" y="16415"/>
                </a:lnTo>
                <a:lnTo>
                  <a:pt x="68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229" y="1186593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30" h="65405">
                <a:moveTo>
                  <a:pt x="22591" y="16727"/>
                </a:moveTo>
                <a:lnTo>
                  <a:pt x="13751" y="16727"/>
                </a:lnTo>
                <a:lnTo>
                  <a:pt x="9098" y="18977"/>
                </a:lnTo>
                <a:lnTo>
                  <a:pt x="1819" y="27978"/>
                </a:lnTo>
                <a:lnTo>
                  <a:pt x="0" y="33773"/>
                </a:lnTo>
                <a:lnTo>
                  <a:pt x="0" y="47946"/>
                </a:lnTo>
                <a:lnTo>
                  <a:pt x="1819" y="53741"/>
                </a:lnTo>
                <a:lnTo>
                  <a:pt x="9098" y="62742"/>
                </a:lnTo>
                <a:lnTo>
                  <a:pt x="13751" y="64991"/>
                </a:lnTo>
                <a:lnTo>
                  <a:pt x="22619" y="64991"/>
                </a:lnTo>
                <a:lnTo>
                  <a:pt x="25437" y="64362"/>
                </a:lnTo>
                <a:lnTo>
                  <a:pt x="30307" y="61836"/>
                </a:lnTo>
                <a:lnTo>
                  <a:pt x="32536" y="59847"/>
                </a:lnTo>
                <a:lnTo>
                  <a:pt x="34563" y="57132"/>
                </a:lnTo>
                <a:lnTo>
                  <a:pt x="49275" y="57132"/>
                </a:lnTo>
                <a:lnTo>
                  <a:pt x="49275" y="54311"/>
                </a:lnTo>
                <a:lnTo>
                  <a:pt x="21746" y="54311"/>
                </a:lnTo>
                <a:lnTo>
                  <a:pt x="19358" y="53162"/>
                </a:lnTo>
                <a:lnTo>
                  <a:pt x="16044" y="48571"/>
                </a:lnTo>
                <a:lnTo>
                  <a:pt x="15215" y="45233"/>
                </a:lnTo>
                <a:lnTo>
                  <a:pt x="15215" y="36483"/>
                </a:lnTo>
                <a:lnTo>
                  <a:pt x="16044" y="33148"/>
                </a:lnTo>
                <a:lnTo>
                  <a:pt x="19358" y="28557"/>
                </a:lnTo>
                <a:lnTo>
                  <a:pt x="21746" y="27408"/>
                </a:lnTo>
                <a:lnTo>
                  <a:pt x="49275" y="27408"/>
                </a:lnTo>
                <a:lnTo>
                  <a:pt x="49275" y="24587"/>
                </a:lnTo>
                <a:lnTo>
                  <a:pt x="34563" y="24587"/>
                </a:lnTo>
                <a:lnTo>
                  <a:pt x="32536" y="21897"/>
                </a:lnTo>
                <a:lnTo>
                  <a:pt x="30300" y="19916"/>
                </a:lnTo>
                <a:lnTo>
                  <a:pt x="25401" y="17365"/>
                </a:lnTo>
                <a:lnTo>
                  <a:pt x="22591" y="16727"/>
                </a:lnTo>
                <a:close/>
              </a:path>
              <a:path w="49530" h="65405">
                <a:moveTo>
                  <a:pt x="49275" y="57132"/>
                </a:moveTo>
                <a:lnTo>
                  <a:pt x="34563" y="57132"/>
                </a:lnTo>
                <a:lnTo>
                  <a:pt x="34563" y="63781"/>
                </a:lnTo>
                <a:lnTo>
                  <a:pt x="49275" y="63781"/>
                </a:lnTo>
                <a:lnTo>
                  <a:pt x="49275" y="57132"/>
                </a:lnTo>
                <a:close/>
              </a:path>
              <a:path w="49530" h="65405">
                <a:moveTo>
                  <a:pt x="49275" y="27408"/>
                </a:moveTo>
                <a:lnTo>
                  <a:pt x="28017" y="27408"/>
                </a:lnTo>
                <a:lnTo>
                  <a:pt x="30420" y="28557"/>
                </a:lnTo>
                <a:lnTo>
                  <a:pt x="33734" y="33148"/>
                </a:lnTo>
                <a:lnTo>
                  <a:pt x="34563" y="36483"/>
                </a:lnTo>
                <a:lnTo>
                  <a:pt x="34563" y="45233"/>
                </a:lnTo>
                <a:lnTo>
                  <a:pt x="33734" y="48571"/>
                </a:lnTo>
                <a:lnTo>
                  <a:pt x="30420" y="53162"/>
                </a:lnTo>
                <a:lnTo>
                  <a:pt x="28017" y="54311"/>
                </a:lnTo>
                <a:lnTo>
                  <a:pt x="49275" y="54311"/>
                </a:lnTo>
                <a:lnTo>
                  <a:pt x="49275" y="27408"/>
                </a:lnTo>
                <a:close/>
              </a:path>
              <a:path w="49530" h="65405">
                <a:moveTo>
                  <a:pt x="49275" y="0"/>
                </a:moveTo>
                <a:lnTo>
                  <a:pt x="34563" y="0"/>
                </a:lnTo>
                <a:lnTo>
                  <a:pt x="34563" y="24587"/>
                </a:lnTo>
                <a:lnTo>
                  <a:pt x="49275" y="245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538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59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4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77" y="10570"/>
                </a:lnTo>
                <a:lnTo>
                  <a:pt x="22488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09" y="36199"/>
                </a:lnTo>
                <a:lnTo>
                  <a:pt x="33834" y="38031"/>
                </a:lnTo>
                <a:lnTo>
                  <a:pt x="30668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0" y="9774"/>
                </a:lnTo>
                <a:lnTo>
                  <a:pt x="30087" y="10623"/>
                </a:lnTo>
                <a:lnTo>
                  <a:pt x="33343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406" y="1204429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5" h="46355">
                <a:moveTo>
                  <a:pt x="14667" y="0"/>
                </a:moveTo>
                <a:lnTo>
                  <a:pt x="0" y="0"/>
                </a:lnTo>
                <a:lnTo>
                  <a:pt x="18028" y="45945"/>
                </a:lnTo>
                <a:lnTo>
                  <a:pt x="34126" y="45945"/>
                </a:lnTo>
                <a:lnTo>
                  <a:pt x="39708" y="31751"/>
                </a:lnTo>
                <a:lnTo>
                  <a:pt x="26097" y="31751"/>
                </a:lnTo>
                <a:lnTo>
                  <a:pt x="14667" y="0"/>
                </a:lnTo>
                <a:close/>
              </a:path>
              <a:path w="52705" h="46355">
                <a:moveTo>
                  <a:pt x="52195" y="0"/>
                </a:moveTo>
                <a:lnTo>
                  <a:pt x="37486" y="0"/>
                </a:lnTo>
                <a:lnTo>
                  <a:pt x="26097" y="31751"/>
                </a:lnTo>
                <a:lnTo>
                  <a:pt x="39708" y="31751"/>
                </a:lnTo>
                <a:lnTo>
                  <a:pt x="52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0086" y="1186593"/>
            <a:ext cx="15240" cy="64135"/>
          </a:xfrm>
          <a:custGeom>
            <a:avLst/>
            <a:gdLst/>
            <a:ahLst/>
            <a:cxnLst/>
            <a:rect l="l" t="t" r="r" b="b"/>
            <a:pathLst>
              <a:path w="15239" h="64134">
                <a:moveTo>
                  <a:pt x="14711" y="17836"/>
                </a:moveTo>
                <a:lnTo>
                  <a:pt x="0" y="17836"/>
                </a:lnTo>
                <a:lnTo>
                  <a:pt x="0" y="63781"/>
                </a:lnTo>
                <a:lnTo>
                  <a:pt x="14711" y="63781"/>
                </a:lnTo>
                <a:lnTo>
                  <a:pt x="14711" y="17836"/>
                </a:lnTo>
                <a:close/>
              </a:path>
              <a:path w="15239" h="64134">
                <a:moveTo>
                  <a:pt x="14711" y="0"/>
                </a:moveTo>
                <a:lnTo>
                  <a:pt x="0" y="0"/>
                </a:lnTo>
                <a:lnTo>
                  <a:pt x="0" y="11890"/>
                </a:lnTo>
                <a:lnTo>
                  <a:pt x="14711" y="11890"/>
                </a:lnTo>
                <a:lnTo>
                  <a:pt x="1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6056" y="1203321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59">
                <a:moveTo>
                  <a:pt x="28820" y="0"/>
                </a:moveTo>
                <a:lnTo>
                  <a:pt x="18145" y="0"/>
                </a:lnTo>
                <a:lnTo>
                  <a:pt x="11673" y="2126"/>
                </a:lnTo>
                <a:lnTo>
                  <a:pt x="2334" y="10636"/>
                </a:lnTo>
                <a:lnTo>
                  <a:pt x="0" y="16551"/>
                </a:lnTo>
                <a:lnTo>
                  <a:pt x="0" y="31710"/>
                </a:lnTo>
                <a:lnTo>
                  <a:pt x="2334" y="37627"/>
                </a:lnTo>
                <a:lnTo>
                  <a:pt x="11673" y="46137"/>
                </a:lnTo>
                <a:lnTo>
                  <a:pt x="18145" y="48264"/>
                </a:lnTo>
                <a:lnTo>
                  <a:pt x="28792" y="48264"/>
                </a:lnTo>
                <a:lnTo>
                  <a:pt x="31162" y="48054"/>
                </a:lnTo>
                <a:lnTo>
                  <a:pt x="35884" y="47214"/>
                </a:lnTo>
                <a:lnTo>
                  <a:pt x="38213" y="46585"/>
                </a:lnTo>
                <a:lnTo>
                  <a:pt x="40506" y="45745"/>
                </a:lnTo>
                <a:lnTo>
                  <a:pt x="40506" y="37786"/>
                </a:lnTo>
                <a:lnTo>
                  <a:pt x="24190" y="37786"/>
                </a:lnTo>
                <a:lnTo>
                  <a:pt x="21007" y="36585"/>
                </a:lnTo>
                <a:lnTo>
                  <a:pt x="16454" y="31789"/>
                </a:lnTo>
                <a:lnTo>
                  <a:pt x="15317" y="28436"/>
                </a:lnTo>
                <a:lnTo>
                  <a:pt x="15317" y="19827"/>
                </a:lnTo>
                <a:lnTo>
                  <a:pt x="16454" y="16477"/>
                </a:lnTo>
                <a:lnTo>
                  <a:pt x="21007" y="11678"/>
                </a:lnTo>
                <a:lnTo>
                  <a:pt x="24190" y="10477"/>
                </a:lnTo>
                <a:lnTo>
                  <a:pt x="40506" y="10477"/>
                </a:lnTo>
                <a:lnTo>
                  <a:pt x="40506" y="2518"/>
                </a:lnTo>
                <a:lnTo>
                  <a:pt x="38185" y="1678"/>
                </a:lnTo>
                <a:lnTo>
                  <a:pt x="35858" y="1049"/>
                </a:lnTo>
                <a:lnTo>
                  <a:pt x="31188" y="209"/>
                </a:lnTo>
                <a:lnTo>
                  <a:pt x="28820" y="0"/>
                </a:lnTo>
                <a:close/>
              </a:path>
              <a:path w="40639" h="48259">
                <a:moveTo>
                  <a:pt x="40506" y="33755"/>
                </a:moveTo>
                <a:lnTo>
                  <a:pt x="38763" y="35083"/>
                </a:lnTo>
                <a:lnTo>
                  <a:pt x="36862" y="36089"/>
                </a:lnTo>
                <a:lnTo>
                  <a:pt x="32744" y="37445"/>
                </a:lnTo>
                <a:lnTo>
                  <a:pt x="30571" y="37786"/>
                </a:lnTo>
                <a:lnTo>
                  <a:pt x="40506" y="37786"/>
                </a:lnTo>
                <a:lnTo>
                  <a:pt x="40506" y="33755"/>
                </a:lnTo>
                <a:close/>
              </a:path>
              <a:path w="40639" h="48259">
                <a:moveTo>
                  <a:pt x="40506" y="10477"/>
                </a:moveTo>
                <a:lnTo>
                  <a:pt x="30433" y="10477"/>
                </a:lnTo>
                <a:lnTo>
                  <a:pt x="32511" y="10808"/>
                </a:lnTo>
                <a:lnTo>
                  <a:pt x="36519" y="12123"/>
                </a:lnTo>
                <a:lnTo>
                  <a:pt x="38515" y="13137"/>
                </a:lnTo>
                <a:lnTo>
                  <a:pt x="40506" y="14508"/>
                </a:lnTo>
                <a:lnTo>
                  <a:pt x="4050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915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62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7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80" y="10570"/>
                </a:lnTo>
                <a:lnTo>
                  <a:pt x="22491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12" y="36199"/>
                </a:lnTo>
                <a:lnTo>
                  <a:pt x="33834" y="38031"/>
                </a:lnTo>
                <a:lnTo>
                  <a:pt x="30671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3" y="9774"/>
                </a:lnTo>
                <a:lnTo>
                  <a:pt x="30087" y="10623"/>
                </a:lnTo>
                <a:lnTo>
                  <a:pt x="33345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81" y="1346457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381" y="18490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38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695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0"/>
                </a:moveTo>
                <a:lnTo>
                  <a:pt x="9474" y="1912"/>
                </a:lnTo>
                <a:lnTo>
                  <a:pt x="17211" y="7129"/>
                </a:lnTo>
                <a:lnTo>
                  <a:pt x="22428" y="14866"/>
                </a:lnTo>
                <a:lnTo>
                  <a:pt x="24341" y="24341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38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037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038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4"/>
                </a:moveTo>
                <a:lnTo>
                  <a:pt x="14867" y="22431"/>
                </a:lnTo>
                <a:lnTo>
                  <a:pt x="7130" y="17213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0695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1" y="0"/>
                </a:moveTo>
                <a:lnTo>
                  <a:pt x="22428" y="9475"/>
                </a:lnTo>
                <a:lnTo>
                  <a:pt x="17211" y="17213"/>
                </a:lnTo>
                <a:lnTo>
                  <a:pt x="9474" y="22431"/>
                </a:lnTo>
                <a:lnTo>
                  <a:pt x="0" y="24344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030" y="1529640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0717" y="0"/>
                </a:moveTo>
                <a:lnTo>
                  <a:pt x="0" y="0"/>
                </a:lnTo>
                <a:lnTo>
                  <a:pt x="0" y="48970"/>
                </a:lnTo>
                <a:lnTo>
                  <a:pt x="20630" y="48970"/>
                </a:lnTo>
                <a:lnTo>
                  <a:pt x="26138" y="48438"/>
                </a:lnTo>
                <a:lnTo>
                  <a:pt x="33483" y="46319"/>
                </a:lnTo>
                <a:lnTo>
                  <a:pt x="36634" y="44519"/>
                </a:lnTo>
                <a:lnTo>
                  <a:pt x="41553" y="39774"/>
                </a:lnTo>
                <a:lnTo>
                  <a:pt x="41806" y="39395"/>
                </a:lnTo>
                <a:lnTo>
                  <a:pt x="12594" y="39395"/>
                </a:lnTo>
                <a:lnTo>
                  <a:pt x="12594" y="9571"/>
                </a:lnTo>
                <a:lnTo>
                  <a:pt x="41806" y="9571"/>
                </a:lnTo>
                <a:lnTo>
                  <a:pt x="41553" y="9193"/>
                </a:lnTo>
                <a:lnTo>
                  <a:pt x="39257" y="6984"/>
                </a:lnTo>
                <a:lnTo>
                  <a:pt x="36657" y="4448"/>
                </a:lnTo>
                <a:lnTo>
                  <a:pt x="33535" y="2651"/>
                </a:lnTo>
                <a:lnTo>
                  <a:pt x="26253" y="529"/>
                </a:lnTo>
                <a:lnTo>
                  <a:pt x="20717" y="0"/>
                </a:lnTo>
                <a:close/>
              </a:path>
              <a:path w="46355" h="49530">
                <a:moveTo>
                  <a:pt x="41806" y="9571"/>
                </a:moveTo>
                <a:lnTo>
                  <a:pt x="22312" y="9571"/>
                </a:lnTo>
                <a:lnTo>
                  <a:pt x="26263" y="10836"/>
                </a:lnTo>
                <a:lnTo>
                  <a:pt x="31692" y="15901"/>
                </a:lnTo>
                <a:lnTo>
                  <a:pt x="33048" y="19589"/>
                </a:lnTo>
                <a:lnTo>
                  <a:pt x="33048" y="29301"/>
                </a:lnTo>
                <a:lnTo>
                  <a:pt x="31684" y="33012"/>
                </a:lnTo>
                <a:lnTo>
                  <a:pt x="26235" y="38121"/>
                </a:lnTo>
                <a:lnTo>
                  <a:pt x="22289" y="39395"/>
                </a:lnTo>
                <a:lnTo>
                  <a:pt x="41806" y="39395"/>
                </a:lnTo>
                <a:lnTo>
                  <a:pt x="43258" y="37220"/>
                </a:lnTo>
                <a:lnTo>
                  <a:pt x="45489" y="31426"/>
                </a:lnTo>
                <a:lnTo>
                  <a:pt x="46047" y="28129"/>
                </a:lnTo>
                <a:lnTo>
                  <a:pt x="46047" y="20784"/>
                </a:lnTo>
                <a:lnTo>
                  <a:pt x="45489" y="17513"/>
                </a:lnTo>
                <a:lnTo>
                  <a:pt x="43258" y="11742"/>
                </a:lnTo>
                <a:lnTo>
                  <a:pt x="41806" y="9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999" y="1529640"/>
            <a:ext cx="44450" cy="49530"/>
          </a:xfrm>
          <a:custGeom>
            <a:avLst/>
            <a:gdLst/>
            <a:ahLst/>
            <a:cxnLst/>
            <a:rect l="l" t="t" r="r" b="b"/>
            <a:pathLst>
              <a:path w="44450" h="49530">
                <a:moveTo>
                  <a:pt x="25741" y="0"/>
                </a:moveTo>
                <a:lnTo>
                  <a:pt x="0" y="0"/>
                </a:lnTo>
                <a:lnTo>
                  <a:pt x="0" y="48970"/>
                </a:lnTo>
                <a:lnTo>
                  <a:pt x="12594" y="48970"/>
                </a:lnTo>
                <a:lnTo>
                  <a:pt x="12594" y="30430"/>
                </a:lnTo>
                <a:lnTo>
                  <a:pt x="34793" y="30430"/>
                </a:lnTo>
                <a:lnTo>
                  <a:pt x="34589" y="30118"/>
                </a:lnTo>
                <a:lnTo>
                  <a:pt x="31863" y="27333"/>
                </a:lnTo>
                <a:lnTo>
                  <a:pt x="30320" y="26440"/>
                </a:lnTo>
                <a:lnTo>
                  <a:pt x="28598" y="26046"/>
                </a:lnTo>
                <a:lnTo>
                  <a:pt x="31738" y="25063"/>
                </a:lnTo>
                <a:lnTo>
                  <a:pt x="34087" y="23535"/>
                </a:lnTo>
                <a:lnTo>
                  <a:pt x="35494" y="21662"/>
                </a:lnTo>
                <a:lnTo>
                  <a:pt x="12594" y="21662"/>
                </a:lnTo>
                <a:lnTo>
                  <a:pt x="12594" y="9167"/>
                </a:lnTo>
                <a:lnTo>
                  <a:pt x="37988" y="9167"/>
                </a:lnTo>
                <a:lnTo>
                  <a:pt x="37988" y="8822"/>
                </a:lnTo>
                <a:lnTo>
                  <a:pt x="36483" y="5405"/>
                </a:lnTo>
                <a:lnTo>
                  <a:pt x="30471" y="1080"/>
                </a:lnTo>
                <a:lnTo>
                  <a:pt x="25741" y="0"/>
                </a:lnTo>
                <a:close/>
              </a:path>
              <a:path w="44450" h="49530">
                <a:moveTo>
                  <a:pt x="34793" y="30430"/>
                </a:moveTo>
                <a:lnTo>
                  <a:pt x="18255" y="30430"/>
                </a:lnTo>
                <a:lnTo>
                  <a:pt x="19911" y="30878"/>
                </a:lnTo>
                <a:lnTo>
                  <a:pt x="22396" y="32672"/>
                </a:lnTo>
                <a:lnTo>
                  <a:pt x="23622" y="34343"/>
                </a:lnTo>
                <a:lnTo>
                  <a:pt x="24830" y="36795"/>
                </a:lnTo>
                <a:lnTo>
                  <a:pt x="30791" y="48970"/>
                </a:lnTo>
                <a:lnTo>
                  <a:pt x="44233" y="48970"/>
                </a:lnTo>
                <a:lnTo>
                  <a:pt x="35969" y="32229"/>
                </a:lnTo>
                <a:lnTo>
                  <a:pt x="34793" y="30430"/>
                </a:lnTo>
                <a:close/>
              </a:path>
              <a:path w="44450" h="49530">
                <a:moveTo>
                  <a:pt x="37988" y="9167"/>
                </a:moveTo>
                <a:lnTo>
                  <a:pt x="20600" y="9167"/>
                </a:lnTo>
                <a:lnTo>
                  <a:pt x="22506" y="9646"/>
                </a:lnTo>
                <a:lnTo>
                  <a:pt x="24815" y="11560"/>
                </a:lnTo>
                <a:lnTo>
                  <a:pt x="25391" y="13147"/>
                </a:lnTo>
                <a:lnTo>
                  <a:pt x="25391" y="17605"/>
                </a:lnTo>
                <a:lnTo>
                  <a:pt x="24815" y="19215"/>
                </a:lnTo>
                <a:lnTo>
                  <a:pt x="22506" y="21173"/>
                </a:lnTo>
                <a:lnTo>
                  <a:pt x="20600" y="21662"/>
                </a:lnTo>
                <a:lnTo>
                  <a:pt x="35494" y="21662"/>
                </a:lnTo>
                <a:lnTo>
                  <a:pt x="37207" y="19384"/>
                </a:lnTo>
                <a:lnTo>
                  <a:pt x="37988" y="16730"/>
                </a:lnTo>
                <a:lnTo>
                  <a:pt x="37988" y="9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865" y="152964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09" h="49530">
                <a:moveTo>
                  <a:pt x="16085" y="0"/>
                </a:moveTo>
                <a:lnTo>
                  <a:pt x="0" y="0"/>
                </a:lnTo>
                <a:lnTo>
                  <a:pt x="0" y="48970"/>
                </a:lnTo>
                <a:lnTo>
                  <a:pt x="11990" y="48970"/>
                </a:lnTo>
                <a:lnTo>
                  <a:pt x="11990" y="13165"/>
                </a:lnTo>
                <a:lnTo>
                  <a:pt x="21675" y="13165"/>
                </a:lnTo>
                <a:lnTo>
                  <a:pt x="16085" y="0"/>
                </a:lnTo>
                <a:close/>
              </a:path>
              <a:path w="54609" h="49530">
                <a:moveTo>
                  <a:pt x="54411" y="13165"/>
                </a:moveTo>
                <a:lnTo>
                  <a:pt x="42520" y="13165"/>
                </a:lnTo>
                <a:lnTo>
                  <a:pt x="42520" y="48970"/>
                </a:lnTo>
                <a:lnTo>
                  <a:pt x="54411" y="48970"/>
                </a:lnTo>
                <a:lnTo>
                  <a:pt x="54411" y="13165"/>
                </a:lnTo>
                <a:close/>
              </a:path>
              <a:path w="54609" h="49530">
                <a:moveTo>
                  <a:pt x="21675" y="13165"/>
                </a:moveTo>
                <a:lnTo>
                  <a:pt x="11990" y="13165"/>
                </a:lnTo>
                <a:lnTo>
                  <a:pt x="23259" y="39598"/>
                </a:lnTo>
                <a:lnTo>
                  <a:pt x="31252" y="39598"/>
                </a:lnTo>
                <a:lnTo>
                  <a:pt x="36949" y="26233"/>
                </a:lnTo>
                <a:lnTo>
                  <a:pt x="27223" y="26233"/>
                </a:lnTo>
                <a:lnTo>
                  <a:pt x="21675" y="13165"/>
                </a:lnTo>
                <a:close/>
              </a:path>
              <a:path w="54609" h="49530">
                <a:moveTo>
                  <a:pt x="54411" y="0"/>
                </a:moveTo>
                <a:lnTo>
                  <a:pt x="38425" y="0"/>
                </a:lnTo>
                <a:lnTo>
                  <a:pt x="27223" y="26233"/>
                </a:lnTo>
                <a:lnTo>
                  <a:pt x="36949" y="26233"/>
                </a:lnTo>
                <a:lnTo>
                  <a:pt x="42520" y="13165"/>
                </a:lnTo>
                <a:lnTo>
                  <a:pt x="54411" y="13165"/>
                </a:lnTo>
                <a:lnTo>
                  <a:pt x="544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614" y="1615516"/>
            <a:ext cx="34290" cy="49530"/>
          </a:xfrm>
          <a:custGeom>
            <a:avLst/>
            <a:gdLst/>
            <a:ahLst/>
            <a:cxnLst/>
            <a:rect l="l" t="t" r="r" b="b"/>
            <a:pathLst>
              <a:path w="34290" h="49530">
                <a:moveTo>
                  <a:pt x="34057" y="0"/>
                </a:moveTo>
                <a:lnTo>
                  <a:pt x="0" y="0"/>
                </a:lnTo>
                <a:lnTo>
                  <a:pt x="0" y="48970"/>
                </a:lnTo>
                <a:lnTo>
                  <a:pt x="12595" y="48970"/>
                </a:lnTo>
                <a:lnTo>
                  <a:pt x="12595" y="28211"/>
                </a:lnTo>
                <a:lnTo>
                  <a:pt x="32746" y="28211"/>
                </a:lnTo>
                <a:lnTo>
                  <a:pt x="32746" y="18639"/>
                </a:lnTo>
                <a:lnTo>
                  <a:pt x="12595" y="18639"/>
                </a:lnTo>
                <a:lnTo>
                  <a:pt x="12595" y="9571"/>
                </a:lnTo>
                <a:lnTo>
                  <a:pt x="34057" y="9571"/>
                </a:lnTo>
                <a:lnTo>
                  <a:pt x="34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10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4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4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1" y="9472"/>
                </a:lnTo>
                <a:lnTo>
                  <a:pt x="27293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4" h="38100">
                <a:moveTo>
                  <a:pt x="27301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5" y="10882"/>
                </a:lnTo>
                <a:lnTo>
                  <a:pt x="27301" y="9472"/>
                </a:lnTo>
                <a:close/>
              </a:path>
              <a:path w="27304" h="38100">
                <a:moveTo>
                  <a:pt x="24372" y="0"/>
                </a:moveTo>
                <a:lnTo>
                  <a:pt x="21232" y="0"/>
                </a:lnTo>
                <a:lnTo>
                  <a:pt x="18875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3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24" y="162690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9"/>
                </a:moveTo>
                <a:lnTo>
                  <a:pt x="19353" y="7759"/>
                </a:lnTo>
                <a:lnTo>
                  <a:pt x="21634" y="8189"/>
                </a:lnTo>
                <a:lnTo>
                  <a:pt x="24559" y="9904"/>
                </a:lnTo>
                <a:lnTo>
                  <a:pt x="25291" y="11255"/>
                </a:lnTo>
                <a:lnTo>
                  <a:pt x="25291" y="14007"/>
                </a:lnTo>
                <a:lnTo>
                  <a:pt x="12031" y="14007"/>
                </a:lnTo>
                <a:lnTo>
                  <a:pt x="7391" y="15013"/>
                </a:lnTo>
                <a:lnTo>
                  <a:pt x="1476" y="19038"/>
                </a:lnTo>
                <a:lnTo>
                  <a:pt x="0" y="22202"/>
                </a:lnTo>
                <a:lnTo>
                  <a:pt x="0" y="30056"/>
                </a:lnTo>
                <a:lnTo>
                  <a:pt x="1184" y="32938"/>
                </a:lnTo>
                <a:lnTo>
                  <a:pt x="5924" y="37381"/>
                </a:lnTo>
                <a:lnTo>
                  <a:pt x="9008" y="38492"/>
                </a:lnTo>
                <a:lnTo>
                  <a:pt x="15627" y="38492"/>
                </a:lnTo>
                <a:lnTo>
                  <a:pt x="18017" y="37988"/>
                </a:lnTo>
                <a:lnTo>
                  <a:pt x="21951" y="35969"/>
                </a:lnTo>
                <a:lnTo>
                  <a:pt x="23720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8"/>
                </a:lnTo>
                <a:lnTo>
                  <a:pt x="11788" y="27431"/>
                </a:lnTo>
                <a:lnTo>
                  <a:pt x="11788" y="24295"/>
                </a:lnTo>
                <a:lnTo>
                  <a:pt x="12407" y="23057"/>
                </a:lnTo>
                <a:lnTo>
                  <a:pt x="14882" y="21380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9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6"/>
                </a:lnTo>
                <a:lnTo>
                  <a:pt x="37079" y="37586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5"/>
                </a:lnTo>
                <a:lnTo>
                  <a:pt x="24536" y="26729"/>
                </a:lnTo>
                <a:lnTo>
                  <a:pt x="21513" y="29934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6"/>
                </a:lnTo>
                <a:lnTo>
                  <a:pt x="8248" y="770"/>
                </a:lnTo>
                <a:lnTo>
                  <a:pt x="5730" y="1220"/>
                </a:lnTo>
                <a:lnTo>
                  <a:pt x="3224" y="1814"/>
                </a:lnTo>
                <a:lnTo>
                  <a:pt x="3224" y="10782"/>
                </a:lnTo>
                <a:lnTo>
                  <a:pt x="5080" y="9774"/>
                </a:lnTo>
                <a:lnTo>
                  <a:pt x="7089" y="9019"/>
                </a:lnTo>
                <a:lnTo>
                  <a:pt x="11409" y="8010"/>
                </a:lnTo>
                <a:lnTo>
                  <a:pt x="13746" y="7759"/>
                </a:lnTo>
                <a:lnTo>
                  <a:pt x="36054" y="7759"/>
                </a:lnTo>
                <a:lnTo>
                  <a:pt x="35613" y="6490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674" y="1626900"/>
            <a:ext cx="59055" cy="38100"/>
          </a:xfrm>
          <a:custGeom>
            <a:avLst/>
            <a:gdLst/>
            <a:ahLst/>
            <a:cxnLst/>
            <a:rect l="l" t="t" r="r" b="b"/>
            <a:pathLst>
              <a:path w="59055" h="38100">
                <a:moveTo>
                  <a:pt x="117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788" y="37586"/>
                </a:lnTo>
                <a:lnTo>
                  <a:pt x="11790" y="16103"/>
                </a:lnTo>
                <a:lnTo>
                  <a:pt x="12397" y="13480"/>
                </a:lnTo>
                <a:lnTo>
                  <a:pt x="14836" y="9789"/>
                </a:lnTo>
                <a:lnTo>
                  <a:pt x="16566" y="8868"/>
                </a:lnTo>
                <a:lnTo>
                  <a:pt x="58530" y="8868"/>
                </a:lnTo>
                <a:lnTo>
                  <a:pt x="57979" y="6976"/>
                </a:lnTo>
                <a:lnTo>
                  <a:pt x="34023" y="6976"/>
                </a:lnTo>
                <a:lnTo>
                  <a:pt x="33693" y="6247"/>
                </a:lnTo>
                <a:lnTo>
                  <a:pt x="11788" y="6247"/>
                </a:lnTo>
                <a:lnTo>
                  <a:pt x="11788" y="908"/>
                </a:lnTo>
                <a:close/>
              </a:path>
              <a:path w="59055" h="38100">
                <a:moveTo>
                  <a:pt x="40168" y="8868"/>
                </a:moveTo>
                <a:lnTo>
                  <a:pt x="20595" y="8868"/>
                </a:lnTo>
                <a:lnTo>
                  <a:pt x="21836" y="9451"/>
                </a:lnTo>
                <a:lnTo>
                  <a:pt x="23228" y="11785"/>
                </a:lnTo>
                <a:lnTo>
                  <a:pt x="23576" y="14401"/>
                </a:lnTo>
                <a:lnTo>
                  <a:pt x="23576" y="37586"/>
                </a:lnTo>
                <a:lnTo>
                  <a:pt x="35367" y="37586"/>
                </a:lnTo>
                <a:lnTo>
                  <a:pt x="35367" y="19573"/>
                </a:lnTo>
                <a:lnTo>
                  <a:pt x="35411" y="16103"/>
                </a:lnTo>
                <a:lnTo>
                  <a:pt x="36035" y="13451"/>
                </a:lnTo>
                <a:lnTo>
                  <a:pt x="38451" y="9784"/>
                </a:lnTo>
                <a:lnTo>
                  <a:pt x="40168" y="8868"/>
                </a:lnTo>
                <a:close/>
              </a:path>
              <a:path w="59055" h="38100">
                <a:moveTo>
                  <a:pt x="58530" y="8868"/>
                </a:moveTo>
                <a:lnTo>
                  <a:pt x="44087" y="8868"/>
                </a:lnTo>
                <a:lnTo>
                  <a:pt x="45315" y="9451"/>
                </a:lnTo>
                <a:lnTo>
                  <a:pt x="46841" y="11785"/>
                </a:lnTo>
                <a:lnTo>
                  <a:pt x="47222" y="13669"/>
                </a:lnTo>
                <a:lnTo>
                  <a:pt x="47222" y="16835"/>
                </a:lnTo>
                <a:lnTo>
                  <a:pt x="47217" y="17273"/>
                </a:lnTo>
                <a:lnTo>
                  <a:pt x="47204" y="17580"/>
                </a:lnTo>
                <a:lnTo>
                  <a:pt x="47194" y="17884"/>
                </a:lnTo>
                <a:lnTo>
                  <a:pt x="47178" y="18179"/>
                </a:lnTo>
                <a:lnTo>
                  <a:pt x="47155" y="18463"/>
                </a:lnTo>
                <a:lnTo>
                  <a:pt x="47155" y="37586"/>
                </a:lnTo>
                <a:lnTo>
                  <a:pt x="58944" y="37586"/>
                </a:lnTo>
                <a:lnTo>
                  <a:pt x="58944" y="10291"/>
                </a:lnTo>
                <a:lnTo>
                  <a:pt x="58530" y="8868"/>
                </a:lnTo>
                <a:close/>
              </a:path>
              <a:path w="59055" h="38100">
                <a:moveTo>
                  <a:pt x="50234" y="0"/>
                </a:moveTo>
                <a:lnTo>
                  <a:pt x="43585" y="0"/>
                </a:lnTo>
                <a:lnTo>
                  <a:pt x="41346" y="596"/>
                </a:lnTo>
                <a:lnTo>
                  <a:pt x="37269" y="2976"/>
                </a:lnTo>
                <a:lnTo>
                  <a:pt x="35508" y="4706"/>
                </a:lnTo>
                <a:lnTo>
                  <a:pt x="34023" y="6976"/>
                </a:lnTo>
                <a:lnTo>
                  <a:pt x="57979" y="6976"/>
                </a:lnTo>
                <a:lnTo>
                  <a:pt x="57843" y="6508"/>
                </a:lnTo>
                <a:lnTo>
                  <a:pt x="53439" y="1302"/>
                </a:lnTo>
                <a:lnTo>
                  <a:pt x="50234" y="0"/>
                </a:lnTo>
                <a:close/>
              </a:path>
              <a:path w="59055" h="38100">
                <a:moveTo>
                  <a:pt x="25437" y="0"/>
                </a:moveTo>
                <a:lnTo>
                  <a:pt x="20661" y="0"/>
                </a:lnTo>
                <a:lnTo>
                  <a:pt x="18606" y="524"/>
                </a:lnTo>
                <a:lnTo>
                  <a:pt x="14880" y="2618"/>
                </a:lnTo>
                <a:lnTo>
                  <a:pt x="13229" y="4176"/>
                </a:lnTo>
                <a:lnTo>
                  <a:pt x="11788" y="6247"/>
                </a:lnTo>
                <a:lnTo>
                  <a:pt x="33693" y="6247"/>
                </a:lnTo>
                <a:lnTo>
                  <a:pt x="33023" y="4770"/>
                </a:lnTo>
                <a:lnTo>
                  <a:pt x="31551" y="3058"/>
                </a:lnTo>
                <a:lnTo>
                  <a:pt x="27669" y="611"/>
                </a:lnTo>
                <a:lnTo>
                  <a:pt x="25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585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4"/>
                </a:lnTo>
                <a:lnTo>
                  <a:pt x="1809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11" y="36805"/>
                </a:lnTo>
                <a:lnTo>
                  <a:pt x="14375" y="38492"/>
                </a:lnTo>
                <a:lnTo>
                  <a:pt x="23801" y="38492"/>
                </a:lnTo>
                <a:lnTo>
                  <a:pt x="26578" y="38228"/>
                </a:lnTo>
                <a:lnTo>
                  <a:pt x="32132" y="37177"/>
                </a:lnTo>
                <a:lnTo>
                  <a:pt x="34909" y="36398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4"/>
                </a:lnTo>
                <a:lnTo>
                  <a:pt x="13270" y="27290"/>
                </a:lnTo>
                <a:lnTo>
                  <a:pt x="12277" y="25224"/>
                </a:lnTo>
                <a:lnTo>
                  <a:pt x="11990" y="22471"/>
                </a:lnTo>
                <a:lnTo>
                  <a:pt x="39398" y="22471"/>
                </a:lnTo>
                <a:lnTo>
                  <a:pt x="39398" y="15215"/>
                </a:lnTo>
                <a:lnTo>
                  <a:pt x="12123" y="15215"/>
                </a:lnTo>
                <a:lnTo>
                  <a:pt x="12471" y="12806"/>
                </a:lnTo>
                <a:lnTo>
                  <a:pt x="13352" y="10961"/>
                </a:lnTo>
                <a:lnTo>
                  <a:pt x="16182" y="8399"/>
                </a:lnTo>
                <a:lnTo>
                  <a:pt x="18022" y="7759"/>
                </a:lnTo>
                <a:lnTo>
                  <a:pt x="36749" y="7759"/>
                </a:lnTo>
                <a:lnTo>
                  <a:pt x="30740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9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6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70" y="8443"/>
                </a:lnTo>
                <a:lnTo>
                  <a:pt x="26660" y="11181"/>
                </a:lnTo>
                <a:lnTo>
                  <a:pt x="27308" y="12983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850" y="1613499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5" h="52069">
                <a:moveTo>
                  <a:pt x="35729" y="45645"/>
                </a:moveTo>
                <a:lnTo>
                  <a:pt x="11685" y="45645"/>
                </a:lnTo>
                <a:lnTo>
                  <a:pt x="13306" y="47782"/>
                </a:lnTo>
                <a:lnTo>
                  <a:pt x="15102" y="49356"/>
                </a:lnTo>
                <a:lnTo>
                  <a:pt x="19041" y="51386"/>
                </a:lnTo>
                <a:lnTo>
                  <a:pt x="21306" y="51893"/>
                </a:lnTo>
                <a:lnTo>
                  <a:pt x="28398" y="51893"/>
                </a:lnTo>
                <a:lnTo>
                  <a:pt x="32119" y="50096"/>
                </a:lnTo>
                <a:lnTo>
                  <a:pt x="35729" y="45645"/>
                </a:lnTo>
                <a:close/>
              </a:path>
              <a:path w="40005" h="52069">
                <a:moveTo>
                  <a:pt x="11685" y="0"/>
                </a:moveTo>
                <a:lnTo>
                  <a:pt x="0" y="0"/>
                </a:lnTo>
                <a:lnTo>
                  <a:pt x="0" y="50987"/>
                </a:lnTo>
                <a:lnTo>
                  <a:pt x="11685" y="50987"/>
                </a:lnTo>
                <a:lnTo>
                  <a:pt x="11685" y="45645"/>
                </a:lnTo>
                <a:lnTo>
                  <a:pt x="35729" y="45645"/>
                </a:lnTo>
                <a:lnTo>
                  <a:pt x="37610" y="43327"/>
                </a:lnTo>
                <a:lnTo>
                  <a:pt x="17004" y="43327"/>
                </a:lnTo>
                <a:lnTo>
                  <a:pt x="15064" y="42410"/>
                </a:lnTo>
                <a:lnTo>
                  <a:pt x="12364" y="38743"/>
                </a:lnTo>
                <a:lnTo>
                  <a:pt x="11685" y="36099"/>
                </a:lnTo>
                <a:lnTo>
                  <a:pt x="11685" y="29194"/>
                </a:lnTo>
                <a:lnTo>
                  <a:pt x="12364" y="26553"/>
                </a:lnTo>
                <a:lnTo>
                  <a:pt x="15064" y="22883"/>
                </a:lnTo>
                <a:lnTo>
                  <a:pt x="17004" y="21966"/>
                </a:lnTo>
                <a:lnTo>
                  <a:pt x="37610" y="21966"/>
                </a:lnTo>
                <a:lnTo>
                  <a:pt x="35729" y="19648"/>
                </a:lnTo>
                <a:lnTo>
                  <a:pt x="11685" y="19648"/>
                </a:lnTo>
                <a:lnTo>
                  <a:pt x="11685" y="0"/>
                </a:lnTo>
                <a:close/>
              </a:path>
              <a:path w="40005" h="52069">
                <a:moveTo>
                  <a:pt x="37610" y="21966"/>
                </a:moveTo>
                <a:lnTo>
                  <a:pt x="22056" y="21966"/>
                </a:lnTo>
                <a:lnTo>
                  <a:pt x="23983" y="22877"/>
                </a:lnTo>
                <a:lnTo>
                  <a:pt x="26640" y="26525"/>
                </a:lnTo>
                <a:lnTo>
                  <a:pt x="27305" y="29173"/>
                </a:lnTo>
                <a:lnTo>
                  <a:pt x="27305" y="36120"/>
                </a:lnTo>
                <a:lnTo>
                  <a:pt x="26640" y="38768"/>
                </a:lnTo>
                <a:lnTo>
                  <a:pt x="23983" y="42416"/>
                </a:lnTo>
                <a:lnTo>
                  <a:pt x="22056" y="43327"/>
                </a:lnTo>
                <a:lnTo>
                  <a:pt x="37610" y="43327"/>
                </a:lnTo>
                <a:lnTo>
                  <a:pt x="37942" y="42917"/>
                </a:lnTo>
                <a:lnTo>
                  <a:pt x="39395" y="38298"/>
                </a:lnTo>
                <a:lnTo>
                  <a:pt x="39395" y="26995"/>
                </a:lnTo>
                <a:lnTo>
                  <a:pt x="37942" y="22376"/>
                </a:lnTo>
                <a:lnTo>
                  <a:pt x="37610" y="21966"/>
                </a:lnTo>
                <a:close/>
              </a:path>
              <a:path w="40005" h="52069">
                <a:moveTo>
                  <a:pt x="28398" y="13400"/>
                </a:moveTo>
                <a:lnTo>
                  <a:pt x="21306" y="13400"/>
                </a:lnTo>
                <a:lnTo>
                  <a:pt x="19041" y="13907"/>
                </a:lnTo>
                <a:lnTo>
                  <a:pt x="15102" y="15937"/>
                </a:lnTo>
                <a:lnTo>
                  <a:pt x="13306" y="17511"/>
                </a:lnTo>
                <a:lnTo>
                  <a:pt x="11685" y="19648"/>
                </a:lnTo>
                <a:lnTo>
                  <a:pt x="35729" y="19648"/>
                </a:lnTo>
                <a:lnTo>
                  <a:pt x="32119" y="15197"/>
                </a:lnTo>
                <a:lnTo>
                  <a:pt x="28398" y="1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6572" y="162780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788" y="0"/>
                </a:moveTo>
                <a:lnTo>
                  <a:pt x="0" y="0"/>
                </a:lnTo>
                <a:lnTo>
                  <a:pt x="0" y="27320"/>
                </a:lnTo>
                <a:lnTo>
                  <a:pt x="1110" y="31096"/>
                </a:lnTo>
                <a:lnTo>
                  <a:pt x="5548" y="36286"/>
                </a:lnTo>
                <a:lnTo>
                  <a:pt x="8781" y="37583"/>
                </a:lnTo>
                <a:lnTo>
                  <a:pt x="15407" y="37583"/>
                </a:lnTo>
                <a:lnTo>
                  <a:pt x="17587" y="37077"/>
                </a:lnTo>
                <a:lnTo>
                  <a:pt x="21544" y="35047"/>
                </a:lnTo>
                <a:lnTo>
                  <a:pt x="23420" y="33473"/>
                </a:lnTo>
                <a:lnTo>
                  <a:pt x="25191" y="31336"/>
                </a:lnTo>
                <a:lnTo>
                  <a:pt x="36880" y="31336"/>
                </a:lnTo>
                <a:lnTo>
                  <a:pt x="36880" y="28715"/>
                </a:lnTo>
                <a:lnTo>
                  <a:pt x="16300" y="28715"/>
                </a:lnTo>
                <a:lnTo>
                  <a:pt x="15407" y="28511"/>
                </a:lnTo>
                <a:lnTo>
                  <a:pt x="13853" y="27681"/>
                </a:lnTo>
                <a:lnTo>
                  <a:pt x="13224" y="27093"/>
                </a:lnTo>
                <a:lnTo>
                  <a:pt x="12742" y="26327"/>
                </a:lnTo>
                <a:lnTo>
                  <a:pt x="12369" y="25739"/>
                </a:lnTo>
                <a:lnTo>
                  <a:pt x="12105" y="24797"/>
                </a:lnTo>
                <a:lnTo>
                  <a:pt x="11952" y="23499"/>
                </a:lnTo>
                <a:lnTo>
                  <a:pt x="11801" y="22202"/>
                </a:lnTo>
                <a:lnTo>
                  <a:pt x="11724" y="20080"/>
                </a:lnTo>
                <a:lnTo>
                  <a:pt x="11724" y="16134"/>
                </a:lnTo>
                <a:lnTo>
                  <a:pt x="11734" y="14135"/>
                </a:lnTo>
                <a:lnTo>
                  <a:pt x="11757" y="11135"/>
                </a:lnTo>
                <a:lnTo>
                  <a:pt x="11778" y="8138"/>
                </a:lnTo>
                <a:lnTo>
                  <a:pt x="11788" y="5645"/>
                </a:lnTo>
                <a:lnTo>
                  <a:pt x="11788" y="0"/>
                </a:lnTo>
                <a:close/>
              </a:path>
              <a:path w="37465" h="38100">
                <a:moveTo>
                  <a:pt x="36880" y="31336"/>
                </a:moveTo>
                <a:lnTo>
                  <a:pt x="25191" y="31336"/>
                </a:lnTo>
                <a:lnTo>
                  <a:pt x="25191" y="36677"/>
                </a:lnTo>
                <a:lnTo>
                  <a:pt x="36880" y="36677"/>
                </a:lnTo>
                <a:lnTo>
                  <a:pt x="36880" y="31336"/>
                </a:lnTo>
                <a:close/>
              </a:path>
              <a:path w="37465" h="38100">
                <a:moveTo>
                  <a:pt x="36880" y="0"/>
                </a:moveTo>
                <a:lnTo>
                  <a:pt x="25191" y="0"/>
                </a:lnTo>
                <a:lnTo>
                  <a:pt x="25191" y="21421"/>
                </a:lnTo>
                <a:lnTo>
                  <a:pt x="24490" y="24029"/>
                </a:lnTo>
                <a:lnTo>
                  <a:pt x="21687" y="27779"/>
                </a:lnTo>
                <a:lnTo>
                  <a:pt x="19760" y="28715"/>
                </a:lnTo>
                <a:lnTo>
                  <a:pt x="36880" y="28715"/>
                </a:lnTo>
                <a:lnTo>
                  <a:pt x="3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496" y="1613499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5">
                <a:moveTo>
                  <a:pt x="17531" y="22670"/>
                </a:moveTo>
                <a:lnTo>
                  <a:pt x="5845" y="22670"/>
                </a:lnTo>
                <a:lnTo>
                  <a:pt x="5845" y="50987"/>
                </a:lnTo>
                <a:lnTo>
                  <a:pt x="17531" y="50987"/>
                </a:lnTo>
                <a:lnTo>
                  <a:pt x="17531" y="22670"/>
                </a:lnTo>
                <a:close/>
              </a:path>
              <a:path w="53975" h="51435">
                <a:moveTo>
                  <a:pt x="42723" y="22670"/>
                </a:moveTo>
                <a:lnTo>
                  <a:pt x="31034" y="22670"/>
                </a:lnTo>
                <a:lnTo>
                  <a:pt x="31034" y="50987"/>
                </a:lnTo>
                <a:lnTo>
                  <a:pt x="42723" y="50987"/>
                </a:lnTo>
                <a:lnTo>
                  <a:pt x="42723" y="22670"/>
                </a:lnTo>
                <a:close/>
              </a:path>
              <a:path w="53975" h="51435">
                <a:moveTo>
                  <a:pt x="52799" y="14309"/>
                </a:moveTo>
                <a:lnTo>
                  <a:pt x="0" y="14309"/>
                </a:lnTo>
                <a:lnTo>
                  <a:pt x="0" y="22670"/>
                </a:lnTo>
                <a:lnTo>
                  <a:pt x="52799" y="22670"/>
                </a:lnTo>
                <a:lnTo>
                  <a:pt x="52799" y="14309"/>
                </a:lnTo>
                <a:close/>
              </a:path>
              <a:path w="53975" h="51435">
                <a:moveTo>
                  <a:pt x="28516" y="0"/>
                </a:moveTo>
                <a:lnTo>
                  <a:pt x="14864" y="0"/>
                </a:lnTo>
                <a:lnTo>
                  <a:pt x="11414" y="962"/>
                </a:lnTo>
                <a:lnTo>
                  <a:pt x="6958" y="4791"/>
                </a:lnTo>
                <a:lnTo>
                  <a:pt x="5845" y="7744"/>
                </a:lnTo>
                <a:lnTo>
                  <a:pt x="5845" y="14309"/>
                </a:lnTo>
                <a:lnTo>
                  <a:pt x="17531" y="14309"/>
                </a:lnTo>
                <a:lnTo>
                  <a:pt x="17531" y="10229"/>
                </a:lnTo>
                <a:lnTo>
                  <a:pt x="17861" y="9167"/>
                </a:lnTo>
                <a:lnTo>
                  <a:pt x="18519" y="8550"/>
                </a:lnTo>
                <a:lnTo>
                  <a:pt x="19174" y="7957"/>
                </a:lnTo>
                <a:lnTo>
                  <a:pt x="20339" y="7657"/>
                </a:lnTo>
                <a:lnTo>
                  <a:pt x="28516" y="7657"/>
                </a:lnTo>
                <a:lnTo>
                  <a:pt x="28516" y="0"/>
                </a:lnTo>
                <a:close/>
              </a:path>
              <a:path w="53975" h="51435">
                <a:moveTo>
                  <a:pt x="53705" y="0"/>
                </a:moveTo>
                <a:lnTo>
                  <a:pt x="40053" y="0"/>
                </a:lnTo>
                <a:lnTo>
                  <a:pt x="36603" y="962"/>
                </a:lnTo>
                <a:lnTo>
                  <a:pt x="34377" y="2886"/>
                </a:lnTo>
                <a:lnTo>
                  <a:pt x="32147" y="4791"/>
                </a:lnTo>
                <a:lnTo>
                  <a:pt x="31034" y="7744"/>
                </a:lnTo>
                <a:lnTo>
                  <a:pt x="31034" y="14309"/>
                </a:lnTo>
                <a:lnTo>
                  <a:pt x="42723" y="14309"/>
                </a:lnTo>
                <a:lnTo>
                  <a:pt x="42723" y="10229"/>
                </a:lnTo>
                <a:lnTo>
                  <a:pt x="43050" y="9167"/>
                </a:lnTo>
                <a:lnTo>
                  <a:pt x="43708" y="8550"/>
                </a:lnTo>
                <a:lnTo>
                  <a:pt x="44366" y="7957"/>
                </a:lnTo>
                <a:lnTo>
                  <a:pt x="45528" y="7657"/>
                </a:lnTo>
                <a:lnTo>
                  <a:pt x="53705" y="7657"/>
                </a:lnTo>
                <a:lnTo>
                  <a:pt x="53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710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4"/>
                </a:lnTo>
                <a:lnTo>
                  <a:pt x="1806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08" y="36805"/>
                </a:lnTo>
                <a:lnTo>
                  <a:pt x="14375" y="38492"/>
                </a:lnTo>
                <a:lnTo>
                  <a:pt x="23799" y="38492"/>
                </a:lnTo>
                <a:lnTo>
                  <a:pt x="26576" y="38228"/>
                </a:lnTo>
                <a:lnTo>
                  <a:pt x="32130" y="37177"/>
                </a:lnTo>
                <a:lnTo>
                  <a:pt x="34906" y="36398"/>
                </a:lnTo>
                <a:lnTo>
                  <a:pt x="37683" y="35367"/>
                </a:lnTo>
                <a:lnTo>
                  <a:pt x="37683" y="30732"/>
                </a:lnTo>
                <a:lnTo>
                  <a:pt x="19056" y="30732"/>
                </a:lnTo>
                <a:lnTo>
                  <a:pt x="16676" y="30044"/>
                </a:lnTo>
                <a:lnTo>
                  <a:pt x="13267" y="27290"/>
                </a:lnTo>
                <a:lnTo>
                  <a:pt x="12274" y="25224"/>
                </a:lnTo>
                <a:lnTo>
                  <a:pt x="11990" y="22471"/>
                </a:lnTo>
                <a:lnTo>
                  <a:pt x="39395" y="22471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6"/>
                </a:lnTo>
                <a:lnTo>
                  <a:pt x="13349" y="10961"/>
                </a:lnTo>
                <a:lnTo>
                  <a:pt x="16180" y="8399"/>
                </a:lnTo>
                <a:lnTo>
                  <a:pt x="18020" y="7759"/>
                </a:lnTo>
                <a:lnTo>
                  <a:pt x="36749" y="7759"/>
                </a:lnTo>
                <a:lnTo>
                  <a:pt x="30737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9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6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68" y="8443"/>
                </a:lnTo>
                <a:lnTo>
                  <a:pt x="26658" y="11181"/>
                </a:lnTo>
                <a:lnTo>
                  <a:pt x="27305" y="12983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972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5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7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3" y="9472"/>
                </a:lnTo>
                <a:lnTo>
                  <a:pt x="27295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5" h="38100">
                <a:moveTo>
                  <a:pt x="27303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8" y="10882"/>
                </a:lnTo>
                <a:lnTo>
                  <a:pt x="27303" y="9472"/>
                </a:lnTo>
                <a:close/>
              </a:path>
              <a:path w="27305" h="38100">
                <a:moveTo>
                  <a:pt x="24372" y="0"/>
                </a:moveTo>
                <a:lnTo>
                  <a:pt x="21232" y="0"/>
                </a:lnTo>
                <a:lnTo>
                  <a:pt x="18877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5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2796" y="1305523"/>
            <a:ext cx="987494" cy="860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134" y="1365493"/>
            <a:ext cx="867487" cy="469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107134" y="0"/>
                </a:moveTo>
                <a:lnTo>
                  <a:pt x="107134" y="30699"/>
                </a:lnTo>
                <a:lnTo>
                  <a:pt x="0" y="30699"/>
                </a:lnTo>
                <a:lnTo>
                  <a:pt x="0" y="92100"/>
                </a:lnTo>
                <a:lnTo>
                  <a:pt x="107134" y="92100"/>
                </a:lnTo>
                <a:lnTo>
                  <a:pt x="107134" y="122797"/>
                </a:lnTo>
                <a:lnTo>
                  <a:pt x="214270" y="61398"/>
                </a:lnTo>
                <a:lnTo>
                  <a:pt x="107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9848" y="201812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9402" y="2174986"/>
            <a:ext cx="38100" cy="15875"/>
          </a:xfrm>
          <a:custGeom>
            <a:avLst/>
            <a:gdLst/>
            <a:ahLst/>
            <a:cxnLst/>
            <a:rect l="l" t="t" r="r" b="b"/>
            <a:pathLst>
              <a:path w="38100" h="15875">
                <a:moveTo>
                  <a:pt x="0" y="15822"/>
                </a:moveTo>
                <a:lnTo>
                  <a:pt x="37540" y="15822"/>
                </a:lnTo>
                <a:lnTo>
                  <a:pt x="3754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6"/>
                </a:lnTo>
                <a:lnTo>
                  <a:pt x="0" y="15823"/>
                </a:lnTo>
                <a:lnTo>
                  <a:pt x="15821" y="15823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40" y="0"/>
                </a:moveTo>
                <a:lnTo>
                  <a:pt x="0" y="0"/>
                </a:lnTo>
                <a:lnTo>
                  <a:pt x="0" y="15823"/>
                </a:lnTo>
                <a:lnTo>
                  <a:pt x="15824" y="15823"/>
                </a:lnTo>
                <a:lnTo>
                  <a:pt x="15824" y="7086"/>
                </a:lnTo>
                <a:lnTo>
                  <a:pt x="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4026" y="2033943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2"/>
                </a:moveTo>
                <a:lnTo>
                  <a:pt x="308741" y="141042"/>
                </a:lnTo>
                <a:lnTo>
                  <a:pt x="308741" y="0"/>
                </a:lnTo>
                <a:lnTo>
                  <a:pt x="0" y="0"/>
                </a:lnTo>
                <a:lnTo>
                  <a:pt x="0" y="14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40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9848" y="2012642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9402" y="2185331"/>
            <a:ext cx="38100" cy="11430"/>
          </a:xfrm>
          <a:custGeom>
            <a:avLst/>
            <a:gdLst/>
            <a:ahLst/>
            <a:cxnLst/>
            <a:rect l="l" t="t" r="r" b="b"/>
            <a:pathLst>
              <a:path w="38100" h="11430">
                <a:moveTo>
                  <a:pt x="0" y="10954"/>
                </a:moveTo>
                <a:lnTo>
                  <a:pt x="37540" y="10954"/>
                </a:lnTo>
                <a:lnTo>
                  <a:pt x="3754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3"/>
                </a:moveTo>
                <a:lnTo>
                  <a:pt x="0" y="7086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40" y="0"/>
                </a:lnTo>
                <a:lnTo>
                  <a:pt x="15824" y="7086"/>
                </a:lnTo>
                <a:lnTo>
                  <a:pt x="15824" y="158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4026" y="203394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2767" y="203394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40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307" y="2040115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2107" y="2196981"/>
            <a:ext cx="37465" cy="15875"/>
          </a:xfrm>
          <a:custGeom>
            <a:avLst/>
            <a:gdLst/>
            <a:ahLst/>
            <a:cxnLst/>
            <a:rect l="l" t="t" r="r" b="b"/>
            <a:pathLst>
              <a:path w="37464" h="15875">
                <a:moveTo>
                  <a:pt x="0" y="15823"/>
                </a:moveTo>
                <a:lnTo>
                  <a:pt x="37294" y="15823"/>
                </a:lnTo>
                <a:lnTo>
                  <a:pt x="37294" y="0"/>
                </a:lnTo>
                <a:lnTo>
                  <a:pt x="0" y="0"/>
                </a:lnTo>
                <a:lnTo>
                  <a:pt x="0" y="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4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7084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6485" y="2055937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1" y="8737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2307" y="2034638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7" y="10954"/>
                </a:lnTo>
                <a:lnTo>
                  <a:pt x="2770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2107" y="2207327"/>
            <a:ext cx="37465" cy="11430"/>
          </a:xfrm>
          <a:custGeom>
            <a:avLst/>
            <a:gdLst/>
            <a:ahLst/>
            <a:cxnLst/>
            <a:rect l="l" t="t" r="r" b="b"/>
            <a:pathLst>
              <a:path w="37464" h="11430">
                <a:moveTo>
                  <a:pt x="0" y="10954"/>
                </a:moveTo>
                <a:lnTo>
                  <a:pt x="37297" y="10954"/>
                </a:lnTo>
                <a:lnTo>
                  <a:pt x="372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4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1" y="7084"/>
                </a:lnTo>
                <a:lnTo>
                  <a:pt x="15821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485" y="205593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1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5227" y="205593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15821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9647" y="2071650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9647" y="2223881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7086" y="0"/>
                </a:lnTo>
                <a:lnTo>
                  <a:pt x="0" y="7085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7085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3823" y="2087472"/>
            <a:ext cx="304165" cy="136525"/>
          </a:xfrm>
          <a:custGeom>
            <a:avLst/>
            <a:gdLst/>
            <a:ahLst/>
            <a:cxnLst/>
            <a:rect l="l" t="t" r="r" b="b"/>
            <a:pathLst>
              <a:path w="304164" h="136525">
                <a:moveTo>
                  <a:pt x="0" y="136408"/>
                </a:moveTo>
                <a:lnTo>
                  <a:pt x="304106" y="136408"/>
                </a:lnTo>
                <a:lnTo>
                  <a:pt x="304106" y="0"/>
                </a:lnTo>
                <a:lnTo>
                  <a:pt x="0" y="0"/>
                </a:lnTo>
                <a:lnTo>
                  <a:pt x="0" y="13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8737"/>
                </a:lnTo>
                <a:lnTo>
                  <a:pt x="7086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9647" y="2066173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9647" y="2234227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5"/>
                </a:lnTo>
                <a:lnTo>
                  <a:pt x="7086" y="0"/>
                </a:lnTo>
                <a:lnTo>
                  <a:pt x="15824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4" y="7085"/>
                </a:lnTo>
                <a:lnTo>
                  <a:pt x="15824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33823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7932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15822"/>
                </a:moveTo>
                <a:lnTo>
                  <a:pt x="7086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3693" y="2130486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30">
                <a:moveTo>
                  <a:pt x="27187" y="0"/>
                </a:moveTo>
                <a:lnTo>
                  <a:pt x="0" y="0"/>
                </a:lnTo>
                <a:lnTo>
                  <a:pt x="0" y="48969"/>
                </a:lnTo>
                <a:lnTo>
                  <a:pt x="12597" y="48969"/>
                </a:lnTo>
                <a:lnTo>
                  <a:pt x="12597" y="31940"/>
                </a:lnTo>
                <a:lnTo>
                  <a:pt x="27187" y="31940"/>
                </a:lnTo>
                <a:lnTo>
                  <a:pt x="31971" y="30560"/>
                </a:lnTo>
                <a:lnTo>
                  <a:pt x="38638" y="25034"/>
                </a:lnTo>
                <a:lnTo>
                  <a:pt x="39593" y="22772"/>
                </a:lnTo>
                <a:lnTo>
                  <a:pt x="12597" y="22772"/>
                </a:lnTo>
                <a:lnTo>
                  <a:pt x="12597" y="9168"/>
                </a:lnTo>
                <a:lnTo>
                  <a:pt x="39595" y="9168"/>
                </a:lnTo>
                <a:lnTo>
                  <a:pt x="38638" y="6906"/>
                </a:lnTo>
                <a:lnTo>
                  <a:pt x="31971" y="1380"/>
                </a:lnTo>
                <a:lnTo>
                  <a:pt x="27187" y="0"/>
                </a:lnTo>
                <a:close/>
              </a:path>
              <a:path w="40640" h="49530">
                <a:moveTo>
                  <a:pt x="39595" y="9168"/>
                </a:moveTo>
                <a:lnTo>
                  <a:pt x="22064" y="9168"/>
                </a:lnTo>
                <a:lnTo>
                  <a:pt x="23960" y="9756"/>
                </a:lnTo>
                <a:lnTo>
                  <a:pt x="26637" y="12104"/>
                </a:lnTo>
                <a:lnTo>
                  <a:pt x="27308" y="13779"/>
                </a:lnTo>
                <a:lnTo>
                  <a:pt x="27308" y="18129"/>
                </a:lnTo>
                <a:lnTo>
                  <a:pt x="26637" y="19808"/>
                </a:lnTo>
                <a:lnTo>
                  <a:pt x="23960" y="22179"/>
                </a:lnTo>
                <a:lnTo>
                  <a:pt x="22064" y="22772"/>
                </a:lnTo>
                <a:lnTo>
                  <a:pt x="39593" y="22772"/>
                </a:lnTo>
                <a:lnTo>
                  <a:pt x="40304" y="21087"/>
                </a:lnTo>
                <a:lnTo>
                  <a:pt x="40304" y="10843"/>
                </a:lnTo>
                <a:lnTo>
                  <a:pt x="39595" y="9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9345" y="2128471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4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4310" y="2141872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8"/>
                </a:moveTo>
                <a:lnTo>
                  <a:pt x="19353" y="7758"/>
                </a:lnTo>
                <a:lnTo>
                  <a:pt x="21634" y="8187"/>
                </a:lnTo>
                <a:lnTo>
                  <a:pt x="24559" y="9903"/>
                </a:lnTo>
                <a:lnTo>
                  <a:pt x="25291" y="11256"/>
                </a:lnTo>
                <a:lnTo>
                  <a:pt x="25291" y="14005"/>
                </a:lnTo>
                <a:lnTo>
                  <a:pt x="12031" y="14005"/>
                </a:lnTo>
                <a:lnTo>
                  <a:pt x="7391" y="15012"/>
                </a:lnTo>
                <a:lnTo>
                  <a:pt x="1479" y="19038"/>
                </a:lnTo>
                <a:lnTo>
                  <a:pt x="0" y="22200"/>
                </a:lnTo>
                <a:lnTo>
                  <a:pt x="0" y="30055"/>
                </a:lnTo>
                <a:lnTo>
                  <a:pt x="1184" y="32938"/>
                </a:lnTo>
                <a:lnTo>
                  <a:pt x="5922" y="37380"/>
                </a:lnTo>
                <a:lnTo>
                  <a:pt x="9008" y="38491"/>
                </a:lnTo>
                <a:lnTo>
                  <a:pt x="15627" y="38491"/>
                </a:lnTo>
                <a:lnTo>
                  <a:pt x="18017" y="37986"/>
                </a:lnTo>
                <a:lnTo>
                  <a:pt x="21948" y="35967"/>
                </a:lnTo>
                <a:lnTo>
                  <a:pt x="23717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6"/>
                </a:lnTo>
                <a:lnTo>
                  <a:pt x="11790" y="27431"/>
                </a:lnTo>
                <a:lnTo>
                  <a:pt x="11790" y="24293"/>
                </a:lnTo>
                <a:lnTo>
                  <a:pt x="12407" y="23056"/>
                </a:lnTo>
                <a:lnTo>
                  <a:pt x="14882" y="21377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8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3"/>
                </a:lnTo>
                <a:lnTo>
                  <a:pt x="37079" y="37583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4"/>
                </a:lnTo>
                <a:lnTo>
                  <a:pt x="24536" y="26729"/>
                </a:lnTo>
                <a:lnTo>
                  <a:pt x="21513" y="29931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4"/>
                </a:lnTo>
                <a:lnTo>
                  <a:pt x="8248" y="768"/>
                </a:lnTo>
                <a:lnTo>
                  <a:pt x="5730" y="1219"/>
                </a:lnTo>
                <a:lnTo>
                  <a:pt x="3224" y="1813"/>
                </a:lnTo>
                <a:lnTo>
                  <a:pt x="3224" y="10781"/>
                </a:lnTo>
                <a:lnTo>
                  <a:pt x="5080" y="9773"/>
                </a:lnTo>
                <a:lnTo>
                  <a:pt x="7086" y="9017"/>
                </a:lnTo>
                <a:lnTo>
                  <a:pt x="11409" y="8009"/>
                </a:lnTo>
                <a:lnTo>
                  <a:pt x="13746" y="7758"/>
                </a:lnTo>
                <a:lnTo>
                  <a:pt x="36054" y="7758"/>
                </a:lnTo>
                <a:lnTo>
                  <a:pt x="35613" y="6489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3360" y="2141872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688" y="906"/>
                </a:moveTo>
                <a:lnTo>
                  <a:pt x="0" y="906"/>
                </a:lnTo>
                <a:lnTo>
                  <a:pt x="0" y="37583"/>
                </a:lnTo>
                <a:lnTo>
                  <a:pt x="11688" y="37583"/>
                </a:lnTo>
                <a:lnTo>
                  <a:pt x="11688" y="16201"/>
                </a:lnTo>
                <a:lnTo>
                  <a:pt x="12389" y="13587"/>
                </a:lnTo>
                <a:lnTo>
                  <a:pt x="15192" y="9810"/>
                </a:lnTo>
                <a:lnTo>
                  <a:pt x="17119" y="8866"/>
                </a:lnTo>
                <a:lnTo>
                  <a:pt x="36466" y="8866"/>
                </a:lnTo>
                <a:lnTo>
                  <a:pt x="35779" y="6506"/>
                </a:lnTo>
                <a:lnTo>
                  <a:pt x="35561" y="6247"/>
                </a:lnTo>
                <a:lnTo>
                  <a:pt x="11688" y="6247"/>
                </a:lnTo>
                <a:lnTo>
                  <a:pt x="11688" y="906"/>
                </a:lnTo>
                <a:close/>
              </a:path>
              <a:path w="37465" h="38100">
                <a:moveTo>
                  <a:pt x="36466" y="8866"/>
                </a:moveTo>
                <a:lnTo>
                  <a:pt x="20579" y="8866"/>
                </a:lnTo>
                <a:lnTo>
                  <a:pt x="21478" y="9079"/>
                </a:lnTo>
                <a:lnTo>
                  <a:pt x="23054" y="9931"/>
                </a:lnTo>
                <a:lnTo>
                  <a:pt x="23679" y="10525"/>
                </a:lnTo>
                <a:lnTo>
                  <a:pt x="24137" y="11290"/>
                </a:lnTo>
                <a:lnTo>
                  <a:pt x="24487" y="11857"/>
                </a:lnTo>
                <a:lnTo>
                  <a:pt x="24733" y="12741"/>
                </a:lnTo>
                <a:lnTo>
                  <a:pt x="25020" y="15142"/>
                </a:lnTo>
                <a:lnTo>
                  <a:pt x="25089" y="17324"/>
                </a:lnTo>
                <a:lnTo>
                  <a:pt x="25089" y="37583"/>
                </a:lnTo>
                <a:lnTo>
                  <a:pt x="36880" y="37583"/>
                </a:lnTo>
                <a:lnTo>
                  <a:pt x="36880" y="10289"/>
                </a:lnTo>
                <a:lnTo>
                  <a:pt x="36466" y="8866"/>
                </a:lnTo>
                <a:close/>
              </a:path>
              <a:path w="37465" h="38100">
                <a:moveTo>
                  <a:pt x="28165" y="0"/>
                </a:moveTo>
                <a:lnTo>
                  <a:pt x="21518" y="0"/>
                </a:lnTo>
                <a:lnTo>
                  <a:pt x="19320" y="507"/>
                </a:lnTo>
                <a:lnTo>
                  <a:pt x="15340" y="2534"/>
                </a:lnTo>
                <a:lnTo>
                  <a:pt x="13459" y="4110"/>
                </a:lnTo>
                <a:lnTo>
                  <a:pt x="11688" y="6247"/>
                </a:lnTo>
                <a:lnTo>
                  <a:pt x="35561" y="6247"/>
                </a:lnTo>
                <a:lnTo>
                  <a:pt x="31385" y="1301"/>
                </a:lnTo>
                <a:lnTo>
                  <a:pt x="2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29492" y="2141872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2"/>
                </a:lnTo>
                <a:lnTo>
                  <a:pt x="1809" y="8564"/>
                </a:lnTo>
                <a:lnTo>
                  <a:pt x="0" y="13266"/>
                </a:lnTo>
                <a:lnTo>
                  <a:pt x="0" y="25332"/>
                </a:lnTo>
                <a:lnTo>
                  <a:pt x="1842" y="30062"/>
                </a:lnTo>
                <a:lnTo>
                  <a:pt x="9211" y="36804"/>
                </a:lnTo>
                <a:lnTo>
                  <a:pt x="14375" y="38491"/>
                </a:lnTo>
                <a:lnTo>
                  <a:pt x="23801" y="38491"/>
                </a:lnTo>
                <a:lnTo>
                  <a:pt x="26578" y="38228"/>
                </a:lnTo>
                <a:lnTo>
                  <a:pt x="32130" y="37176"/>
                </a:lnTo>
                <a:lnTo>
                  <a:pt x="34909" y="36397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3"/>
                </a:lnTo>
                <a:lnTo>
                  <a:pt x="13270" y="27289"/>
                </a:lnTo>
                <a:lnTo>
                  <a:pt x="12277" y="25223"/>
                </a:lnTo>
                <a:lnTo>
                  <a:pt x="11990" y="22469"/>
                </a:lnTo>
                <a:lnTo>
                  <a:pt x="39398" y="22469"/>
                </a:lnTo>
                <a:lnTo>
                  <a:pt x="39398" y="15215"/>
                </a:lnTo>
                <a:lnTo>
                  <a:pt x="12121" y="15215"/>
                </a:lnTo>
                <a:lnTo>
                  <a:pt x="12469" y="12805"/>
                </a:lnTo>
                <a:lnTo>
                  <a:pt x="13352" y="10961"/>
                </a:lnTo>
                <a:lnTo>
                  <a:pt x="16182" y="8398"/>
                </a:lnTo>
                <a:lnTo>
                  <a:pt x="18022" y="7758"/>
                </a:lnTo>
                <a:lnTo>
                  <a:pt x="36749" y="7758"/>
                </a:lnTo>
                <a:lnTo>
                  <a:pt x="30740" y="1735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8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5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8"/>
                </a:lnTo>
                <a:close/>
              </a:path>
              <a:path w="40005" h="38735">
                <a:moveTo>
                  <a:pt x="36749" y="7758"/>
                </a:moveTo>
                <a:lnTo>
                  <a:pt x="22376" y="7758"/>
                </a:lnTo>
                <a:lnTo>
                  <a:pt x="24068" y="8442"/>
                </a:lnTo>
                <a:lnTo>
                  <a:pt x="26660" y="11180"/>
                </a:lnTo>
                <a:lnTo>
                  <a:pt x="27308" y="12981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4"/>
                </a:lnTo>
                <a:lnTo>
                  <a:pt x="37665" y="8675"/>
                </a:lnTo>
                <a:lnTo>
                  <a:pt x="36749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6541" y="2141872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604" y="27306"/>
                </a:moveTo>
                <a:lnTo>
                  <a:pt x="604" y="36172"/>
                </a:lnTo>
                <a:lnTo>
                  <a:pt x="3327" y="36945"/>
                </a:lnTo>
                <a:lnTo>
                  <a:pt x="5978" y="37525"/>
                </a:lnTo>
                <a:lnTo>
                  <a:pt x="11140" y="38297"/>
                </a:lnTo>
                <a:lnTo>
                  <a:pt x="13641" y="38491"/>
                </a:lnTo>
                <a:lnTo>
                  <a:pt x="21767" y="38491"/>
                </a:lnTo>
                <a:lnTo>
                  <a:pt x="26059" y="37507"/>
                </a:lnTo>
                <a:lnTo>
                  <a:pt x="31812" y="33573"/>
                </a:lnTo>
                <a:lnTo>
                  <a:pt x="33203" y="30732"/>
                </a:lnTo>
                <a:lnTo>
                  <a:pt x="12676" y="30732"/>
                </a:lnTo>
                <a:lnTo>
                  <a:pt x="10193" y="30446"/>
                </a:lnTo>
                <a:lnTo>
                  <a:pt x="5308" y="29304"/>
                </a:lnTo>
                <a:lnTo>
                  <a:pt x="2925" y="28447"/>
                </a:lnTo>
                <a:lnTo>
                  <a:pt x="604" y="27306"/>
                </a:lnTo>
                <a:close/>
              </a:path>
              <a:path w="33655" h="38735">
                <a:moveTo>
                  <a:pt x="18411" y="0"/>
                </a:moveTo>
                <a:lnTo>
                  <a:pt x="10746" y="0"/>
                </a:lnTo>
                <a:lnTo>
                  <a:pt x="6661" y="937"/>
                </a:lnTo>
                <a:lnTo>
                  <a:pt x="1330" y="4690"/>
                </a:lnTo>
                <a:lnTo>
                  <a:pt x="0" y="7569"/>
                </a:lnTo>
                <a:lnTo>
                  <a:pt x="0" y="15052"/>
                </a:lnTo>
                <a:lnTo>
                  <a:pt x="1046" y="17735"/>
                </a:lnTo>
                <a:lnTo>
                  <a:pt x="5236" y="21268"/>
                </a:lnTo>
                <a:lnTo>
                  <a:pt x="8893" y="22479"/>
                </a:lnTo>
                <a:lnTo>
                  <a:pt x="18516" y="23681"/>
                </a:lnTo>
                <a:lnTo>
                  <a:pt x="20090" y="24082"/>
                </a:lnTo>
                <a:lnTo>
                  <a:pt x="21669" y="25113"/>
                </a:lnTo>
                <a:lnTo>
                  <a:pt x="22064" y="25897"/>
                </a:lnTo>
                <a:lnTo>
                  <a:pt x="22064" y="28198"/>
                </a:lnTo>
                <a:lnTo>
                  <a:pt x="21488" y="29141"/>
                </a:lnTo>
                <a:lnTo>
                  <a:pt x="19187" y="30414"/>
                </a:lnTo>
                <a:lnTo>
                  <a:pt x="17472" y="30732"/>
                </a:lnTo>
                <a:lnTo>
                  <a:pt x="33203" y="30732"/>
                </a:lnTo>
                <a:lnTo>
                  <a:pt x="33250" y="22985"/>
                </a:lnTo>
                <a:lnTo>
                  <a:pt x="32211" y="20243"/>
                </a:lnTo>
                <a:lnTo>
                  <a:pt x="28060" y="16746"/>
                </a:lnTo>
                <a:lnTo>
                  <a:pt x="24016" y="15490"/>
                </a:lnTo>
                <a:lnTo>
                  <a:pt x="18004" y="14725"/>
                </a:lnTo>
                <a:lnTo>
                  <a:pt x="15962" y="14429"/>
                </a:lnTo>
                <a:lnTo>
                  <a:pt x="13861" y="14189"/>
                </a:lnTo>
                <a:lnTo>
                  <a:pt x="12407" y="13819"/>
                </a:lnTo>
                <a:lnTo>
                  <a:pt x="10782" y="12815"/>
                </a:lnTo>
                <a:lnTo>
                  <a:pt x="10378" y="12095"/>
                </a:lnTo>
                <a:lnTo>
                  <a:pt x="10378" y="10003"/>
                </a:lnTo>
                <a:lnTo>
                  <a:pt x="10918" y="9147"/>
                </a:lnTo>
                <a:lnTo>
                  <a:pt x="13078" y="8036"/>
                </a:lnTo>
                <a:lnTo>
                  <a:pt x="14729" y="7758"/>
                </a:lnTo>
                <a:lnTo>
                  <a:pt x="30832" y="7758"/>
                </a:lnTo>
                <a:lnTo>
                  <a:pt x="30832" y="2014"/>
                </a:lnTo>
                <a:lnTo>
                  <a:pt x="28035" y="1321"/>
                </a:lnTo>
                <a:lnTo>
                  <a:pt x="25447" y="811"/>
                </a:lnTo>
                <a:lnTo>
                  <a:pt x="20684" y="162"/>
                </a:lnTo>
                <a:lnTo>
                  <a:pt x="18411" y="0"/>
                </a:lnTo>
                <a:close/>
              </a:path>
              <a:path w="33655" h="38735">
                <a:moveTo>
                  <a:pt x="30832" y="7758"/>
                </a:moveTo>
                <a:lnTo>
                  <a:pt x="19028" y="7758"/>
                </a:lnTo>
                <a:lnTo>
                  <a:pt x="21232" y="8018"/>
                </a:lnTo>
                <a:lnTo>
                  <a:pt x="25900" y="9059"/>
                </a:lnTo>
                <a:lnTo>
                  <a:pt x="28321" y="9840"/>
                </a:lnTo>
                <a:lnTo>
                  <a:pt x="30832" y="10882"/>
                </a:lnTo>
                <a:lnTo>
                  <a:pt x="30832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106993" y="86344"/>
                </a:moveTo>
                <a:lnTo>
                  <a:pt x="35664" y="86344"/>
                </a:lnTo>
                <a:lnTo>
                  <a:pt x="35664" y="172689"/>
                </a:lnTo>
                <a:lnTo>
                  <a:pt x="106993" y="172689"/>
                </a:lnTo>
                <a:lnTo>
                  <a:pt x="106993" y="86344"/>
                </a:lnTo>
                <a:close/>
              </a:path>
              <a:path w="142875" h="172719">
                <a:moveTo>
                  <a:pt x="71328" y="0"/>
                </a:moveTo>
                <a:lnTo>
                  <a:pt x="0" y="86344"/>
                </a:lnTo>
                <a:lnTo>
                  <a:pt x="142655" y="86344"/>
                </a:lnTo>
                <a:lnTo>
                  <a:pt x="71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29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70" dirty="0"/>
              <a:t>DRM/KMS:</a:t>
            </a:r>
            <a:r>
              <a:rPr spc="-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269875" marR="361315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50" dirty="0"/>
              <a:t>DRM </a:t>
            </a:r>
            <a:r>
              <a:rPr sz="1050" spc="-45" dirty="0"/>
              <a:t>stands for </a:t>
            </a:r>
            <a:r>
              <a:rPr sz="1050" spc="-15" dirty="0"/>
              <a:t>Direct </a:t>
            </a:r>
            <a:r>
              <a:rPr sz="1050" spc="-45" dirty="0"/>
              <a:t>Rendering </a:t>
            </a:r>
            <a:r>
              <a:rPr sz="1050" spc="-35" dirty="0"/>
              <a:t>Manager </a:t>
            </a:r>
            <a:r>
              <a:rPr sz="1050" spc="-50" dirty="0"/>
              <a:t>and </a:t>
            </a:r>
            <a:r>
              <a:rPr sz="1050" spc="-75" dirty="0"/>
              <a:t>was  </a:t>
            </a:r>
            <a:r>
              <a:rPr sz="1050" spc="-35" dirty="0"/>
              <a:t>introduced </a:t>
            </a:r>
            <a:r>
              <a:rPr sz="1050" spc="-15" dirty="0"/>
              <a:t>to </a:t>
            </a:r>
            <a:r>
              <a:rPr sz="1050" spc="-45" dirty="0"/>
              <a:t>deal </a:t>
            </a:r>
            <a:r>
              <a:rPr sz="1050" spc="-25" dirty="0"/>
              <a:t>with </a:t>
            </a:r>
            <a:r>
              <a:rPr sz="1050" spc="-35" dirty="0"/>
              <a:t>graphic </a:t>
            </a:r>
            <a:r>
              <a:rPr sz="1050" spc="-50" dirty="0"/>
              <a:t>cards embedding </a:t>
            </a:r>
            <a:r>
              <a:rPr sz="1050" spc="180" dirty="0"/>
              <a:t> </a:t>
            </a:r>
            <a:r>
              <a:rPr sz="1050" dirty="0"/>
              <a:t>GPUs</a:t>
            </a:r>
            <a:endParaRPr sz="1050">
              <a:latin typeface="Lucida Sans Unicode"/>
              <a:cs typeface="Lucida Sans Unicode"/>
            </a:endParaRPr>
          </a:p>
          <a:p>
            <a:pPr marL="269875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65" dirty="0"/>
              <a:t>KMS </a:t>
            </a:r>
            <a:r>
              <a:rPr sz="1050" spc="-45" dirty="0"/>
              <a:t>stands for </a:t>
            </a:r>
            <a:r>
              <a:rPr sz="1050" spc="-25" dirty="0"/>
              <a:t>Kernel </a:t>
            </a:r>
            <a:r>
              <a:rPr sz="1050" spc="-15" dirty="0"/>
              <a:t>Mode </a:t>
            </a:r>
            <a:r>
              <a:rPr sz="1050" spc="-25" dirty="0"/>
              <a:t>Setting </a:t>
            </a:r>
            <a:r>
              <a:rPr sz="1050" spc="-50" dirty="0"/>
              <a:t>and </a:t>
            </a:r>
            <a:r>
              <a:rPr sz="1050" spc="-35" dirty="0"/>
              <a:t>is </a:t>
            </a:r>
            <a:r>
              <a:rPr sz="1050" spc="-55" dirty="0"/>
              <a:t>a </a:t>
            </a:r>
            <a:r>
              <a:rPr sz="1050" spc="-40" dirty="0"/>
              <a:t>sub-part </a:t>
            </a:r>
            <a:r>
              <a:rPr sz="1050" spc="-35" dirty="0"/>
              <a:t>of </a:t>
            </a:r>
            <a:r>
              <a:rPr sz="1050" spc="-40" dirty="0"/>
              <a:t>the  </a:t>
            </a:r>
            <a:r>
              <a:rPr sz="1050" spc="50" dirty="0"/>
              <a:t>DRM</a:t>
            </a:r>
            <a:r>
              <a:rPr sz="1050" spc="-55" dirty="0"/>
              <a:t> </a:t>
            </a:r>
            <a:r>
              <a:rPr sz="1050" spc="15" dirty="0"/>
              <a:t>API</a:t>
            </a:r>
            <a:endParaRPr sz="1050">
              <a:latin typeface="Lucida Sans Unicode"/>
              <a:cs typeface="Lucida Sans Unicode"/>
            </a:endParaRPr>
          </a:p>
          <a:p>
            <a:pPr marL="269875" marR="120014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/>
              <a:t>Though </a:t>
            </a:r>
            <a:r>
              <a:rPr sz="1050" spc="-50" dirty="0"/>
              <a:t>rendering and </a:t>
            </a:r>
            <a:r>
              <a:rPr sz="1050" spc="-55" dirty="0"/>
              <a:t>mode </a:t>
            </a:r>
            <a:r>
              <a:rPr sz="1050" spc="-30" dirty="0"/>
              <a:t>setting </a:t>
            </a:r>
            <a:r>
              <a:rPr sz="1050" spc="-65" dirty="0"/>
              <a:t>are </a:t>
            </a:r>
            <a:r>
              <a:rPr sz="1050" spc="-70" dirty="0"/>
              <a:t>now </a:t>
            </a:r>
            <a:r>
              <a:rPr sz="1050" spc="-25" dirty="0"/>
              <a:t>splitted in </a:t>
            </a:r>
            <a:r>
              <a:rPr sz="1050" spc="-55" dirty="0"/>
              <a:t>two  </a:t>
            </a:r>
            <a:r>
              <a:rPr sz="1050" spc="-40" dirty="0"/>
              <a:t>different </a:t>
            </a:r>
            <a:r>
              <a:rPr sz="1050" spc="-10" dirty="0"/>
              <a:t>APIs </a:t>
            </a:r>
            <a:r>
              <a:rPr sz="1050" spc="-40" dirty="0"/>
              <a:t>(accessible through </a:t>
            </a:r>
            <a:r>
              <a:rPr sz="1050" spc="-10" dirty="0"/>
              <a:t>/dev/dri/renderX </a:t>
            </a:r>
            <a:r>
              <a:rPr sz="1050" spc="10" dirty="0"/>
              <a:t> </a:t>
            </a:r>
            <a:r>
              <a:rPr sz="1050" spc="-50" dirty="0"/>
              <a:t>and</a:t>
            </a:r>
            <a:endParaRPr sz="1050">
              <a:latin typeface="Lucida Sans Unicode"/>
              <a:cs typeface="Lucida Sans Unicode"/>
            </a:endParaRPr>
          </a:p>
          <a:p>
            <a:pPr marL="269875">
              <a:lnSpc>
                <a:spcPct val="100000"/>
              </a:lnSpc>
              <a:spcBef>
                <a:spcPts val="35"/>
              </a:spcBef>
            </a:pPr>
            <a:r>
              <a:rPr dirty="0"/>
              <a:t>/dev/dri/controlDX)</a:t>
            </a:r>
          </a:p>
          <a:p>
            <a:pPr marL="269875" marR="27940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65" dirty="0"/>
              <a:t>KMS </a:t>
            </a:r>
            <a:r>
              <a:rPr sz="1050" spc="-45" dirty="0"/>
              <a:t>provide </a:t>
            </a:r>
            <a:r>
              <a:rPr sz="1050" spc="-55" dirty="0"/>
              <a:t>a </a:t>
            </a:r>
            <a:r>
              <a:rPr sz="1050" spc="-80" dirty="0"/>
              <a:t>way </a:t>
            </a:r>
            <a:r>
              <a:rPr sz="1050" spc="-15" dirty="0"/>
              <a:t>to </a:t>
            </a:r>
            <a:r>
              <a:rPr sz="1050" spc="-40" dirty="0"/>
              <a:t>configure the display </a:t>
            </a:r>
            <a:r>
              <a:rPr sz="1050" spc="-35" dirty="0"/>
              <a:t>pipeline of </a:t>
            </a:r>
            <a:r>
              <a:rPr sz="1050" spc="-55" dirty="0"/>
              <a:t>a  </a:t>
            </a:r>
            <a:r>
              <a:rPr sz="1050" spc="-35" dirty="0"/>
              <a:t>graphic </a:t>
            </a:r>
            <a:r>
              <a:rPr sz="1050" spc="-45" dirty="0"/>
              <a:t>card </a:t>
            </a:r>
            <a:r>
              <a:rPr sz="1050" spc="-40" dirty="0"/>
              <a:t>(or </a:t>
            </a:r>
            <a:r>
              <a:rPr sz="1050" spc="-50" dirty="0"/>
              <a:t>an </a:t>
            </a:r>
            <a:r>
              <a:rPr sz="1050" spc="-60" dirty="0"/>
              <a:t>embedded </a:t>
            </a:r>
            <a:r>
              <a:rPr sz="1050" spc="30" dirty="0"/>
              <a:t> </a:t>
            </a:r>
            <a:r>
              <a:rPr sz="1050" spc="-45" dirty="0"/>
              <a:t>system)</a:t>
            </a:r>
            <a:endParaRPr sz="1050">
              <a:latin typeface="Lucida Sans Unicode"/>
              <a:cs typeface="Lucida Sans Unicode"/>
            </a:endParaRPr>
          </a:p>
          <a:p>
            <a:pPr marL="269875" marR="2349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65" dirty="0"/>
              <a:t>KMS </a:t>
            </a:r>
            <a:r>
              <a:rPr sz="1050" spc="-35" dirty="0"/>
              <a:t>is </a:t>
            </a:r>
            <a:r>
              <a:rPr sz="1050" spc="-40" dirty="0"/>
              <a:t>what </a:t>
            </a:r>
            <a:r>
              <a:rPr sz="1050" spc="-50" dirty="0"/>
              <a:t>we’re </a:t>
            </a:r>
            <a:r>
              <a:rPr sz="1050" spc="-40" dirty="0"/>
              <a:t>interested </a:t>
            </a:r>
            <a:r>
              <a:rPr sz="1050" spc="-25" dirty="0"/>
              <a:t>in </a:t>
            </a:r>
            <a:r>
              <a:rPr sz="1050" spc="-65" dirty="0"/>
              <a:t>when </a:t>
            </a:r>
            <a:r>
              <a:rPr sz="1050" spc="-30" dirty="0"/>
              <a:t>looking </a:t>
            </a:r>
            <a:r>
              <a:rPr sz="1050" spc="-45" dirty="0"/>
              <a:t>for </a:t>
            </a:r>
            <a:r>
              <a:rPr sz="1050" spc="-50" dirty="0"/>
              <a:t>an </a:t>
            </a:r>
            <a:r>
              <a:rPr sz="1050" spc="50" dirty="0"/>
              <a:t>FBDEV  </a:t>
            </a:r>
            <a:r>
              <a:rPr sz="1050" spc="-35" dirty="0"/>
              <a:t>alternative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3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4" dirty="0"/>
              <a:t> </a:t>
            </a:r>
            <a:r>
              <a:rPr spc="-45" dirty="0"/>
              <a:t>Connector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5701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0" dirty="0"/>
              <a:t>Represent </a:t>
            </a:r>
            <a:r>
              <a:rPr sz="1050" spc="-55" dirty="0"/>
              <a:t>a </a:t>
            </a:r>
            <a:r>
              <a:rPr sz="1050" spc="-40" dirty="0"/>
              <a:t>display connector </a:t>
            </a:r>
            <a:r>
              <a:rPr sz="1050" spc="5" dirty="0"/>
              <a:t>(HDMI, </a:t>
            </a:r>
            <a:r>
              <a:rPr sz="1050" dirty="0"/>
              <a:t>DP, </a:t>
            </a:r>
            <a:r>
              <a:rPr sz="1050" spc="10" dirty="0"/>
              <a:t>VGA, </a:t>
            </a:r>
            <a:r>
              <a:rPr sz="1050" spc="-20" dirty="0"/>
              <a:t>DVI, </a:t>
            </a:r>
            <a:r>
              <a:rPr sz="1050" spc="65" dirty="0"/>
              <a:t> </a:t>
            </a:r>
            <a:r>
              <a:rPr sz="1050" spc="-25" dirty="0"/>
              <a:t>...)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/>
              <a:t>Transmit </a:t>
            </a:r>
            <a:r>
              <a:rPr sz="1050" spc="-40" dirty="0"/>
              <a:t>the </a:t>
            </a:r>
            <a:r>
              <a:rPr sz="1050" spc="-45" dirty="0"/>
              <a:t>signals </a:t>
            </a:r>
            <a:r>
              <a:rPr sz="1050" spc="-15" dirty="0"/>
              <a:t>to </a:t>
            </a:r>
            <a:r>
              <a:rPr sz="1050" spc="-40" dirty="0"/>
              <a:t>the</a:t>
            </a:r>
            <a:r>
              <a:rPr sz="1050" spc="235" dirty="0"/>
              <a:t> </a:t>
            </a:r>
            <a:r>
              <a:rPr sz="1050" spc="-40" dirty="0"/>
              <a:t>display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/>
              <a:t>Detect </a:t>
            </a:r>
            <a:r>
              <a:rPr sz="1050" spc="-40" dirty="0"/>
              <a:t>display </a:t>
            </a:r>
            <a:r>
              <a:rPr sz="1050" spc="-30" dirty="0"/>
              <a:t>connection/removal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/>
              <a:t>Expose display </a:t>
            </a:r>
            <a:r>
              <a:rPr sz="1050" spc="-45" dirty="0"/>
              <a:t>supported</a:t>
            </a:r>
            <a:r>
              <a:rPr sz="1050" spc="90" dirty="0"/>
              <a:t> </a:t>
            </a:r>
            <a:r>
              <a:rPr sz="1050" spc="-60" dirty="0"/>
              <a:t>modes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30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4" dirty="0"/>
              <a:t> </a:t>
            </a:r>
            <a:r>
              <a:rPr spc="-45" dirty="0"/>
              <a:t>Connector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91039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4289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030196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080997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960958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011748"/>
            <a:ext cx="50749" cy="1031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954810"/>
            <a:ext cx="3989704" cy="1139190"/>
          </a:xfrm>
          <a:custGeom>
            <a:avLst/>
            <a:gdLst/>
            <a:ahLst/>
            <a:cxnLst/>
            <a:rect l="l" t="t" r="r" b="b"/>
            <a:pathLst>
              <a:path w="3989704" h="1139189">
                <a:moveTo>
                  <a:pt x="3989654" y="0"/>
                </a:moveTo>
                <a:lnTo>
                  <a:pt x="0" y="0"/>
                </a:lnTo>
                <a:lnTo>
                  <a:pt x="0" y="1088086"/>
                </a:lnTo>
                <a:lnTo>
                  <a:pt x="4008" y="1107811"/>
                </a:lnTo>
                <a:lnTo>
                  <a:pt x="14922" y="1123964"/>
                </a:lnTo>
                <a:lnTo>
                  <a:pt x="31075" y="1134878"/>
                </a:lnTo>
                <a:lnTo>
                  <a:pt x="50800" y="1138886"/>
                </a:lnTo>
                <a:lnTo>
                  <a:pt x="3938854" y="1138886"/>
                </a:lnTo>
                <a:lnTo>
                  <a:pt x="3958579" y="1134878"/>
                </a:lnTo>
                <a:lnTo>
                  <a:pt x="3974732" y="1123964"/>
                </a:lnTo>
                <a:lnTo>
                  <a:pt x="3985646" y="1107811"/>
                </a:lnTo>
                <a:lnTo>
                  <a:pt x="3989654" y="108808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999048"/>
            <a:ext cx="0" cy="1062990"/>
          </a:xfrm>
          <a:custGeom>
            <a:avLst/>
            <a:gdLst/>
            <a:ahLst/>
            <a:cxnLst/>
            <a:rect l="l" t="t" r="r" b="b"/>
            <a:pathLst>
              <a:path h="1062989">
                <a:moveTo>
                  <a:pt x="0" y="1062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9863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9736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9609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3" y="224562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994" y="3099765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35348" y="3087065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794" y="3137865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848" y="2296185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848" y="2346976"/>
            <a:ext cx="50749" cy="752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2290038"/>
            <a:ext cx="3989704" cy="861060"/>
          </a:xfrm>
          <a:custGeom>
            <a:avLst/>
            <a:gdLst/>
            <a:ahLst/>
            <a:cxnLst/>
            <a:rect l="l" t="t" r="r" b="b"/>
            <a:pathLst>
              <a:path w="3989704" h="861060">
                <a:moveTo>
                  <a:pt x="3989654" y="0"/>
                </a:moveTo>
                <a:lnTo>
                  <a:pt x="0" y="0"/>
                </a:lnTo>
                <a:lnTo>
                  <a:pt x="0" y="809726"/>
                </a:lnTo>
                <a:lnTo>
                  <a:pt x="4008" y="829451"/>
                </a:lnTo>
                <a:lnTo>
                  <a:pt x="14922" y="845604"/>
                </a:lnTo>
                <a:lnTo>
                  <a:pt x="31075" y="856518"/>
                </a:lnTo>
                <a:lnTo>
                  <a:pt x="50800" y="860526"/>
                </a:lnTo>
                <a:lnTo>
                  <a:pt x="3938854" y="860526"/>
                </a:lnTo>
                <a:lnTo>
                  <a:pt x="3958579" y="856518"/>
                </a:lnTo>
                <a:lnTo>
                  <a:pt x="3974732" y="845604"/>
                </a:lnTo>
                <a:lnTo>
                  <a:pt x="3985646" y="829451"/>
                </a:lnTo>
                <a:lnTo>
                  <a:pt x="3989654" y="80972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2334275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7845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23215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8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23088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22961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8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499465"/>
            <a:ext cx="3733800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ts val="121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5" dirty="0">
                <a:latin typeface="Tahoma"/>
                <a:cs typeface="Tahoma"/>
              </a:rPr>
              <a:t>Implemented </a:t>
            </a:r>
            <a:r>
              <a:rPr sz="1050" spc="-40" dirty="0">
                <a:latin typeface="Tahoma"/>
                <a:cs typeface="Tahoma"/>
              </a:rPr>
              <a:t>through </a:t>
            </a: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 </a:t>
            </a:r>
            <a:r>
              <a:rPr sz="1050" spc="90" dirty="0">
                <a:solidFill>
                  <a:srgbClr val="7F7F7F"/>
                </a:solidFill>
                <a:latin typeface="PMingLiU"/>
                <a:cs typeface="PMingLiU"/>
              </a:rPr>
              <a:t>drm_connector_funcs</a:t>
            </a:r>
            <a:r>
              <a:rPr sz="1050" spc="345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-50" dirty="0">
                <a:latin typeface="Tahoma"/>
                <a:cs typeface="Tahoma"/>
              </a:rPr>
              <a:t>and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ts val="1210"/>
              </a:lnSpc>
            </a:pP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</a:t>
            </a:r>
            <a:r>
              <a:rPr sz="1050" spc="254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100" dirty="0">
                <a:solidFill>
                  <a:srgbClr val="7F7F7F"/>
                </a:solidFill>
                <a:latin typeface="PMingLiU"/>
                <a:cs typeface="PMingLiU"/>
              </a:rPr>
              <a:t>drm_connector_helper_funcs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32080" marR="723900" indent="-120014">
              <a:lnSpc>
                <a:spcPct val="101499"/>
              </a:lnSpc>
            </a:pPr>
            <a:r>
              <a:rPr sz="900" spc="3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5" dirty="0">
                <a:latin typeface="Arial"/>
                <a:cs typeface="Arial"/>
              </a:rPr>
              <a:t>drm_connector_helper_funcs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45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45" dirty="0">
                <a:latin typeface="Arial"/>
                <a:cs typeface="Arial"/>
              </a:rPr>
              <a:t>(*get_modes)(</a:t>
            </a: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drm_connector </a:t>
            </a:r>
            <a:r>
              <a:rPr sz="900" spc="65" dirty="0">
                <a:latin typeface="Arial"/>
                <a:cs typeface="Arial"/>
              </a:rPr>
              <a:t>*connector);  </a:t>
            </a:r>
            <a:r>
              <a:rPr sz="900" spc="-30" dirty="0">
                <a:solidFill>
                  <a:srgbClr val="8C008C"/>
                </a:solidFill>
                <a:latin typeface="Arial"/>
                <a:cs typeface="Arial"/>
              </a:rPr>
              <a:t>enum</a:t>
            </a:r>
            <a:r>
              <a:rPr sz="900" spc="-30" dirty="0">
                <a:solidFill>
                  <a:srgbClr val="008C44"/>
                </a:solidFill>
                <a:latin typeface="Arial"/>
                <a:cs typeface="Arial"/>
              </a:rPr>
              <a:t>drm_mode_status</a:t>
            </a:r>
            <a:endParaRPr sz="9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latin typeface="Arial"/>
                <a:cs typeface="Arial"/>
              </a:rPr>
              <a:t>(*mode_valid)(</a:t>
            </a:r>
            <a:r>
              <a:rPr sz="900" spc="4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0" dirty="0">
                <a:latin typeface="Arial"/>
                <a:cs typeface="Arial"/>
              </a:rPr>
              <a:t>drm_connector</a:t>
            </a:r>
            <a:r>
              <a:rPr sz="900" spc="295" dirty="0">
                <a:latin typeface="Arial"/>
                <a:cs typeface="Arial"/>
              </a:rPr>
              <a:t> </a:t>
            </a:r>
            <a:r>
              <a:rPr sz="900" spc="55" dirty="0">
                <a:latin typeface="Arial"/>
                <a:cs typeface="Arial"/>
              </a:rPr>
              <a:t>*connector,</a:t>
            </a:r>
            <a:endParaRPr sz="900">
              <a:latin typeface="Arial"/>
              <a:cs typeface="Arial"/>
            </a:endParaRPr>
          </a:p>
          <a:p>
            <a:pPr marL="132080" marR="664210" indent="1135380">
              <a:lnSpc>
                <a:spcPct val="101499"/>
              </a:lnSpc>
            </a:pP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 </a:t>
            </a:r>
            <a:r>
              <a:rPr sz="900" spc="20" dirty="0">
                <a:latin typeface="Arial"/>
                <a:cs typeface="Arial"/>
              </a:rPr>
              <a:t>*mode);  </a:t>
            </a: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drm_encoder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spc="120" dirty="0">
                <a:latin typeface="Arial"/>
                <a:cs typeface="Arial"/>
              </a:rPr>
              <a:t>*</a:t>
            </a:r>
            <a:endParaRPr sz="9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15"/>
              </a:spcBef>
            </a:pPr>
            <a:r>
              <a:rPr sz="900" spc="40" dirty="0">
                <a:latin typeface="Arial"/>
                <a:cs typeface="Arial"/>
              </a:rPr>
              <a:t>(*best_encoder)(</a:t>
            </a:r>
            <a:r>
              <a:rPr sz="900" spc="4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0" dirty="0">
                <a:latin typeface="Arial"/>
                <a:cs typeface="Arial"/>
              </a:rPr>
              <a:t>drm_connector</a:t>
            </a:r>
            <a:r>
              <a:rPr sz="900" spc="305" dirty="0">
                <a:latin typeface="Arial"/>
                <a:cs typeface="Arial"/>
              </a:rPr>
              <a:t> </a:t>
            </a:r>
            <a:r>
              <a:rPr sz="900" spc="65" dirty="0">
                <a:latin typeface="Arial"/>
                <a:cs typeface="Arial"/>
              </a:rPr>
              <a:t>*connector);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2099945">
              <a:lnSpc>
                <a:spcPct val="101499"/>
              </a:lnSpc>
              <a:spcBef>
                <a:spcPts val="710"/>
              </a:spcBef>
            </a:pPr>
            <a:r>
              <a:rPr sz="900" spc="3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5" dirty="0">
                <a:latin typeface="Arial"/>
                <a:cs typeface="Arial"/>
              </a:rPr>
              <a:t>drm_connector_funcs</a:t>
            </a:r>
            <a:r>
              <a:rPr sz="900" spc="155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{ </a:t>
            </a:r>
            <a:r>
              <a:rPr sz="900" spc="140" dirty="0">
                <a:latin typeface="Arial"/>
                <a:cs typeface="Arial"/>
              </a:rPr>
              <a:t>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5" dirty="0">
                <a:solidFill>
                  <a:srgbClr val="8C008C"/>
                </a:solidFill>
                <a:latin typeface="Arial"/>
                <a:cs typeface="Arial"/>
              </a:rPr>
              <a:t>enum</a:t>
            </a:r>
            <a:r>
              <a:rPr sz="900" spc="5" dirty="0">
                <a:latin typeface="Arial"/>
                <a:cs typeface="Arial"/>
              </a:rPr>
              <a:t>drm_connector_status</a:t>
            </a:r>
            <a:endParaRPr sz="9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15"/>
              </a:spcBef>
            </a:pPr>
            <a:r>
              <a:rPr sz="900" spc="60" dirty="0">
                <a:latin typeface="Arial"/>
                <a:cs typeface="Arial"/>
              </a:rPr>
              <a:t>(*detect)(</a:t>
            </a:r>
            <a:r>
              <a:rPr sz="900" spc="6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60" dirty="0">
                <a:latin typeface="Arial"/>
                <a:cs typeface="Arial"/>
              </a:rPr>
              <a:t>drm_connector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spc="70" dirty="0">
                <a:latin typeface="Arial"/>
                <a:cs typeface="Arial"/>
              </a:rPr>
              <a:t>*connector,</a:t>
            </a:r>
            <a:r>
              <a:rPr sz="900" spc="70" dirty="0">
                <a:solidFill>
                  <a:srgbClr val="A5A5A5"/>
                </a:solidFill>
                <a:latin typeface="Arial"/>
                <a:cs typeface="Arial"/>
              </a:rPr>
              <a:t>bool</a:t>
            </a:r>
            <a:r>
              <a:rPr sz="900" spc="70" dirty="0">
                <a:latin typeface="Arial"/>
                <a:cs typeface="Arial"/>
              </a:rPr>
              <a:t>force);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31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-45" dirty="0"/>
              <a:t>Connector </a:t>
            </a:r>
            <a:r>
              <a:rPr spc="-35" dirty="0"/>
              <a:t>(get</a:t>
            </a:r>
            <a:r>
              <a:rPr spc="-80" dirty="0"/>
              <a:t> </a:t>
            </a:r>
            <a:r>
              <a:rPr spc="-60" dirty="0"/>
              <a:t>modes)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67108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1912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906420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57220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721652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772426"/>
            <a:ext cx="50749" cy="2146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15492"/>
            <a:ext cx="3989704" cy="2254885"/>
          </a:xfrm>
          <a:custGeom>
            <a:avLst/>
            <a:gdLst/>
            <a:ahLst/>
            <a:cxnLst/>
            <a:rect l="l" t="t" r="r" b="b"/>
            <a:pathLst>
              <a:path w="3989704" h="2254885">
                <a:moveTo>
                  <a:pt x="3989654" y="0"/>
                </a:moveTo>
                <a:lnTo>
                  <a:pt x="0" y="0"/>
                </a:lnTo>
                <a:lnTo>
                  <a:pt x="0" y="2203627"/>
                </a:lnTo>
                <a:lnTo>
                  <a:pt x="4008" y="2223352"/>
                </a:lnTo>
                <a:lnTo>
                  <a:pt x="14922" y="2239505"/>
                </a:lnTo>
                <a:lnTo>
                  <a:pt x="31075" y="2250419"/>
                </a:lnTo>
                <a:lnTo>
                  <a:pt x="50800" y="2254428"/>
                </a:lnTo>
                <a:lnTo>
                  <a:pt x="3938854" y="2254428"/>
                </a:lnTo>
                <a:lnTo>
                  <a:pt x="3958579" y="2250419"/>
                </a:lnTo>
                <a:lnTo>
                  <a:pt x="3974732" y="2239505"/>
                </a:lnTo>
                <a:lnTo>
                  <a:pt x="3985646" y="2223352"/>
                </a:lnTo>
                <a:lnTo>
                  <a:pt x="3989654" y="2203627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759726"/>
            <a:ext cx="0" cy="2178685"/>
          </a:xfrm>
          <a:custGeom>
            <a:avLst/>
            <a:gdLst/>
            <a:ahLst/>
            <a:cxnLst/>
            <a:rect l="l" t="t" r="r" b="b"/>
            <a:pathLst>
              <a:path h="2178685">
                <a:moveTo>
                  <a:pt x="0" y="21784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7470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7343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7216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17334"/>
            <a:ext cx="3091180" cy="223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0"/>
              </a:lnSpc>
            </a:pP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static</a:t>
            </a:r>
            <a:r>
              <a:rPr sz="600" spc="70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70" dirty="0">
                <a:solidFill>
                  <a:srgbClr val="008C44"/>
                </a:solidFill>
                <a:latin typeface="PMingLiU"/>
                <a:cs typeface="PMingLiU"/>
              </a:rPr>
              <a:t>rcar_du_lvds_connector_get_modes</a:t>
            </a:r>
            <a:r>
              <a:rPr sz="600" spc="70" dirty="0">
                <a:latin typeface="PMingLiU"/>
                <a:cs typeface="PMingLiU"/>
              </a:rPr>
              <a:t>(</a:t>
            </a: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drm_connector </a:t>
            </a:r>
            <a:r>
              <a:rPr sz="600" spc="135" dirty="0">
                <a:latin typeface="PMingLiU"/>
                <a:cs typeface="PMingLiU"/>
              </a:rPr>
              <a:t> </a:t>
            </a:r>
            <a:r>
              <a:rPr sz="600" spc="70" dirty="0">
                <a:latin typeface="PMingLiU"/>
                <a:cs typeface="PMingLiU"/>
              </a:rPr>
              <a:t>*connector)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95"/>
              </a:lnSpc>
            </a:pP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 marR="5080">
              <a:lnSpc>
                <a:spcPts val="700"/>
              </a:lnSpc>
              <a:spcBef>
                <a:spcPts val="25"/>
              </a:spcBef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rcar_du_lvds_connector </a:t>
            </a:r>
            <a:r>
              <a:rPr sz="600" spc="60" dirty="0">
                <a:latin typeface="PMingLiU"/>
                <a:cs typeface="PMingLiU"/>
              </a:rPr>
              <a:t>*lvdscon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75" dirty="0">
                <a:latin typeface="PMingLiU"/>
                <a:cs typeface="PMingLiU"/>
              </a:rPr>
              <a:t>to_rcar_lvds_connector(connector);  </a:t>
            </a: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60" dirty="0">
                <a:latin typeface="PMingLiU"/>
                <a:cs typeface="PMingLiU"/>
              </a:rPr>
              <a:t>drm_display_mode</a:t>
            </a:r>
            <a:r>
              <a:rPr sz="600" spc="140" dirty="0">
                <a:latin typeface="PMingLiU"/>
                <a:cs typeface="PMingLiU"/>
              </a:rPr>
              <a:t> </a:t>
            </a:r>
            <a:r>
              <a:rPr sz="600" spc="30" dirty="0">
                <a:latin typeface="PMingLiU"/>
                <a:cs typeface="PMingLiU"/>
              </a:rPr>
              <a:t>*mode;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Create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45" dirty="0">
                <a:solidFill>
                  <a:srgbClr val="218C21"/>
                </a:solidFill>
                <a:latin typeface="PMingLiU"/>
                <a:cs typeface="PMingLiU"/>
              </a:rPr>
              <a:t>drm_display_mode </a:t>
            </a:r>
            <a:r>
              <a:rPr sz="600" spc="145" dirty="0">
                <a:solidFill>
                  <a:srgbClr val="218C21"/>
                </a:solidFill>
                <a:latin typeface="PMingLiU"/>
                <a:cs typeface="PMingLiU"/>
              </a:rPr>
              <a:t>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</a:t>
            </a:r>
            <a:endParaRPr sz="600">
              <a:latin typeface="PMingLiU"/>
              <a:cs typeface="PMingLiU"/>
            </a:endParaRPr>
          </a:p>
          <a:p>
            <a:pPr marL="93345" marR="1416050">
              <a:lnSpc>
                <a:spcPts val="700"/>
              </a:lnSpc>
              <a:spcBef>
                <a:spcPts val="25"/>
              </a:spcBef>
            </a:pPr>
            <a:r>
              <a:rPr sz="600" dirty="0">
                <a:latin typeface="PMingLiU"/>
                <a:cs typeface="PMingLiU"/>
              </a:rPr>
              <a:t>mode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0" dirty="0">
                <a:latin typeface="PMingLiU"/>
                <a:cs typeface="PMingLiU"/>
              </a:rPr>
              <a:t>drm_mode_create(connector-&gt;dev);  </a:t>
            </a:r>
            <a:r>
              <a:rPr sz="600" spc="60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60" dirty="0">
                <a:latin typeface="PMingLiU"/>
                <a:cs typeface="PMingLiU"/>
              </a:rPr>
              <a:t>(mode</a:t>
            </a:r>
            <a:r>
              <a:rPr sz="600" spc="75" dirty="0">
                <a:latin typeface="PMingLiU"/>
                <a:cs typeface="PMingLiU"/>
              </a:rPr>
              <a:t> </a:t>
            </a:r>
            <a:r>
              <a:rPr sz="600" spc="-15" dirty="0">
                <a:latin typeface="PMingLiU"/>
                <a:cs typeface="PMingLiU"/>
              </a:rPr>
              <a:t>==</a:t>
            </a:r>
            <a:r>
              <a:rPr sz="600" spc="-15" dirty="0">
                <a:solidFill>
                  <a:srgbClr val="668C00"/>
                </a:solidFill>
                <a:latin typeface="PMingLiU"/>
                <a:cs typeface="PMingLiU"/>
              </a:rPr>
              <a:t>NULL</a:t>
            </a:r>
            <a:r>
              <a:rPr sz="600" spc="-15" dirty="0">
                <a:latin typeface="PMingLiU"/>
                <a:cs typeface="PMingLiU"/>
              </a:rPr>
              <a:t>)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75"/>
              </a:lnSpc>
            </a:pP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90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90" dirty="0">
                <a:latin typeface="PMingLiU"/>
                <a:cs typeface="PMingLiU"/>
              </a:rPr>
              <a:t>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56959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120" dirty="0">
                <a:solidFill>
                  <a:srgbClr val="218C21"/>
                </a:solidFill>
                <a:latin typeface="PMingLiU"/>
                <a:cs typeface="PMingLiU"/>
              </a:rPr>
              <a:t>Fill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dirty="0">
                <a:solidFill>
                  <a:srgbClr val="218C21"/>
                </a:solidFill>
                <a:latin typeface="PMingLiU"/>
                <a:cs typeface="PMingLiU"/>
              </a:rPr>
              <a:t>mode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with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appropriate </a:t>
            </a:r>
            <a:r>
              <a:rPr sz="600" spc="75" dirty="0">
                <a:solidFill>
                  <a:srgbClr val="218C21"/>
                </a:solidFill>
                <a:latin typeface="PMingLiU"/>
                <a:cs typeface="PMingLiU"/>
              </a:rPr>
              <a:t>timings </a:t>
            </a:r>
            <a:r>
              <a:rPr sz="600" spc="45" dirty="0">
                <a:solidFill>
                  <a:srgbClr val="218C21"/>
                </a:solidFill>
                <a:latin typeface="PMingLiU"/>
                <a:cs typeface="PMingLiU"/>
              </a:rPr>
              <a:t>and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flags */  </a:t>
            </a:r>
            <a:r>
              <a:rPr sz="600" spc="40" dirty="0">
                <a:latin typeface="PMingLiU"/>
                <a:cs typeface="PMingLiU"/>
              </a:rPr>
              <a:t>mode-&gt;type  </a:t>
            </a:r>
            <a:r>
              <a:rPr sz="600" spc="-5" dirty="0">
                <a:latin typeface="PMingLiU"/>
                <a:cs typeface="PMingLiU"/>
              </a:rPr>
              <a:t>=  </a:t>
            </a:r>
            <a:r>
              <a:rPr sz="600" spc="-50" dirty="0">
                <a:latin typeface="PMingLiU"/>
                <a:cs typeface="PMingLiU"/>
              </a:rPr>
              <a:t>DRM_MODE_TYPE_PREFERRED   </a:t>
            </a:r>
            <a:r>
              <a:rPr sz="600" spc="200" dirty="0">
                <a:latin typeface="PMingLiU"/>
                <a:cs typeface="PMingLiU"/>
              </a:rPr>
              <a:t>|</a:t>
            </a:r>
            <a:r>
              <a:rPr sz="600" spc="155" dirty="0">
                <a:latin typeface="PMingLiU"/>
                <a:cs typeface="PMingLiU"/>
              </a:rPr>
              <a:t> </a:t>
            </a:r>
            <a:r>
              <a:rPr sz="600" spc="-40" dirty="0">
                <a:latin typeface="PMingLiU"/>
                <a:cs typeface="PMingLiU"/>
              </a:rPr>
              <a:t>DRM_MODE_TYPE_DRIVER;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45" dirty="0">
                <a:latin typeface="PMingLiU"/>
                <a:cs typeface="PMingLiU"/>
              </a:rPr>
              <a:t>mode-&gt;clock  </a:t>
            </a:r>
            <a:r>
              <a:rPr sz="600" spc="-5" dirty="0">
                <a:latin typeface="PMingLiU"/>
                <a:cs typeface="PMingLiU"/>
              </a:rPr>
              <a:t>=</a:t>
            </a:r>
            <a:r>
              <a:rPr sz="600" spc="50" dirty="0">
                <a:latin typeface="PMingLiU"/>
                <a:cs typeface="PMingLiU"/>
              </a:rPr>
              <a:t> </a:t>
            </a:r>
            <a:r>
              <a:rPr sz="600" spc="65" dirty="0">
                <a:latin typeface="PMingLiU"/>
                <a:cs typeface="PMingLiU"/>
              </a:rPr>
              <a:t>lvdscon-&gt;panel-&gt;mode.clock;</a:t>
            </a:r>
            <a:endParaRPr sz="600">
              <a:latin typeface="PMingLiU"/>
              <a:cs typeface="PMingLiU"/>
            </a:endParaRPr>
          </a:p>
          <a:p>
            <a:pPr marL="93345" marR="1093470">
              <a:lnSpc>
                <a:spcPts val="700"/>
              </a:lnSpc>
              <a:spcBef>
                <a:spcPts val="25"/>
              </a:spcBef>
            </a:pPr>
            <a:r>
              <a:rPr sz="600" spc="55" dirty="0">
                <a:latin typeface="PMingLiU"/>
                <a:cs typeface="PMingLiU"/>
              </a:rPr>
              <a:t>mode-&gt;hdisplay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5" dirty="0">
                <a:latin typeface="PMingLiU"/>
                <a:cs typeface="PMingLiU"/>
              </a:rPr>
              <a:t>lvdscon-&gt;panel-&gt;mode.hdisplay;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36766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40" dirty="0">
                <a:solidFill>
                  <a:srgbClr val="218C21"/>
                </a:solidFill>
                <a:latin typeface="PMingLiU"/>
                <a:cs typeface="PMingLiU"/>
              </a:rPr>
              <a:t>Give </a:t>
            </a:r>
            <a:r>
              <a:rPr sz="600" spc="110" dirty="0">
                <a:solidFill>
                  <a:srgbClr val="218C21"/>
                </a:solidFill>
                <a:latin typeface="PMingLiU"/>
                <a:cs typeface="PMingLiU"/>
              </a:rPr>
              <a:t>this </a:t>
            </a:r>
            <a:r>
              <a:rPr sz="600" spc="10" dirty="0">
                <a:solidFill>
                  <a:srgbClr val="218C21"/>
                </a:solidFill>
                <a:latin typeface="PMingLiU"/>
                <a:cs typeface="PMingLiU"/>
              </a:rPr>
              <a:t>name </a:t>
            </a:r>
            <a:r>
              <a:rPr sz="600" spc="65" dirty="0">
                <a:solidFill>
                  <a:srgbClr val="218C21"/>
                </a:solidFill>
                <a:latin typeface="PMingLiU"/>
                <a:cs typeface="PMingLiU"/>
              </a:rPr>
              <a:t>a </a:t>
            </a:r>
            <a:r>
              <a:rPr sz="600" spc="10" dirty="0">
                <a:solidFill>
                  <a:srgbClr val="218C21"/>
                </a:solidFill>
                <a:latin typeface="PMingLiU"/>
                <a:cs typeface="PMingLiU"/>
              </a:rPr>
              <a:t>name </a:t>
            </a:r>
            <a:r>
              <a:rPr sz="600" spc="55" dirty="0">
                <a:solidFill>
                  <a:srgbClr val="218C21"/>
                </a:solidFill>
                <a:latin typeface="PMingLiU"/>
                <a:cs typeface="PMingLiU"/>
              </a:rPr>
              <a:t>based </a:t>
            </a:r>
            <a:r>
              <a:rPr sz="600" spc="35" dirty="0">
                <a:solidFill>
                  <a:srgbClr val="218C21"/>
                </a:solidFill>
                <a:latin typeface="PMingLiU"/>
                <a:cs typeface="PMingLiU"/>
              </a:rPr>
              <a:t>on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resolution: </a:t>
            </a:r>
            <a:r>
              <a:rPr sz="600" spc="110" dirty="0">
                <a:solidFill>
                  <a:srgbClr val="218C21"/>
                </a:solidFill>
                <a:latin typeface="PMingLiU"/>
                <a:cs typeface="PMingLiU"/>
              </a:rPr>
              <a:t>e.g. </a:t>
            </a:r>
            <a:r>
              <a:rPr sz="600" spc="35" dirty="0">
                <a:solidFill>
                  <a:srgbClr val="218C21"/>
                </a:solidFill>
                <a:latin typeface="PMingLiU"/>
                <a:cs typeface="PMingLiU"/>
              </a:rPr>
              <a:t>800x600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40" dirty="0">
                <a:latin typeface="PMingLiU"/>
                <a:cs typeface="PMingLiU"/>
              </a:rPr>
              <a:t>drm_mode_set_name(mode);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335405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-10" dirty="0">
                <a:solidFill>
                  <a:srgbClr val="218C21"/>
                </a:solidFill>
                <a:latin typeface="PMingLiU"/>
                <a:cs typeface="PMingLiU"/>
              </a:rPr>
              <a:t>Add </a:t>
            </a:r>
            <a:r>
              <a:rPr sz="600" spc="110" dirty="0">
                <a:solidFill>
                  <a:srgbClr val="218C21"/>
                </a:solidFill>
                <a:latin typeface="PMingLiU"/>
                <a:cs typeface="PMingLiU"/>
              </a:rPr>
              <a:t>this </a:t>
            </a:r>
            <a:r>
              <a:rPr sz="600" dirty="0">
                <a:solidFill>
                  <a:srgbClr val="218C21"/>
                </a:solidFill>
                <a:latin typeface="PMingLiU"/>
                <a:cs typeface="PMingLiU"/>
              </a:rPr>
              <a:t>mode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to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70" dirty="0">
                <a:solidFill>
                  <a:srgbClr val="218C21"/>
                </a:solidFill>
                <a:latin typeface="PMingLiU"/>
                <a:cs typeface="PMingLiU"/>
              </a:rPr>
              <a:t>connector </a:t>
            </a:r>
            <a:r>
              <a:rPr sz="600" spc="140" dirty="0">
                <a:solidFill>
                  <a:srgbClr val="218C21"/>
                </a:solidFill>
                <a:latin typeface="PMingLiU"/>
                <a:cs typeface="PMingLiU"/>
              </a:rPr>
              <a:t>list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50" dirty="0">
                <a:latin typeface="PMingLiU"/>
                <a:cs typeface="PMingLiU"/>
              </a:rPr>
              <a:t>drm_mode_probed_add(connector,</a:t>
            </a:r>
            <a:r>
              <a:rPr sz="600" spc="145" dirty="0">
                <a:latin typeface="PMingLiU"/>
                <a:cs typeface="PMingLiU"/>
              </a:rPr>
              <a:t> </a:t>
            </a:r>
            <a:r>
              <a:rPr sz="600" spc="50" dirty="0">
                <a:latin typeface="PMingLiU"/>
                <a:cs typeface="PMingLiU"/>
              </a:rPr>
              <a:t>mode);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456690">
              <a:lnSpc>
                <a:spcPts val="700"/>
              </a:lnSpc>
              <a:spcBef>
                <a:spcPts val="5"/>
              </a:spcBef>
            </a:pP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/* </a:t>
            </a:r>
            <a:r>
              <a:rPr sz="600" spc="60" dirty="0">
                <a:solidFill>
                  <a:srgbClr val="218C21"/>
                </a:solidFill>
                <a:latin typeface="PMingLiU"/>
                <a:cs typeface="PMingLiU"/>
              </a:rPr>
              <a:t>Return </a:t>
            </a:r>
            <a:r>
              <a:rPr sz="600" spc="85" dirty="0">
                <a:solidFill>
                  <a:srgbClr val="218C21"/>
                </a:solidFill>
                <a:latin typeface="PMingLiU"/>
                <a:cs typeface="PMingLiU"/>
              </a:rPr>
              <a:t>the </a:t>
            </a:r>
            <a:r>
              <a:rPr sz="600" spc="30" dirty="0">
                <a:solidFill>
                  <a:srgbClr val="218C21"/>
                </a:solidFill>
                <a:latin typeface="PMingLiU"/>
                <a:cs typeface="PMingLiU"/>
              </a:rPr>
              <a:t>number </a:t>
            </a:r>
            <a:r>
              <a:rPr sz="600" spc="80" dirty="0">
                <a:solidFill>
                  <a:srgbClr val="218C21"/>
                </a:solidFill>
                <a:latin typeface="PMingLiU"/>
                <a:cs typeface="PMingLiU"/>
              </a:rPr>
              <a:t>of </a:t>
            </a:r>
            <a:r>
              <a:rPr sz="600" spc="45" dirty="0">
                <a:solidFill>
                  <a:srgbClr val="218C21"/>
                </a:solidFill>
                <a:latin typeface="PMingLiU"/>
                <a:cs typeface="PMingLiU"/>
              </a:rPr>
              <a:t>added </a:t>
            </a:r>
            <a:r>
              <a:rPr sz="600" spc="20" dirty="0">
                <a:solidFill>
                  <a:srgbClr val="218C21"/>
                </a:solidFill>
                <a:latin typeface="PMingLiU"/>
                <a:cs typeface="PMingLiU"/>
              </a:rPr>
              <a:t>modes </a:t>
            </a:r>
            <a:r>
              <a:rPr sz="600" spc="95" dirty="0">
                <a:solidFill>
                  <a:srgbClr val="218C21"/>
                </a:solidFill>
                <a:latin typeface="PMingLiU"/>
                <a:cs typeface="PMingLiU"/>
              </a:rPr>
              <a:t>*/  </a:t>
            </a: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90" dirty="0">
                <a:solidFill>
                  <a:srgbClr val="B551CC"/>
                </a:solidFill>
                <a:latin typeface="PMingLiU"/>
                <a:cs typeface="PMingLiU"/>
              </a:rPr>
              <a:t>1</a:t>
            </a:r>
            <a:r>
              <a:rPr sz="600" spc="90" dirty="0">
                <a:latin typeface="PMingLiU"/>
                <a:cs typeface="PMingLiU"/>
              </a:rPr>
              <a:t>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75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32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20" dirty="0"/>
              <a:t> </a:t>
            </a:r>
            <a:r>
              <a:rPr spc="-40" dirty="0"/>
              <a:t>Encoder</a:t>
            </a:r>
          </a:p>
        </p:txBody>
      </p:sp>
      <p:sp>
        <p:nvSpPr>
          <p:cNvPr id="3" name="object 3"/>
          <p:cNvSpPr/>
          <p:nvPr/>
        </p:nvSpPr>
        <p:spPr>
          <a:xfrm>
            <a:off x="453915" y="1130246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5">
                <a:moveTo>
                  <a:pt x="0" y="24341"/>
                </a:moveTo>
                <a:lnTo>
                  <a:pt x="2529131" y="24341"/>
                </a:lnTo>
                <a:lnTo>
                  <a:pt x="2529131" y="0"/>
                </a:lnTo>
                <a:lnTo>
                  <a:pt x="0" y="0"/>
                </a:lnTo>
                <a:lnTo>
                  <a:pt x="0" y="2434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15" y="2252810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4">
                <a:moveTo>
                  <a:pt x="0" y="24342"/>
                </a:moveTo>
                <a:lnTo>
                  <a:pt x="2529131" y="24342"/>
                </a:lnTo>
                <a:lnTo>
                  <a:pt x="2529131" y="0"/>
                </a:lnTo>
                <a:lnTo>
                  <a:pt x="0" y="0"/>
                </a:lnTo>
                <a:lnTo>
                  <a:pt x="0" y="2434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342" y="0"/>
                </a:moveTo>
                <a:lnTo>
                  <a:pt x="14867" y="1912"/>
                </a:lnTo>
                <a:lnTo>
                  <a:pt x="7130" y="7129"/>
                </a:lnTo>
                <a:lnTo>
                  <a:pt x="1913" y="14866"/>
                </a:lnTo>
                <a:lnTo>
                  <a:pt x="0" y="24341"/>
                </a:lnTo>
                <a:lnTo>
                  <a:pt x="24342" y="24341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3047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0" y="0"/>
                </a:moveTo>
                <a:lnTo>
                  <a:pt x="0" y="24341"/>
                </a:lnTo>
                <a:lnTo>
                  <a:pt x="24349" y="24341"/>
                </a:lnTo>
                <a:lnTo>
                  <a:pt x="22435" y="14866"/>
                </a:lnTo>
                <a:lnTo>
                  <a:pt x="17217" y="7129"/>
                </a:lnTo>
                <a:lnTo>
                  <a:pt x="9477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572" y="1154587"/>
            <a:ext cx="2578100" cy="1098550"/>
          </a:xfrm>
          <a:custGeom>
            <a:avLst/>
            <a:gdLst/>
            <a:ahLst/>
            <a:cxnLst/>
            <a:rect l="l" t="t" r="r" b="b"/>
            <a:pathLst>
              <a:path w="2578100" h="1098550">
                <a:moveTo>
                  <a:pt x="0" y="1098222"/>
                </a:moveTo>
                <a:lnTo>
                  <a:pt x="2577822" y="1098222"/>
                </a:lnTo>
                <a:lnTo>
                  <a:pt x="2577822" y="0"/>
                </a:lnTo>
                <a:lnTo>
                  <a:pt x="0" y="0"/>
                </a:lnTo>
                <a:lnTo>
                  <a:pt x="0" y="109822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0"/>
                </a:moveTo>
                <a:lnTo>
                  <a:pt x="0" y="0"/>
                </a:lnTo>
                <a:lnTo>
                  <a:pt x="1913" y="9475"/>
                </a:lnTo>
                <a:lnTo>
                  <a:pt x="7130" y="17212"/>
                </a:lnTo>
                <a:lnTo>
                  <a:pt x="14867" y="22429"/>
                </a:lnTo>
                <a:lnTo>
                  <a:pt x="24342" y="24342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047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49" y="0"/>
                </a:moveTo>
                <a:lnTo>
                  <a:pt x="0" y="0"/>
                </a:lnTo>
                <a:lnTo>
                  <a:pt x="0" y="24342"/>
                </a:lnTo>
                <a:lnTo>
                  <a:pt x="9477" y="22429"/>
                </a:lnTo>
                <a:lnTo>
                  <a:pt x="17217" y="17212"/>
                </a:lnTo>
                <a:lnTo>
                  <a:pt x="22435" y="9475"/>
                </a:lnTo>
                <a:lnTo>
                  <a:pt x="2434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915" y="113024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15" y="227715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9487" y="1127204"/>
            <a:ext cx="1677146" cy="115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72" y="1154589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221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2"/>
                </a:moveTo>
                <a:lnTo>
                  <a:pt x="14867" y="22429"/>
                </a:lnTo>
                <a:lnTo>
                  <a:pt x="7130" y="17212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627" y="1189214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4">
                <a:moveTo>
                  <a:pt x="25949" y="0"/>
                </a:moveTo>
                <a:lnTo>
                  <a:pt x="0" y="0"/>
                </a:lnTo>
                <a:lnTo>
                  <a:pt x="0" y="61160"/>
                </a:lnTo>
                <a:lnTo>
                  <a:pt x="25839" y="61160"/>
                </a:lnTo>
                <a:lnTo>
                  <a:pt x="32710" y="60500"/>
                </a:lnTo>
                <a:lnTo>
                  <a:pt x="41870" y="57851"/>
                </a:lnTo>
                <a:lnTo>
                  <a:pt x="45796" y="55604"/>
                </a:lnTo>
                <a:lnTo>
                  <a:pt x="51931" y="49679"/>
                </a:lnTo>
                <a:lnTo>
                  <a:pt x="52203" y="49272"/>
                </a:lnTo>
                <a:lnTo>
                  <a:pt x="15819" y="49272"/>
                </a:lnTo>
                <a:lnTo>
                  <a:pt x="15819" y="11888"/>
                </a:lnTo>
                <a:lnTo>
                  <a:pt x="52201" y="11888"/>
                </a:lnTo>
                <a:lnTo>
                  <a:pt x="51931" y="11483"/>
                </a:lnTo>
                <a:lnTo>
                  <a:pt x="49070" y="8724"/>
                </a:lnTo>
                <a:lnTo>
                  <a:pt x="45825" y="5556"/>
                </a:lnTo>
                <a:lnTo>
                  <a:pt x="41932" y="3311"/>
                </a:lnTo>
                <a:lnTo>
                  <a:pt x="32854" y="662"/>
                </a:lnTo>
                <a:lnTo>
                  <a:pt x="25949" y="0"/>
                </a:lnTo>
                <a:close/>
              </a:path>
              <a:path w="57784" h="61594">
                <a:moveTo>
                  <a:pt x="52201" y="11888"/>
                </a:moveTo>
                <a:lnTo>
                  <a:pt x="27932" y="11888"/>
                </a:lnTo>
                <a:lnTo>
                  <a:pt x="32856" y="13477"/>
                </a:lnTo>
                <a:lnTo>
                  <a:pt x="39621" y="19822"/>
                </a:lnTo>
                <a:lnTo>
                  <a:pt x="41312" y="24446"/>
                </a:lnTo>
                <a:lnTo>
                  <a:pt x="41312" y="36619"/>
                </a:lnTo>
                <a:lnTo>
                  <a:pt x="39613" y="41271"/>
                </a:lnTo>
                <a:lnTo>
                  <a:pt x="32821" y="47672"/>
                </a:lnTo>
                <a:lnTo>
                  <a:pt x="27904" y="49272"/>
                </a:lnTo>
                <a:lnTo>
                  <a:pt x="52203" y="49272"/>
                </a:lnTo>
                <a:lnTo>
                  <a:pt x="54058" y="46490"/>
                </a:lnTo>
                <a:lnTo>
                  <a:pt x="56837" y="39250"/>
                </a:lnTo>
                <a:lnTo>
                  <a:pt x="57534" y="35134"/>
                </a:lnTo>
                <a:lnTo>
                  <a:pt x="57534" y="25959"/>
                </a:lnTo>
                <a:lnTo>
                  <a:pt x="56837" y="21874"/>
                </a:lnTo>
                <a:lnTo>
                  <a:pt x="54058" y="14665"/>
                </a:lnTo>
                <a:lnTo>
                  <a:pt x="52201" y="11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3854" y="1189214"/>
            <a:ext cx="55244" cy="61594"/>
          </a:xfrm>
          <a:custGeom>
            <a:avLst/>
            <a:gdLst/>
            <a:ahLst/>
            <a:cxnLst/>
            <a:rect l="l" t="t" r="r" b="b"/>
            <a:pathLst>
              <a:path w="55244" h="61594">
                <a:moveTo>
                  <a:pt x="32158" y="0"/>
                </a:moveTo>
                <a:lnTo>
                  <a:pt x="0" y="0"/>
                </a:lnTo>
                <a:lnTo>
                  <a:pt x="0" y="61160"/>
                </a:lnTo>
                <a:lnTo>
                  <a:pt x="15819" y="61160"/>
                </a:lnTo>
                <a:lnTo>
                  <a:pt x="15819" y="37985"/>
                </a:lnTo>
                <a:lnTo>
                  <a:pt x="43434" y="37985"/>
                </a:lnTo>
                <a:lnTo>
                  <a:pt x="43194" y="37619"/>
                </a:lnTo>
                <a:lnTo>
                  <a:pt x="39769" y="34149"/>
                </a:lnTo>
                <a:lnTo>
                  <a:pt x="37832" y="33036"/>
                </a:lnTo>
                <a:lnTo>
                  <a:pt x="35667" y="32547"/>
                </a:lnTo>
                <a:lnTo>
                  <a:pt x="39610" y="31316"/>
                </a:lnTo>
                <a:lnTo>
                  <a:pt x="42561" y="29406"/>
                </a:lnTo>
                <a:lnTo>
                  <a:pt x="44303" y="27103"/>
                </a:lnTo>
                <a:lnTo>
                  <a:pt x="15819" y="27103"/>
                </a:lnTo>
                <a:lnTo>
                  <a:pt x="15819" y="11386"/>
                </a:lnTo>
                <a:lnTo>
                  <a:pt x="47460" y="11386"/>
                </a:lnTo>
                <a:lnTo>
                  <a:pt x="47460" y="11025"/>
                </a:lnTo>
                <a:lnTo>
                  <a:pt x="45579" y="6754"/>
                </a:lnTo>
                <a:lnTo>
                  <a:pt x="38065" y="1351"/>
                </a:lnTo>
                <a:lnTo>
                  <a:pt x="32158" y="0"/>
                </a:lnTo>
                <a:close/>
              </a:path>
              <a:path w="55244" h="61594">
                <a:moveTo>
                  <a:pt x="43434" y="37985"/>
                </a:moveTo>
                <a:lnTo>
                  <a:pt x="22819" y="37985"/>
                </a:lnTo>
                <a:lnTo>
                  <a:pt x="24864" y="38546"/>
                </a:lnTo>
                <a:lnTo>
                  <a:pt x="27937" y="40788"/>
                </a:lnTo>
                <a:lnTo>
                  <a:pt x="29452" y="42881"/>
                </a:lnTo>
                <a:lnTo>
                  <a:pt x="30947" y="45942"/>
                </a:lnTo>
                <a:lnTo>
                  <a:pt x="38418" y="61160"/>
                </a:lnTo>
                <a:lnTo>
                  <a:pt x="55217" y="61160"/>
                </a:lnTo>
                <a:lnTo>
                  <a:pt x="46679" y="43769"/>
                </a:lnTo>
                <a:lnTo>
                  <a:pt x="44924" y="40248"/>
                </a:lnTo>
                <a:lnTo>
                  <a:pt x="43434" y="37985"/>
                </a:lnTo>
                <a:close/>
              </a:path>
              <a:path w="55244" h="61594">
                <a:moveTo>
                  <a:pt x="47460" y="11386"/>
                </a:moveTo>
                <a:lnTo>
                  <a:pt x="25713" y="11386"/>
                </a:lnTo>
                <a:lnTo>
                  <a:pt x="28073" y="11987"/>
                </a:lnTo>
                <a:lnTo>
                  <a:pt x="30927" y="14396"/>
                </a:lnTo>
                <a:lnTo>
                  <a:pt x="31638" y="16392"/>
                </a:lnTo>
                <a:lnTo>
                  <a:pt x="31638" y="22002"/>
                </a:lnTo>
                <a:lnTo>
                  <a:pt x="30927" y="24027"/>
                </a:lnTo>
                <a:lnTo>
                  <a:pt x="28073" y="26489"/>
                </a:lnTo>
                <a:lnTo>
                  <a:pt x="25713" y="27103"/>
                </a:lnTo>
                <a:lnTo>
                  <a:pt x="44303" y="27103"/>
                </a:lnTo>
                <a:lnTo>
                  <a:pt x="46480" y="24221"/>
                </a:lnTo>
                <a:lnTo>
                  <a:pt x="47460" y="20904"/>
                </a:lnTo>
                <a:lnTo>
                  <a:pt x="47460" y="11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913" y="118921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4">
                <a:moveTo>
                  <a:pt x="20049" y="0"/>
                </a:moveTo>
                <a:lnTo>
                  <a:pt x="0" y="0"/>
                </a:lnTo>
                <a:lnTo>
                  <a:pt x="0" y="61160"/>
                </a:lnTo>
                <a:lnTo>
                  <a:pt x="14913" y="61160"/>
                </a:lnTo>
                <a:lnTo>
                  <a:pt x="14913" y="16415"/>
                </a:lnTo>
                <a:lnTo>
                  <a:pt x="27058" y="16415"/>
                </a:lnTo>
                <a:lnTo>
                  <a:pt x="20049" y="0"/>
                </a:lnTo>
                <a:close/>
              </a:path>
              <a:path w="68580" h="61594">
                <a:moveTo>
                  <a:pt x="68114" y="16415"/>
                </a:moveTo>
                <a:lnTo>
                  <a:pt x="53203" y="16415"/>
                </a:lnTo>
                <a:lnTo>
                  <a:pt x="53203" y="61160"/>
                </a:lnTo>
                <a:lnTo>
                  <a:pt x="68114" y="61160"/>
                </a:lnTo>
                <a:lnTo>
                  <a:pt x="68114" y="16415"/>
                </a:lnTo>
                <a:close/>
              </a:path>
              <a:path w="68580" h="61594">
                <a:moveTo>
                  <a:pt x="27058" y="16415"/>
                </a:moveTo>
                <a:lnTo>
                  <a:pt x="14913" y="16415"/>
                </a:lnTo>
                <a:lnTo>
                  <a:pt x="29045" y="49372"/>
                </a:lnTo>
                <a:lnTo>
                  <a:pt x="39070" y="49372"/>
                </a:lnTo>
                <a:lnTo>
                  <a:pt x="46215" y="32710"/>
                </a:lnTo>
                <a:lnTo>
                  <a:pt x="34016" y="32710"/>
                </a:lnTo>
                <a:lnTo>
                  <a:pt x="27058" y="16415"/>
                </a:lnTo>
                <a:close/>
              </a:path>
              <a:path w="68580" h="61594">
                <a:moveTo>
                  <a:pt x="68114" y="0"/>
                </a:moveTo>
                <a:lnTo>
                  <a:pt x="48067" y="0"/>
                </a:lnTo>
                <a:lnTo>
                  <a:pt x="34016" y="32710"/>
                </a:lnTo>
                <a:lnTo>
                  <a:pt x="46215" y="32710"/>
                </a:lnTo>
                <a:lnTo>
                  <a:pt x="53203" y="16415"/>
                </a:lnTo>
                <a:lnTo>
                  <a:pt x="68114" y="16415"/>
                </a:lnTo>
                <a:lnTo>
                  <a:pt x="68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229" y="1186593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30" h="65405">
                <a:moveTo>
                  <a:pt x="22591" y="16727"/>
                </a:moveTo>
                <a:lnTo>
                  <a:pt x="13751" y="16727"/>
                </a:lnTo>
                <a:lnTo>
                  <a:pt x="9098" y="18977"/>
                </a:lnTo>
                <a:lnTo>
                  <a:pt x="1819" y="27978"/>
                </a:lnTo>
                <a:lnTo>
                  <a:pt x="0" y="33773"/>
                </a:lnTo>
                <a:lnTo>
                  <a:pt x="0" y="47946"/>
                </a:lnTo>
                <a:lnTo>
                  <a:pt x="1819" y="53741"/>
                </a:lnTo>
                <a:lnTo>
                  <a:pt x="9098" y="62742"/>
                </a:lnTo>
                <a:lnTo>
                  <a:pt x="13751" y="64991"/>
                </a:lnTo>
                <a:lnTo>
                  <a:pt x="22619" y="64991"/>
                </a:lnTo>
                <a:lnTo>
                  <a:pt x="25437" y="64362"/>
                </a:lnTo>
                <a:lnTo>
                  <a:pt x="30307" y="61836"/>
                </a:lnTo>
                <a:lnTo>
                  <a:pt x="32536" y="59847"/>
                </a:lnTo>
                <a:lnTo>
                  <a:pt x="34563" y="57132"/>
                </a:lnTo>
                <a:lnTo>
                  <a:pt x="49275" y="57132"/>
                </a:lnTo>
                <a:lnTo>
                  <a:pt x="49275" y="54311"/>
                </a:lnTo>
                <a:lnTo>
                  <a:pt x="21746" y="54311"/>
                </a:lnTo>
                <a:lnTo>
                  <a:pt x="19358" y="53162"/>
                </a:lnTo>
                <a:lnTo>
                  <a:pt x="16044" y="48571"/>
                </a:lnTo>
                <a:lnTo>
                  <a:pt x="15215" y="45233"/>
                </a:lnTo>
                <a:lnTo>
                  <a:pt x="15215" y="36483"/>
                </a:lnTo>
                <a:lnTo>
                  <a:pt x="16044" y="33148"/>
                </a:lnTo>
                <a:lnTo>
                  <a:pt x="19358" y="28557"/>
                </a:lnTo>
                <a:lnTo>
                  <a:pt x="21746" y="27408"/>
                </a:lnTo>
                <a:lnTo>
                  <a:pt x="49275" y="27408"/>
                </a:lnTo>
                <a:lnTo>
                  <a:pt x="49275" y="24587"/>
                </a:lnTo>
                <a:lnTo>
                  <a:pt x="34563" y="24587"/>
                </a:lnTo>
                <a:lnTo>
                  <a:pt x="32536" y="21897"/>
                </a:lnTo>
                <a:lnTo>
                  <a:pt x="30300" y="19916"/>
                </a:lnTo>
                <a:lnTo>
                  <a:pt x="25401" y="17365"/>
                </a:lnTo>
                <a:lnTo>
                  <a:pt x="22591" y="16727"/>
                </a:lnTo>
                <a:close/>
              </a:path>
              <a:path w="49530" h="65405">
                <a:moveTo>
                  <a:pt x="49275" y="57132"/>
                </a:moveTo>
                <a:lnTo>
                  <a:pt x="34563" y="57132"/>
                </a:lnTo>
                <a:lnTo>
                  <a:pt x="34563" y="63781"/>
                </a:lnTo>
                <a:lnTo>
                  <a:pt x="49275" y="63781"/>
                </a:lnTo>
                <a:lnTo>
                  <a:pt x="49275" y="57132"/>
                </a:lnTo>
                <a:close/>
              </a:path>
              <a:path w="49530" h="65405">
                <a:moveTo>
                  <a:pt x="49275" y="27408"/>
                </a:moveTo>
                <a:lnTo>
                  <a:pt x="28017" y="27408"/>
                </a:lnTo>
                <a:lnTo>
                  <a:pt x="30420" y="28557"/>
                </a:lnTo>
                <a:lnTo>
                  <a:pt x="33734" y="33148"/>
                </a:lnTo>
                <a:lnTo>
                  <a:pt x="34563" y="36483"/>
                </a:lnTo>
                <a:lnTo>
                  <a:pt x="34563" y="45233"/>
                </a:lnTo>
                <a:lnTo>
                  <a:pt x="33734" y="48571"/>
                </a:lnTo>
                <a:lnTo>
                  <a:pt x="30420" y="53162"/>
                </a:lnTo>
                <a:lnTo>
                  <a:pt x="28017" y="54311"/>
                </a:lnTo>
                <a:lnTo>
                  <a:pt x="49275" y="54311"/>
                </a:lnTo>
                <a:lnTo>
                  <a:pt x="49275" y="27408"/>
                </a:lnTo>
                <a:close/>
              </a:path>
              <a:path w="49530" h="65405">
                <a:moveTo>
                  <a:pt x="49275" y="0"/>
                </a:moveTo>
                <a:lnTo>
                  <a:pt x="34563" y="0"/>
                </a:lnTo>
                <a:lnTo>
                  <a:pt x="34563" y="24587"/>
                </a:lnTo>
                <a:lnTo>
                  <a:pt x="49275" y="245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538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59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4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77" y="10570"/>
                </a:lnTo>
                <a:lnTo>
                  <a:pt x="22488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09" y="36199"/>
                </a:lnTo>
                <a:lnTo>
                  <a:pt x="33834" y="38031"/>
                </a:lnTo>
                <a:lnTo>
                  <a:pt x="30668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0" y="9774"/>
                </a:lnTo>
                <a:lnTo>
                  <a:pt x="30087" y="10623"/>
                </a:lnTo>
                <a:lnTo>
                  <a:pt x="33343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406" y="1204429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5" h="46355">
                <a:moveTo>
                  <a:pt x="14667" y="0"/>
                </a:moveTo>
                <a:lnTo>
                  <a:pt x="0" y="0"/>
                </a:lnTo>
                <a:lnTo>
                  <a:pt x="18028" y="45945"/>
                </a:lnTo>
                <a:lnTo>
                  <a:pt x="34126" y="45945"/>
                </a:lnTo>
                <a:lnTo>
                  <a:pt x="39708" y="31751"/>
                </a:lnTo>
                <a:lnTo>
                  <a:pt x="26097" y="31751"/>
                </a:lnTo>
                <a:lnTo>
                  <a:pt x="14667" y="0"/>
                </a:lnTo>
                <a:close/>
              </a:path>
              <a:path w="52705" h="46355">
                <a:moveTo>
                  <a:pt x="52195" y="0"/>
                </a:moveTo>
                <a:lnTo>
                  <a:pt x="37486" y="0"/>
                </a:lnTo>
                <a:lnTo>
                  <a:pt x="26097" y="31751"/>
                </a:lnTo>
                <a:lnTo>
                  <a:pt x="39708" y="31751"/>
                </a:lnTo>
                <a:lnTo>
                  <a:pt x="52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0086" y="1186593"/>
            <a:ext cx="15240" cy="64135"/>
          </a:xfrm>
          <a:custGeom>
            <a:avLst/>
            <a:gdLst/>
            <a:ahLst/>
            <a:cxnLst/>
            <a:rect l="l" t="t" r="r" b="b"/>
            <a:pathLst>
              <a:path w="15239" h="64134">
                <a:moveTo>
                  <a:pt x="14711" y="17836"/>
                </a:moveTo>
                <a:lnTo>
                  <a:pt x="0" y="17836"/>
                </a:lnTo>
                <a:lnTo>
                  <a:pt x="0" y="63781"/>
                </a:lnTo>
                <a:lnTo>
                  <a:pt x="14711" y="63781"/>
                </a:lnTo>
                <a:lnTo>
                  <a:pt x="14711" y="17836"/>
                </a:lnTo>
                <a:close/>
              </a:path>
              <a:path w="15239" h="64134">
                <a:moveTo>
                  <a:pt x="14711" y="0"/>
                </a:moveTo>
                <a:lnTo>
                  <a:pt x="0" y="0"/>
                </a:lnTo>
                <a:lnTo>
                  <a:pt x="0" y="11890"/>
                </a:lnTo>
                <a:lnTo>
                  <a:pt x="14711" y="11890"/>
                </a:lnTo>
                <a:lnTo>
                  <a:pt x="1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6056" y="1203321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59">
                <a:moveTo>
                  <a:pt x="28820" y="0"/>
                </a:moveTo>
                <a:lnTo>
                  <a:pt x="18145" y="0"/>
                </a:lnTo>
                <a:lnTo>
                  <a:pt x="11673" y="2126"/>
                </a:lnTo>
                <a:lnTo>
                  <a:pt x="2334" y="10636"/>
                </a:lnTo>
                <a:lnTo>
                  <a:pt x="0" y="16551"/>
                </a:lnTo>
                <a:lnTo>
                  <a:pt x="0" y="31710"/>
                </a:lnTo>
                <a:lnTo>
                  <a:pt x="2334" y="37627"/>
                </a:lnTo>
                <a:lnTo>
                  <a:pt x="11673" y="46137"/>
                </a:lnTo>
                <a:lnTo>
                  <a:pt x="18145" y="48264"/>
                </a:lnTo>
                <a:lnTo>
                  <a:pt x="28792" y="48264"/>
                </a:lnTo>
                <a:lnTo>
                  <a:pt x="31162" y="48054"/>
                </a:lnTo>
                <a:lnTo>
                  <a:pt x="35884" y="47214"/>
                </a:lnTo>
                <a:lnTo>
                  <a:pt x="38213" y="46585"/>
                </a:lnTo>
                <a:lnTo>
                  <a:pt x="40506" y="45745"/>
                </a:lnTo>
                <a:lnTo>
                  <a:pt x="40506" y="37786"/>
                </a:lnTo>
                <a:lnTo>
                  <a:pt x="24190" y="37786"/>
                </a:lnTo>
                <a:lnTo>
                  <a:pt x="21007" y="36585"/>
                </a:lnTo>
                <a:lnTo>
                  <a:pt x="16454" y="31789"/>
                </a:lnTo>
                <a:lnTo>
                  <a:pt x="15317" y="28436"/>
                </a:lnTo>
                <a:lnTo>
                  <a:pt x="15317" y="19827"/>
                </a:lnTo>
                <a:lnTo>
                  <a:pt x="16454" y="16477"/>
                </a:lnTo>
                <a:lnTo>
                  <a:pt x="21007" y="11678"/>
                </a:lnTo>
                <a:lnTo>
                  <a:pt x="24190" y="10477"/>
                </a:lnTo>
                <a:lnTo>
                  <a:pt x="40506" y="10477"/>
                </a:lnTo>
                <a:lnTo>
                  <a:pt x="40506" y="2518"/>
                </a:lnTo>
                <a:lnTo>
                  <a:pt x="38185" y="1678"/>
                </a:lnTo>
                <a:lnTo>
                  <a:pt x="35858" y="1049"/>
                </a:lnTo>
                <a:lnTo>
                  <a:pt x="31188" y="209"/>
                </a:lnTo>
                <a:lnTo>
                  <a:pt x="28820" y="0"/>
                </a:lnTo>
                <a:close/>
              </a:path>
              <a:path w="40639" h="48259">
                <a:moveTo>
                  <a:pt x="40506" y="33755"/>
                </a:moveTo>
                <a:lnTo>
                  <a:pt x="38763" y="35083"/>
                </a:lnTo>
                <a:lnTo>
                  <a:pt x="36862" y="36089"/>
                </a:lnTo>
                <a:lnTo>
                  <a:pt x="32744" y="37445"/>
                </a:lnTo>
                <a:lnTo>
                  <a:pt x="30571" y="37786"/>
                </a:lnTo>
                <a:lnTo>
                  <a:pt x="40506" y="37786"/>
                </a:lnTo>
                <a:lnTo>
                  <a:pt x="40506" y="33755"/>
                </a:lnTo>
                <a:close/>
              </a:path>
              <a:path w="40639" h="48259">
                <a:moveTo>
                  <a:pt x="40506" y="10477"/>
                </a:moveTo>
                <a:lnTo>
                  <a:pt x="30433" y="10477"/>
                </a:lnTo>
                <a:lnTo>
                  <a:pt x="32511" y="10808"/>
                </a:lnTo>
                <a:lnTo>
                  <a:pt x="36519" y="12123"/>
                </a:lnTo>
                <a:lnTo>
                  <a:pt x="38515" y="13137"/>
                </a:lnTo>
                <a:lnTo>
                  <a:pt x="40506" y="14508"/>
                </a:lnTo>
                <a:lnTo>
                  <a:pt x="4050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915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62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7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80" y="10570"/>
                </a:lnTo>
                <a:lnTo>
                  <a:pt x="22491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12" y="36199"/>
                </a:lnTo>
                <a:lnTo>
                  <a:pt x="33834" y="38031"/>
                </a:lnTo>
                <a:lnTo>
                  <a:pt x="30671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3" y="9774"/>
                </a:lnTo>
                <a:lnTo>
                  <a:pt x="30087" y="10623"/>
                </a:lnTo>
                <a:lnTo>
                  <a:pt x="33345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81" y="1346457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381" y="18490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38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695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0"/>
                </a:moveTo>
                <a:lnTo>
                  <a:pt x="9474" y="1912"/>
                </a:lnTo>
                <a:lnTo>
                  <a:pt x="17211" y="7129"/>
                </a:lnTo>
                <a:lnTo>
                  <a:pt x="22428" y="14866"/>
                </a:lnTo>
                <a:lnTo>
                  <a:pt x="24341" y="24341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38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037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038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4"/>
                </a:moveTo>
                <a:lnTo>
                  <a:pt x="14867" y="22431"/>
                </a:lnTo>
                <a:lnTo>
                  <a:pt x="7130" y="17213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0695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1" y="0"/>
                </a:moveTo>
                <a:lnTo>
                  <a:pt x="22428" y="9475"/>
                </a:lnTo>
                <a:lnTo>
                  <a:pt x="17211" y="17213"/>
                </a:lnTo>
                <a:lnTo>
                  <a:pt x="9474" y="22431"/>
                </a:lnTo>
                <a:lnTo>
                  <a:pt x="0" y="24344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030" y="1529640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0717" y="0"/>
                </a:moveTo>
                <a:lnTo>
                  <a:pt x="0" y="0"/>
                </a:lnTo>
                <a:lnTo>
                  <a:pt x="0" y="48970"/>
                </a:lnTo>
                <a:lnTo>
                  <a:pt x="20630" y="48970"/>
                </a:lnTo>
                <a:lnTo>
                  <a:pt x="26138" y="48438"/>
                </a:lnTo>
                <a:lnTo>
                  <a:pt x="33483" y="46319"/>
                </a:lnTo>
                <a:lnTo>
                  <a:pt x="36634" y="44519"/>
                </a:lnTo>
                <a:lnTo>
                  <a:pt x="41553" y="39774"/>
                </a:lnTo>
                <a:lnTo>
                  <a:pt x="41806" y="39395"/>
                </a:lnTo>
                <a:lnTo>
                  <a:pt x="12594" y="39395"/>
                </a:lnTo>
                <a:lnTo>
                  <a:pt x="12594" y="9571"/>
                </a:lnTo>
                <a:lnTo>
                  <a:pt x="41806" y="9571"/>
                </a:lnTo>
                <a:lnTo>
                  <a:pt x="41553" y="9193"/>
                </a:lnTo>
                <a:lnTo>
                  <a:pt x="39257" y="6984"/>
                </a:lnTo>
                <a:lnTo>
                  <a:pt x="36657" y="4448"/>
                </a:lnTo>
                <a:lnTo>
                  <a:pt x="33535" y="2651"/>
                </a:lnTo>
                <a:lnTo>
                  <a:pt x="26253" y="529"/>
                </a:lnTo>
                <a:lnTo>
                  <a:pt x="20717" y="0"/>
                </a:lnTo>
                <a:close/>
              </a:path>
              <a:path w="46355" h="49530">
                <a:moveTo>
                  <a:pt x="41806" y="9571"/>
                </a:moveTo>
                <a:lnTo>
                  <a:pt x="22312" y="9571"/>
                </a:lnTo>
                <a:lnTo>
                  <a:pt x="26263" y="10836"/>
                </a:lnTo>
                <a:lnTo>
                  <a:pt x="31692" y="15901"/>
                </a:lnTo>
                <a:lnTo>
                  <a:pt x="33048" y="19589"/>
                </a:lnTo>
                <a:lnTo>
                  <a:pt x="33048" y="29301"/>
                </a:lnTo>
                <a:lnTo>
                  <a:pt x="31684" y="33012"/>
                </a:lnTo>
                <a:lnTo>
                  <a:pt x="26235" y="38121"/>
                </a:lnTo>
                <a:lnTo>
                  <a:pt x="22289" y="39395"/>
                </a:lnTo>
                <a:lnTo>
                  <a:pt x="41806" y="39395"/>
                </a:lnTo>
                <a:lnTo>
                  <a:pt x="43258" y="37220"/>
                </a:lnTo>
                <a:lnTo>
                  <a:pt x="45489" y="31426"/>
                </a:lnTo>
                <a:lnTo>
                  <a:pt x="46047" y="28129"/>
                </a:lnTo>
                <a:lnTo>
                  <a:pt x="46047" y="20784"/>
                </a:lnTo>
                <a:lnTo>
                  <a:pt x="45489" y="17513"/>
                </a:lnTo>
                <a:lnTo>
                  <a:pt x="43258" y="11742"/>
                </a:lnTo>
                <a:lnTo>
                  <a:pt x="41806" y="9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999" y="1529640"/>
            <a:ext cx="44450" cy="49530"/>
          </a:xfrm>
          <a:custGeom>
            <a:avLst/>
            <a:gdLst/>
            <a:ahLst/>
            <a:cxnLst/>
            <a:rect l="l" t="t" r="r" b="b"/>
            <a:pathLst>
              <a:path w="44450" h="49530">
                <a:moveTo>
                  <a:pt x="25741" y="0"/>
                </a:moveTo>
                <a:lnTo>
                  <a:pt x="0" y="0"/>
                </a:lnTo>
                <a:lnTo>
                  <a:pt x="0" y="48970"/>
                </a:lnTo>
                <a:lnTo>
                  <a:pt x="12594" y="48970"/>
                </a:lnTo>
                <a:lnTo>
                  <a:pt x="12594" y="30430"/>
                </a:lnTo>
                <a:lnTo>
                  <a:pt x="34793" y="30430"/>
                </a:lnTo>
                <a:lnTo>
                  <a:pt x="34589" y="30118"/>
                </a:lnTo>
                <a:lnTo>
                  <a:pt x="31863" y="27333"/>
                </a:lnTo>
                <a:lnTo>
                  <a:pt x="30320" y="26440"/>
                </a:lnTo>
                <a:lnTo>
                  <a:pt x="28598" y="26046"/>
                </a:lnTo>
                <a:lnTo>
                  <a:pt x="31738" y="25063"/>
                </a:lnTo>
                <a:lnTo>
                  <a:pt x="34087" y="23535"/>
                </a:lnTo>
                <a:lnTo>
                  <a:pt x="35494" y="21662"/>
                </a:lnTo>
                <a:lnTo>
                  <a:pt x="12594" y="21662"/>
                </a:lnTo>
                <a:lnTo>
                  <a:pt x="12594" y="9167"/>
                </a:lnTo>
                <a:lnTo>
                  <a:pt x="37988" y="9167"/>
                </a:lnTo>
                <a:lnTo>
                  <a:pt x="37988" y="8822"/>
                </a:lnTo>
                <a:lnTo>
                  <a:pt x="36483" y="5405"/>
                </a:lnTo>
                <a:lnTo>
                  <a:pt x="30471" y="1080"/>
                </a:lnTo>
                <a:lnTo>
                  <a:pt x="25741" y="0"/>
                </a:lnTo>
                <a:close/>
              </a:path>
              <a:path w="44450" h="49530">
                <a:moveTo>
                  <a:pt x="34793" y="30430"/>
                </a:moveTo>
                <a:lnTo>
                  <a:pt x="18255" y="30430"/>
                </a:lnTo>
                <a:lnTo>
                  <a:pt x="19911" y="30878"/>
                </a:lnTo>
                <a:lnTo>
                  <a:pt x="22396" y="32672"/>
                </a:lnTo>
                <a:lnTo>
                  <a:pt x="23622" y="34343"/>
                </a:lnTo>
                <a:lnTo>
                  <a:pt x="24830" y="36795"/>
                </a:lnTo>
                <a:lnTo>
                  <a:pt x="30791" y="48970"/>
                </a:lnTo>
                <a:lnTo>
                  <a:pt x="44233" y="48970"/>
                </a:lnTo>
                <a:lnTo>
                  <a:pt x="35969" y="32229"/>
                </a:lnTo>
                <a:lnTo>
                  <a:pt x="34793" y="30430"/>
                </a:lnTo>
                <a:close/>
              </a:path>
              <a:path w="44450" h="49530">
                <a:moveTo>
                  <a:pt x="37988" y="9167"/>
                </a:moveTo>
                <a:lnTo>
                  <a:pt x="20600" y="9167"/>
                </a:lnTo>
                <a:lnTo>
                  <a:pt x="22506" y="9646"/>
                </a:lnTo>
                <a:lnTo>
                  <a:pt x="24815" y="11560"/>
                </a:lnTo>
                <a:lnTo>
                  <a:pt x="25391" y="13147"/>
                </a:lnTo>
                <a:lnTo>
                  <a:pt x="25391" y="17605"/>
                </a:lnTo>
                <a:lnTo>
                  <a:pt x="24815" y="19215"/>
                </a:lnTo>
                <a:lnTo>
                  <a:pt x="22506" y="21173"/>
                </a:lnTo>
                <a:lnTo>
                  <a:pt x="20600" y="21662"/>
                </a:lnTo>
                <a:lnTo>
                  <a:pt x="35494" y="21662"/>
                </a:lnTo>
                <a:lnTo>
                  <a:pt x="37207" y="19384"/>
                </a:lnTo>
                <a:lnTo>
                  <a:pt x="37988" y="16730"/>
                </a:lnTo>
                <a:lnTo>
                  <a:pt x="37988" y="9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865" y="152964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09" h="49530">
                <a:moveTo>
                  <a:pt x="16085" y="0"/>
                </a:moveTo>
                <a:lnTo>
                  <a:pt x="0" y="0"/>
                </a:lnTo>
                <a:lnTo>
                  <a:pt x="0" y="48970"/>
                </a:lnTo>
                <a:lnTo>
                  <a:pt x="11990" y="48970"/>
                </a:lnTo>
                <a:lnTo>
                  <a:pt x="11990" y="13165"/>
                </a:lnTo>
                <a:lnTo>
                  <a:pt x="21675" y="13165"/>
                </a:lnTo>
                <a:lnTo>
                  <a:pt x="16085" y="0"/>
                </a:lnTo>
                <a:close/>
              </a:path>
              <a:path w="54609" h="49530">
                <a:moveTo>
                  <a:pt x="54411" y="13165"/>
                </a:moveTo>
                <a:lnTo>
                  <a:pt x="42520" y="13165"/>
                </a:lnTo>
                <a:lnTo>
                  <a:pt x="42520" y="48970"/>
                </a:lnTo>
                <a:lnTo>
                  <a:pt x="54411" y="48970"/>
                </a:lnTo>
                <a:lnTo>
                  <a:pt x="54411" y="13165"/>
                </a:lnTo>
                <a:close/>
              </a:path>
              <a:path w="54609" h="49530">
                <a:moveTo>
                  <a:pt x="21675" y="13165"/>
                </a:moveTo>
                <a:lnTo>
                  <a:pt x="11990" y="13165"/>
                </a:lnTo>
                <a:lnTo>
                  <a:pt x="23259" y="39598"/>
                </a:lnTo>
                <a:lnTo>
                  <a:pt x="31252" y="39598"/>
                </a:lnTo>
                <a:lnTo>
                  <a:pt x="36949" y="26233"/>
                </a:lnTo>
                <a:lnTo>
                  <a:pt x="27223" y="26233"/>
                </a:lnTo>
                <a:lnTo>
                  <a:pt x="21675" y="13165"/>
                </a:lnTo>
                <a:close/>
              </a:path>
              <a:path w="54609" h="49530">
                <a:moveTo>
                  <a:pt x="54411" y="0"/>
                </a:moveTo>
                <a:lnTo>
                  <a:pt x="38425" y="0"/>
                </a:lnTo>
                <a:lnTo>
                  <a:pt x="27223" y="26233"/>
                </a:lnTo>
                <a:lnTo>
                  <a:pt x="36949" y="26233"/>
                </a:lnTo>
                <a:lnTo>
                  <a:pt x="42520" y="13165"/>
                </a:lnTo>
                <a:lnTo>
                  <a:pt x="54411" y="13165"/>
                </a:lnTo>
                <a:lnTo>
                  <a:pt x="544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614" y="1615516"/>
            <a:ext cx="34290" cy="49530"/>
          </a:xfrm>
          <a:custGeom>
            <a:avLst/>
            <a:gdLst/>
            <a:ahLst/>
            <a:cxnLst/>
            <a:rect l="l" t="t" r="r" b="b"/>
            <a:pathLst>
              <a:path w="34290" h="49530">
                <a:moveTo>
                  <a:pt x="34057" y="0"/>
                </a:moveTo>
                <a:lnTo>
                  <a:pt x="0" y="0"/>
                </a:lnTo>
                <a:lnTo>
                  <a:pt x="0" y="48970"/>
                </a:lnTo>
                <a:lnTo>
                  <a:pt x="12595" y="48970"/>
                </a:lnTo>
                <a:lnTo>
                  <a:pt x="12595" y="28211"/>
                </a:lnTo>
                <a:lnTo>
                  <a:pt x="32746" y="28211"/>
                </a:lnTo>
                <a:lnTo>
                  <a:pt x="32746" y="18639"/>
                </a:lnTo>
                <a:lnTo>
                  <a:pt x="12595" y="18639"/>
                </a:lnTo>
                <a:lnTo>
                  <a:pt x="12595" y="9571"/>
                </a:lnTo>
                <a:lnTo>
                  <a:pt x="34057" y="9571"/>
                </a:lnTo>
                <a:lnTo>
                  <a:pt x="34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10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4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4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1" y="9472"/>
                </a:lnTo>
                <a:lnTo>
                  <a:pt x="27293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4" h="38100">
                <a:moveTo>
                  <a:pt x="27301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5" y="10882"/>
                </a:lnTo>
                <a:lnTo>
                  <a:pt x="27301" y="9472"/>
                </a:lnTo>
                <a:close/>
              </a:path>
              <a:path w="27304" h="38100">
                <a:moveTo>
                  <a:pt x="24372" y="0"/>
                </a:moveTo>
                <a:lnTo>
                  <a:pt x="21232" y="0"/>
                </a:lnTo>
                <a:lnTo>
                  <a:pt x="18875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3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24" y="162690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9"/>
                </a:moveTo>
                <a:lnTo>
                  <a:pt x="19353" y="7759"/>
                </a:lnTo>
                <a:lnTo>
                  <a:pt x="21634" y="8189"/>
                </a:lnTo>
                <a:lnTo>
                  <a:pt x="24559" y="9904"/>
                </a:lnTo>
                <a:lnTo>
                  <a:pt x="25291" y="11255"/>
                </a:lnTo>
                <a:lnTo>
                  <a:pt x="25291" y="14007"/>
                </a:lnTo>
                <a:lnTo>
                  <a:pt x="12031" y="14007"/>
                </a:lnTo>
                <a:lnTo>
                  <a:pt x="7391" y="15013"/>
                </a:lnTo>
                <a:lnTo>
                  <a:pt x="1476" y="19038"/>
                </a:lnTo>
                <a:lnTo>
                  <a:pt x="0" y="22202"/>
                </a:lnTo>
                <a:lnTo>
                  <a:pt x="0" y="30056"/>
                </a:lnTo>
                <a:lnTo>
                  <a:pt x="1184" y="32938"/>
                </a:lnTo>
                <a:lnTo>
                  <a:pt x="5924" y="37381"/>
                </a:lnTo>
                <a:lnTo>
                  <a:pt x="9008" y="38492"/>
                </a:lnTo>
                <a:lnTo>
                  <a:pt x="15627" y="38492"/>
                </a:lnTo>
                <a:lnTo>
                  <a:pt x="18017" y="37988"/>
                </a:lnTo>
                <a:lnTo>
                  <a:pt x="21951" y="35969"/>
                </a:lnTo>
                <a:lnTo>
                  <a:pt x="23720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8"/>
                </a:lnTo>
                <a:lnTo>
                  <a:pt x="11788" y="27431"/>
                </a:lnTo>
                <a:lnTo>
                  <a:pt x="11788" y="24295"/>
                </a:lnTo>
                <a:lnTo>
                  <a:pt x="12407" y="23057"/>
                </a:lnTo>
                <a:lnTo>
                  <a:pt x="14882" y="21380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9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6"/>
                </a:lnTo>
                <a:lnTo>
                  <a:pt x="37079" y="37586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5"/>
                </a:lnTo>
                <a:lnTo>
                  <a:pt x="24536" y="26729"/>
                </a:lnTo>
                <a:lnTo>
                  <a:pt x="21513" y="29934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6"/>
                </a:lnTo>
                <a:lnTo>
                  <a:pt x="8248" y="770"/>
                </a:lnTo>
                <a:lnTo>
                  <a:pt x="5730" y="1220"/>
                </a:lnTo>
                <a:lnTo>
                  <a:pt x="3224" y="1814"/>
                </a:lnTo>
                <a:lnTo>
                  <a:pt x="3224" y="10782"/>
                </a:lnTo>
                <a:lnTo>
                  <a:pt x="5080" y="9774"/>
                </a:lnTo>
                <a:lnTo>
                  <a:pt x="7089" y="9019"/>
                </a:lnTo>
                <a:lnTo>
                  <a:pt x="11409" y="8010"/>
                </a:lnTo>
                <a:lnTo>
                  <a:pt x="13746" y="7759"/>
                </a:lnTo>
                <a:lnTo>
                  <a:pt x="36054" y="7759"/>
                </a:lnTo>
                <a:lnTo>
                  <a:pt x="35613" y="6490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674" y="1626900"/>
            <a:ext cx="59055" cy="38100"/>
          </a:xfrm>
          <a:custGeom>
            <a:avLst/>
            <a:gdLst/>
            <a:ahLst/>
            <a:cxnLst/>
            <a:rect l="l" t="t" r="r" b="b"/>
            <a:pathLst>
              <a:path w="59055" h="38100">
                <a:moveTo>
                  <a:pt x="117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788" y="37586"/>
                </a:lnTo>
                <a:lnTo>
                  <a:pt x="11790" y="16103"/>
                </a:lnTo>
                <a:lnTo>
                  <a:pt x="12397" y="13480"/>
                </a:lnTo>
                <a:lnTo>
                  <a:pt x="14836" y="9789"/>
                </a:lnTo>
                <a:lnTo>
                  <a:pt x="16566" y="8868"/>
                </a:lnTo>
                <a:lnTo>
                  <a:pt x="58530" y="8868"/>
                </a:lnTo>
                <a:lnTo>
                  <a:pt x="57979" y="6976"/>
                </a:lnTo>
                <a:lnTo>
                  <a:pt x="34023" y="6976"/>
                </a:lnTo>
                <a:lnTo>
                  <a:pt x="33693" y="6247"/>
                </a:lnTo>
                <a:lnTo>
                  <a:pt x="11788" y="6247"/>
                </a:lnTo>
                <a:lnTo>
                  <a:pt x="11788" y="908"/>
                </a:lnTo>
                <a:close/>
              </a:path>
              <a:path w="59055" h="38100">
                <a:moveTo>
                  <a:pt x="40168" y="8868"/>
                </a:moveTo>
                <a:lnTo>
                  <a:pt x="20595" y="8868"/>
                </a:lnTo>
                <a:lnTo>
                  <a:pt x="21836" y="9451"/>
                </a:lnTo>
                <a:lnTo>
                  <a:pt x="23228" y="11785"/>
                </a:lnTo>
                <a:lnTo>
                  <a:pt x="23576" y="14401"/>
                </a:lnTo>
                <a:lnTo>
                  <a:pt x="23576" y="37586"/>
                </a:lnTo>
                <a:lnTo>
                  <a:pt x="35367" y="37586"/>
                </a:lnTo>
                <a:lnTo>
                  <a:pt x="35367" y="19573"/>
                </a:lnTo>
                <a:lnTo>
                  <a:pt x="35411" y="16103"/>
                </a:lnTo>
                <a:lnTo>
                  <a:pt x="36035" y="13451"/>
                </a:lnTo>
                <a:lnTo>
                  <a:pt x="38451" y="9784"/>
                </a:lnTo>
                <a:lnTo>
                  <a:pt x="40168" y="8868"/>
                </a:lnTo>
                <a:close/>
              </a:path>
              <a:path w="59055" h="38100">
                <a:moveTo>
                  <a:pt x="58530" y="8868"/>
                </a:moveTo>
                <a:lnTo>
                  <a:pt x="44087" y="8868"/>
                </a:lnTo>
                <a:lnTo>
                  <a:pt x="45315" y="9451"/>
                </a:lnTo>
                <a:lnTo>
                  <a:pt x="46841" y="11785"/>
                </a:lnTo>
                <a:lnTo>
                  <a:pt x="47222" y="13669"/>
                </a:lnTo>
                <a:lnTo>
                  <a:pt x="47222" y="16835"/>
                </a:lnTo>
                <a:lnTo>
                  <a:pt x="47217" y="17273"/>
                </a:lnTo>
                <a:lnTo>
                  <a:pt x="47204" y="17580"/>
                </a:lnTo>
                <a:lnTo>
                  <a:pt x="47194" y="17884"/>
                </a:lnTo>
                <a:lnTo>
                  <a:pt x="47178" y="18179"/>
                </a:lnTo>
                <a:lnTo>
                  <a:pt x="47155" y="18463"/>
                </a:lnTo>
                <a:lnTo>
                  <a:pt x="47155" y="37586"/>
                </a:lnTo>
                <a:lnTo>
                  <a:pt x="58944" y="37586"/>
                </a:lnTo>
                <a:lnTo>
                  <a:pt x="58944" y="10291"/>
                </a:lnTo>
                <a:lnTo>
                  <a:pt x="58530" y="8868"/>
                </a:lnTo>
                <a:close/>
              </a:path>
              <a:path w="59055" h="38100">
                <a:moveTo>
                  <a:pt x="50234" y="0"/>
                </a:moveTo>
                <a:lnTo>
                  <a:pt x="43585" y="0"/>
                </a:lnTo>
                <a:lnTo>
                  <a:pt x="41346" y="596"/>
                </a:lnTo>
                <a:lnTo>
                  <a:pt x="37269" y="2976"/>
                </a:lnTo>
                <a:lnTo>
                  <a:pt x="35508" y="4706"/>
                </a:lnTo>
                <a:lnTo>
                  <a:pt x="34023" y="6976"/>
                </a:lnTo>
                <a:lnTo>
                  <a:pt x="57979" y="6976"/>
                </a:lnTo>
                <a:lnTo>
                  <a:pt x="57843" y="6508"/>
                </a:lnTo>
                <a:lnTo>
                  <a:pt x="53439" y="1302"/>
                </a:lnTo>
                <a:lnTo>
                  <a:pt x="50234" y="0"/>
                </a:lnTo>
                <a:close/>
              </a:path>
              <a:path w="59055" h="38100">
                <a:moveTo>
                  <a:pt x="25437" y="0"/>
                </a:moveTo>
                <a:lnTo>
                  <a:pt x="20661" y="0"/>
                </a:lnTo>
                <a:lnTo>
                  <a:pt x="18606" y="524"/>
                </a:lnTo>
                <a:lnTo>
                  <a:pt x="14880" y="2618"/>
                </a:lnTo>
                <a:lnTo>
                  <a:pt x="13229" y="4176"/>
                </a:lnTo>
                <a:lnTo>
                  <a:pt x="11788" y="6247"/>
                </a:lnTo>
                <a:lnTo>
                  <a:pt x="33693" y="6247"/>
                </a:lnTo>
                <a:lnTo>
                  <a:pt x="33023" y="4770"/>
                </a:lnTo>
                <a:lnTo>
                  <a:pt x="31551" y="3058"/>
                </a:lnTo>
                <a:lnTo>
                  <a:pt x="27669" y="611"/>
                </a:lnTo>
                <a:lnTo>
                  <a:pt x="25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585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4"/>
                </a:lnTo>
                <a:lnTo>
                  <a:pt x="1809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11" y="36805"/>
                </a:lnTo>
                <a:lnTo>
                  <a:pt x="14375" y="38492"/>
                </a:lnTo>
                <a:lnTo>
                  <a:pt x="23801" y="38492"/>
                </a:lnTo>
                <a:lnTo>
                  <a:pt x="26578" y="38228"/>
                </a:lnTo>
                <a:lnTo>
                  <a:pt x="32132" y="37177"/>
                </a:lnTo>
                <a:lnTo>
                  <a:pt x="34909" y="36398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4"/>
                </a:lnTo>
                <a:lnTo>
                  <a:pt x="13270" y="27290"/>
                </a:lnTo>
                <a:lnTo>
                  <a:pt x="12277" y="25224"/>
                </a:lnTo>
                <a:lnTo>
                  <a:pt x="11990" y="22471"/>
                </a:lnTo>
                <a:lnTo>
                  <a:pt x="39398" y="22471"/>
                </a:lnTo>
                <a:lnTo>
                  <a:pt x="39398" y="15215"/>
                </a:lnTo>
                <a:lnTo>
                  <a:pt x="12123" y="15215"/>
                </a:lnTo>
                <a:lnTo>
                  <a:pt x="12471" y="12806"/>
                </a:lnTo>
                <a:lnTo>
                  <a:pt x="13352" y="10961"/>
                </a:lnTo>
                <a:lnTo>
                  <a:pt x="16182" y="8399"/>
                </a:lnTo>
                <a:lnTo>
                  <a:pt x="18022" y="7759"/>
                </a:lnTo>
                <a:lnTo>
                  <a:pt x="36749" y="7759"/>
                </a:lnTo>
                <a:lnTo>
                  <a:pt x="30740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9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6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70" y="8443"/>
                </a:lnTo>
                <a:lnTo>
                  <a:pt x="26660" y="11181"/>
                </a:lnTo>
                <a:lnTo>
                  <a:pt x="27308" y="12983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850" y="1613499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5" h="52069">
                <a:moveTo>
                  <a:pt x="35729" y="45645"/>
                </a:moveTo>
                <a:lnTo>
                  <a:pt x="11685" y="45645"/>
                </a:lnTo>
                <a:lnTo>
                  <a:pt x="13306" y="47782"/>
                </a:lnTo>
                <a:lnTo>
                  <a:pt x="15102" y="49356"/>
                </a:lnTo>
                <a:lnTo>
                  <a:pt x="19041" y="51386"/>
                </a:lnTo>
                <a:lnTo>
                  <a:pt x="21306" y="51893"/>
                </a:lnTo>
                <a:lnTo>
                  <a:pt x="28398" y="51893"/>
                </a:lnTo>
                <a:lnTo>
                  <a:pt x="32119" y="50096"/>
                </a:lnTo>
                <a:lnTo>
                  <a:pt x="35729" y="45645"/>
                </a:lnTo>
                <a:close/>
              </a:path>
              <a:path w="40005" h="52069">
                <a:moveTo>
                  <a:pt x="11685" y="0"/>
                </a:moveTo>
                <a:lnTo>
                  <a:pt x="0" y="0"/>
                </a:lnTo>
                <a:lnTo>
                  <a:pt x="0" y="50987"/>
                </a:lnTo>
                <a:lnTo>
                  <a:pt x="11685" y="50987"/>
                </a:lnTo>
                <a:lnTo>
                  <a:pt x="11685" y="45645"/>
                </a:lnTo>
                <a:lnTo>
                  <a:pt x="35729" y="45645"/>
                </a:lnTo>
                <a:lnTo>
                  <a:pt x="37610" y="43327"/>
                </a:lnTo>
                <a:lnTo>
                  <a:pt x="17004" y="43327"/>
                </a:lnTo>
                <a:lnTo>
                  <a:pt x="15064" y="42410"/>
                </a:lnTo>
                <a:lnTo>
                  <a:pt x="12364" y="38743"/>
                </a:lnTo>
                <a:lnTo>
                  <a:pt x="11685" y="36099"/>
                </a:lnTo>
                <a:lnTo>
                  <a:pt x="11685" y="29194"/>
                </a:lnTo>
                <a:lnTo>
                  <a:pt x="12364" y="26553"/>
                </a:lnTo>
                <a:lnTo>
                  <a:pt x="15064" y="22883"/>
                </a:lnTo>
                <a:lnTo>
                  <a:pt x="17004" y="21966"/>
                </a:lnTo>
                <a:lnTo>
                  <a:pt x="37610" y="21966"/>
                </a:lnTo>
                <a:lnTo>
                  <a:pt x="35729" y="19648"/>
                </a:lnTo>
                <a:lnTo>
                  <a:pt x="11685" y="19648"/>
                </a:lnTo>
                <a:lnTo>
                  <a:pt x="11685" y="0"/>
                </a:lnTo>
                <a:close/>
              </a:path>
              <a:path w="40005" h="52069">
                <a:moveTo>
                  <a:pt x="37610" y="21966"/>
                </a:moveTo>
                <a:lnTo>
                  <a:pt x="22056" y="21966"/>
                </a:lnTo>
                <a:lnTo>
                  <a:pt x="23983" y="22877"/>
                </a:lnTo>
                <a:lnTo>
                  <a:pt x="26640" y="26525"/>
                </a:lnTo>
                <a:lnTo>
                  <a:pt x="27305" y="29173"/>
                </a:lnTo>
                <a:lnTo>
                  <a:pt x="27305" y="36120"/>
                </a:lnTo>
                <a:lnTo>
                  <a:pt x="26640" y="38768"/>
                </a:lnTo>
                <a:lnTo>
                  <a:pt x="23983" y="42416"/>
                </a:lnTo>
                <a:lnTo>
                  <a:pt x="22056" y="43327"/>
                </a:lnTo>
                <a:lnTo>
                  <a:pt x="37610" y="43327"/>
                </a:lnTo>
                <a:lnTo>
                  <a:pt x="37942" y="42917"/>
                </a:lnTo>
                <a:lnTo>
                  <a:pt x="39395" y="38298"/>
                </a:lnTo>
                <a:lnTo>
                  <a:pt x="39395" y="26995"/>
                </a:lnTo>
                <a:lnTo>
                  <a:pt x="37942" y="22376"/>
                </a:lnTo>
                <a:lnTo>
                  <a:pt x="37610" y="21966"/>
                </a:lnTo>
                <a:close/>
              </a:path>
              <a:path w="40005" h="52069">
                <a:moveTo>
                  <a:pt x="28398" y="13400"/>
                </a:moveTo>
                <a:lnTo>
                  <a:pt x="21306" y="13400"/>
                </a:lnTo>
                <a:lnTo>
                  <a:pt x="19041" y="13907"/>
                </a:lnTo>
                <a:lnTo>
                  <a:pt x="15102" y="15937"/>
                </a:lnTo>
                <a:lnTo>
                  <a:pt x="13306" y="17511"/>
                </a:lnTo>
                <a:lnTo>
                  <a:pt x="11685" y="19648"/>
                </a:lnTo>
                <a:lnTo>
                  <a:pt x="35729" y="19648"/>
                </a:lnTo>
                <a:lnTo>
                  <a:pt x="32119" y="15197"/>
                </a:lnTo>
                <a:lnTo>
                  <a:pt x="28398" y="1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6572" y="162780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788" y="0"/>
                </a:moveTo>
                <a:lnTo>
                  <a:pt x="0" y="0"/>
                </a:lnTo>
                <a:lnTo>
                  <a:pt x="0" y="27320"/>
                </a:lnTo>
                <a:lnTo>
                  <a:pt x="1110" y="31096"/>
                </a:lnTo>
                <a:lnTo>
                  <a:pt x="5548" y="36286"/>
                </a:lnTo>
                <a:lnTo>
                  <a:pt x="8781" y="37583"/>
                </a:lnTo>
                <a:lnTo>
                  <a:pt x="15407" y="37583"/>
                </a:lnTo>
                <a:lnTo>
                  <a:pt x="17587" y="37077"/>
                </a:lnTo>
                <a:lnTo>
                  <a:pt x="21544" y="35047"/>
                </a:lnTo>
                <a:lnTo>
                  <a:pt x="23420" y="33473"/>
                </a:lnTo>
                <a:lnTo>
                  <a:pt x="25191" y="31336"/>
                </a:lnTo>
                <a:lnTo>
                  <a:pt x="36880" y="31336"/>
                </a:lnTo>
                <a:lnTo>
                  <a:pt x="36880" y="28715"/>
                </a:lnTo>
                <a:lnTo>
                  <a:pt x="16300" y="28715"/>
                </a:lnTo>
                <a:lnTo>
                  <a:pt x="15407" y="28511"/>
                </a:lnTo>
                <a:lnTo>
                  <a:pt x="13853" y="27681"/>
                </a:lnTo>
                <a:lnTo>
                  <a:pt x="13224" y="27093"/>
                </a:lnTo>
                <a:lnTo>
                  <a:pt x="12742" y="26327"/>
                </a:lnTo>
                <a:lnTo>
                  <a:pt x="12369" y="25739"/>
                </a:lnTo>
                <a:lnTo>
                  <a:pt x="12105" y="24797"/>
                </a:lnTo>
                <a:lnTo>
                  <a:pt x="11952" y="23499"/>
                </a:lnTo>
                <a:lnTo>
                  <a:pt x="11801" y="22202"/>
                </a:lnTo>
                <a:lnTo>
                  <a:pt x="11724" y="20080"/>
                </a:lnTo>
                <a:lnTo>
                  <a:pt x="11724" y="16134"/>
                </a:lnTo>
                <a:lnTo>
                  <a:pt x="11734" y="14135"/>
                </a:lnTo>
                <a:lnTo>
                  <a:pt x="11757" y="11135"/>
                </a:lnTo>
                <a:lnTo>
                  <a:pt x="11778" y="8138"/>
                </a:lnTo>
                <a:lnTo>
                  <a:pt x="11788" y="5645"/>
                </a:lnTo>
                <a:lnTo>
                  <a:pt x="11788" y="0"/>
                </a:lnTo>
                <a:close/>
              </a:path>
              <a:path w="37465" h="38100">
                <a:moveTo>
                  <a:pt x="36880" y="31336"/>
                </a:moveTo>
                <a:lnTo>
                  <a:pt x="25191" y="31336"/>
                </a:lnTo>
                <a:lnTo>
                  <a:pt x="25191" y="36677"/>
                </a:lnTo>
                <a:lnTo>
                  <a:pt x="36880" y="36677"/>
                </a:lnTo>
                <a:lnTo>
                  <a:pt x="36880" y="31336"/>
                </a:lnTo>
                <a:close/>
              </a:path>
              <a:path w="37465" h="38100">
                <a:moveTo>
                  <a:pt x="36880" y="0"/>
                </a:moveTo>
                <a:lnTo>
                  <a:pt x="25191" y="0"/>
                </a:lnTo>
                <a:lnTo>
                  <a:pt x="25191" y="21421"/>
                </a:lnTo>
                <a:lnTo>
                  <a:pt x="24490" y="24029"/>
                </a:lnTo>
                <a:lnTo>
                  <a:pt x="21687" y="27779"/>
                </a:lnTo>
                <a:lnTo>
                  <a:pt x="19760" y="28715"/>
                </a:lnTo>
                <a:lnTo>
                  <a:pt x="36880" y="28715"/>
                </a:lnTo>
                <a:lnTo>
                  <a:pt x="3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496" y="1613499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5">
                <a:moveTo>
                  <a:pt x="17531" y="22670"/>
                </a:moveTo>
                <a:lnTo>
                  <a:pt x="5845" y="22670"/>
                </a:lnTo>
                <a:lnTo>
                  <a:pt x="5845" y="50987"/>
                </a:lnTo>
                <a:lnTo>
                  <a:pt x="17531" y="50987"/>
                </a:lnTo>
                <a:lnTo>
                  <a:pt x="17531" y="22670"/>
                </a:lnTo>
                <a:close/>
              </a:path>
              <a:path w="53975" h="51435">
                <a:moveTo>
                  <a:pt x="42723" y="22670"/>
                </a:moveTo>
                <a:lnTo>
                  <a:pt x="31034" y="22670"/>
                </a:lnTo>
                <a:lnTo>
                  <a:pt x="31034" y="50987"/>
                </a:lnTo>
                <a:lnTo>
                  <a:pt x="42723" y="50987"/>
                </a:lnTo>
                <a:lnTo>
                  <a:pt x="42723" y="22670"/>
                </a:lnTo>
                <a:close/>
              </a:path>
              <a:path w="53975" h="51435">
                <a:moveTo>
                  <a:pt x="52799" y="14309"/>
                </a:moveTo>
                <a:lnTo>
                  <a:pt x="0" y="14309"/>
                </a:lnTo>
                <a:lnTo>
                  <a:pt x="0" y="22670"/>
                </a:lnTo>
                <a:lnTo>
                  <a:pt x="52799" y="22670"/>
                </a:lnTo>
                <a:lnTo>
                  <a:pt x="52799" y="14309"/>
                </a:lnTo>
                <a:close/>
              </a:path>
              <a:path w="53975" h="51435">
                <a:moveTo>
                  <a:pt x="28516" y="0"/>
                </a:moveTo>
                <a:lnTo>
                  <a:pt x="14864" y="0"/>
                </a:lnTo>
                <a:lnTo>
                  <a:pt x="11414" y="962"/>
                </a:lnTo>
                <a:lnTo>
                  <a:pt x="6958" y="4791"/>
                </a:lnTo>
                <a:lnTo>
                  <a:pt x="5845" y="7744"/>
                </a:lnTo>
                <a:lnTo>
                  <a:pt x="5845" y="14309"/>
                </a:lnTo>
                <a:lnTo>
                  <a:pt x="17531" y="14309"/>
                </a:lnTo>
                <a:lnTo>
                  <a:pt x="17531" y="10229"/>
                </a:lnTo>
                <a:lnTo>
                  <a:pt x="17861" y="9167"/>
                </a:lnTo>
                <a:lnTo>
                  <a:pt x="18519" y="8550"/>
                </a:lnTo>
                <a:lnTo>
                  <a:pt x="19174" y="7957"/>
                </a:lnTo>
                <a:lnTo>
                  <a:pt x="20339" y="7657"/>
                </a:lnTo>
                <a:lnTo>
                  <a:pt x="28516" y="7657"/>
                </a:lnTo>
                <a:lnTo>
                  <a:pt x="28516" y="0"/>
                </a:lnTo>
                <a:close/>
              </a:path>
              <a:path w="53975" h="51435">
                <a:moveTo>
                  <a:pt x="53705" y="0"/>
                </a:moveTo>
                <a:lnTo>
                  <a:pt x="40053" y="0"/>
                </a:lnTo>
                <a:lnTo>
                  <a:pt x="36603" y="962"/>
                </a:lnTo>
                <a:lnTo>
                  <a:pt x="34377" y="2886"/>
                </a:lnTo>
                <a:lnTo>
                  <a:pt x="32147" y="4791"/>
                </a:lnTo>
                <a:lnTo>
                  <a:pt x="31034" y="7744"/>
                </a:lnTo>
                <a:lnTo>
                  <a:pt x="31034" y="14309"/>
                </a:lnTo>
                <a:lnTo>
                  <a:pt x="42723" y="14309"/>
                </a:lnTo>
                <a:lnTo>
                  <a:pt x="42723" y="10229"/>
                </a:lnTo>
                <a:lnTo>
                  <a:pt x="43050" y="9167"/>
                </a:lnTo>
                <a:lnTo>
                  <a:pt x="43708" y="8550"/>
                </a:lnTo>
                <a:lnTo>
                  <a:pt x="44366" y="7957"/>
                </a:lnTo>
                <a:lnTo>
                  <a:pt x="45528" y="7657"/>
                </a:lnTo>
                <a:lnTo>
                  <a:pt x="53705" y="7657"/>
                </a:lnTo>
                <a:lnTo>
                  <a:pt x="53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710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4"/>
                </a:lnTo>
                <a:lnTo>
                  <a:pt x="1806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08" y="36805"/>
                </a:lnTo>
                <a:lnTo>
                  <a:pt x="14375" y="38492"/>
                </a:lnTo>
                <a:lnTo>
                  <a:pt x="23799" y="38492"/>
                </a:lnTo>
                <a:lnTo>
                  <a:pt x="26576" y="38228"/>
                </a:lnTo>
                <a:lnTo>
                  <a:pt x="32130" y="37177"/>
                </a:lnTo>
                <a:lnTo>
                  <a:pt x="34906" y="36398"/>
                </a:lnTo>
                <a:lnTo>
                  <a:pt x="37683" y="35367"/>
                </a:lnTo>
                <a:lnTo>
                  <a:pt x="37683" y="30732"/>
                </a:lnTo>
                <a:lnTo>
                  <a:pt x="19056" y="30732"/>
                </a:lnTo>
                <a:lnTo>
                  <a:pt x="16676" y="30044"/>
                </a:lnTo>
                <a:lnTo>
                  <a:pt x="13267" y="27290"/>
                </a:lnTo>
                <a:lnTo>
                  <a:pt x="12274" y="25224"/>
                </a:lnTo>
                <a:lnTo>
                  <a:pt x="11990" y="22471"/>
                </a:lnTo>
                <a:lnTo>
                  <a:pt x="39395" y="22471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6"/>
                </a:lnTo>
                <a:lnTo>
                  <a:pt x="13349" y="10961"/>
                </a:lnTo>
                <a:lnTo>
                  <a:pt x="16180" y="8399"/>
                </a:lnTo>
                <a:lnTo>
                  <a:pt x="18020" y="7759"/>
                </a:lnTo>
                <a:lnTo>
                  <a:pt x="36749" y="7759"/>
                </a:lnTo>
                <a:lnTo>
                  <a:pt x="30737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9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6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68" y="8443"/>
                </a:lnTo>
                <a:lnTo>
                  <a:pt x="26658" y="11181"/>
                </a:lnTo>
                <a:lnTo>
                  <a:pt x="27305" y="12983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972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5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7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3" y="9472"/>
                </a:lnTo>
                <a:lnTo>
                  <a:pt x="27295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5" h="38100">
                <a:moveTo>
                  <a:pt x="27303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8" y="10882"/>
                </a:lnTo>
                <a:lnTo>
                  <a:pt x="27303" y="9472"/>
                </a:lnTo>
                <a:close/>
              </a:path>
              <a:path w="27305" h="38100">
                <a:moveTo>
                  <a:pt x="24372" y="0"/>
                </a:moveTo>
                <a:lnTo>
                  <a:pt x="21232" y="0"/>
                </a:lnTo>
                <a:lnTo>
                  <a:pt x="18877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5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2796" y="1305523"/>
            <a:ext cx="987494" cy="860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134" y="1365493"/>
            <a:ext cx="867487" cy="469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107134" y="0"/>
                </a:moveTo>
                <a:lnTo>
                  <a:pt x="107134" y="30699"/>
                </a:lnTo>
                <a:lnTo>
                  <a:pt x="0" y="30699"/>
                </a:lnTo>
                <a:lnTo>
                  <a:pt x="0" y="92100"/>
                </a:lnTo>
                <a:lnTo>
                  <a:pt x="107134" y="92100"/>
                </a:lnTo>
                <a:lnTo>
                  <a:pt x="107134" y="122797"/>
                </a:lnTo>
                <a:lnTo>
                  <a:pt x="214270" y="61398"/>
                </a:lnTo>
                <a:lnTo>
                  <a:pt x="107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9848" y="201812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9402" y="2174986"/>
            <a:ext cx="38100" cy="15875"/>
          </a:xfrm>
          <a:custGeom>
            <a:avLst/>
            <a:gdLst/>
            <a:ahLst/>
            <a:cxnLst/>
            <a:rect l="l" t="t" r="r" b="b"/>
            <a:pathLst>
              <a:path w="38100" h="15875">
                <a:moveTo>
                  <a:pt x="0" y="15822"/>
                </a:moveTo>
                <a:lnTo>
                  <a:pt x="37540" y="15822"/>
                </a:lnTo>
                <a:lnTo>
                  <a:pt x="3754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6"/>
                </a:lnTo>
                <a:lnTo>
                  <a:pt x="0" y="15823"/>
                </a:lnTo>
                <a:lnTo>
                  <a:pt x="15821" y="15823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40" y="0"/>
                </a:moveTo>
                <a:lnTo>
                  <a:pt x="0" y="0"/>
                </a:lnTo>
                <a:lnTo>
                  <a:pt x="0" y="15823"/>
                </a:lnTo>
                <a:lnTo>
                  <a:pt x="15824" y="15823"/>
                </a:lnTo>
                <a:lnTo>
                  <a:pt x="15824" y="7086"/>
                </a:lnTo>
                <a:lnTo>
                  <a:pt x="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4026" y="2033943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2"/>
                </a:moveTo>
                <a:lnTo>
                  <a:pt x="308741" y="141042"/>
                </a:lnTo>
                <a:lnTo>
                  <a:pt x="308741" y="0"/>
                </a:lnTo>
                <a:lnTo>
                  <a:pt x="0" y="0"/>
                </a:lnTo>
                <a:lnTo>
                  <a:pt x="0" y="14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40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9848" y="2012642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9402" y="2185331"/>
            <a:ext cx="38100" cy="11430"/>
          </a:xfrm>
          <a:custGeom>
            <a:avLst/>
            <a:gdLst/>
            <a:ahLst/>
            <a:cxnLst/>
            <a:rect l="l" t="t" r="r" b="b"/>
            <a:pathLst>
              <a:path w="38100" h="11430">
                <a:moveTo>
                  <a:pt x="0" y="10954"/>
                </a:moveTo>
                <a:lnTo>
                  <a:pt x="37540" y="10954"/>
                </a:lnTo>
                <a:lnTo>
                  <a:pt x="3754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3"/>
                </a:moveTo>
                <a:lnTo>
                  <a:pt x="0" y="7086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40" y="0"/>
                </a:lnTo>
                <a:lnTo>
                  <a:pt x="15824" y="7086"/>
                </a:lnTo>
                <a:lnTo>
                  <a:pt x="15824" y="158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4026" y="203394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2767" y="203394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40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307" y="2040115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2107" y="2196981"/>
            <a:ext cx="37465" cy="15875"/>
          </a:xfrm>
          <a:custGeom>
            <a:avLst/>
            <a:gdLst/>
            <a:ahLst/>
            <a:cxnLst/>
            <a:rect l="l" t="t" r="r" b="b"/>
            <a:pathLst>
              <a:path w="37464" h="15875">
                <a:moveTo>
                  <a:pt x="0" y="15823"/>
                </a:moveTo>
                <a:lnTo>
                  <a:pt x="37294" y="15823"/>
                </a:lnTo>
                <a:lnTo>
                  <a:pt x="37294" y="0"/>
                </a:lnTo>
                <a:lnTo>
                  <a:pt x="0" y="0"/>
                </a:lnTo>
                <a:lnTo>
                  <a:pt x="0" y="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4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7084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6485" y="2055937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1" y="8737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2307" y="2034638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7" y="10954"/>
                </a:lnTo>
                <a:lnTo>
                  <a:pt x="2770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2107" y="2207327"/>
            <a:ext cx="37465" cy="11430"/>
          </a:xfrm>
          <a:custGeom>
            <a:avLst/>
            <a:gdLst/>
            <a:ahLst/>
            <a:cxnLst/>
            <a:rect l="l" t="t" r="r" b="b"/>
            <a:pathLst>
              <a:path w="37464" h="11430">
                <a:moveTo>
                  <a:pt x="0" y="10954"/>
                </a:moveTo>
                <a:lnTo>
                  <a:pt x="37297" y="10954"/>
                </a:lnTo>
                <a:lnTo>
                  <a:pt x="372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4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1" y="7084"/>
                </a:lnTo>
                <a:lnTo>
                  <a:pt x="15821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485" y="205593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1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5227" y="205593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15821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9647" y="2071650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9647" y="2223881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7086" y="0"/>
                </a:lnTo>
                <a:lnTo>
                  <a:pt x="0" y="7085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7085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3823" y="2087472"/>
            <a:ext cx="304165" cy="136525"/>
          </a:xfrm>
          <a:custGeom>
            <a:avLst/>
            <a:gdLst/>
            <a:ahLst/>
            <a:cxnLst/>
            <a:rect l="l" t="t" r="r" b="b"/>
            <a:pathLst>
              <a:path w="304164" h="136525">
                <a:moveTo>
                  <a:pt x="0" y="136408"/>
                </a:moveTo>
                <a:lnTo>
                  <a:pt x="304106" y="136408"/>
                </a:lnTo>
                <a:lnTo>
                  <a:pt x="304106" y="0"/>
                </a:lnTo>
                <a:lnTo>
                  <a:pt x="0" y="0"/>
                </a:lnTo>
                <a:lnTo>
                  <a:pt x="0" y="13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8737"/>
                </a:lnTo>
                <a:lnTo>
                  <a:pt x="7086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9647" y="2066173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9647" y="2234227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5"/>
                </a:lnTo>
                <a:lnTo>
                  <a:pt x="7086" y="0"/>
                </a:lnTo>
                <a:lnTo>
                  <a:pt x="15824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4" y="7085"/>
                </a:lnTo>
                <a:lnTo>
                  <a:pt x="15824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33823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7932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15822"/>
                </a:moveTo>
                <a:lnTo>
                  <a:pt x="7086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3693" y="2130486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30">
                <a:moveTo>
                  <a:pt x="27187" y="0"/>
                </a:moveTo>
                <a:lnTo>
                  <a:pt x="0" y="0"/>
                </a:lnTo>
                <a:lnTo>
                  <a:pt x="0" y="48969"/>
                </a:lnTo>
                <a:lnTo>
                  <a:pt x="12597" y="48969"/>
                </a:lnTo>
                <a:lnTo>
                  <a:pt x="12597" y="31940"/>
                </a:lnTo>
                <a:lnTo>
                  <a:pt x="27187" y="31940"/>
                </a:lnTo>
                <a:lnTo>
                  <a:pt x="31971" y="30560"/>
                </a:lnTo>
                <a:lnTo>
                  <a:pt x="38638" y="25034"/>
                </a:lnTo>
                <a:lnTo>
                  <a:pt x="39593" y="22772"/>
                </a:lnTo>
                <a:lnTo>
                  <a:pt x="12597" y="22772"/>
                </a:lnTo>
                <a:lnTo>
                  <a:pt x="12597" y="9168"/>
                </a:lnTo>
                <a:lnTo>
                  <a:pt x="39595" y="9168"/>
                </a:lnTo>
                <a:lnTo>
                  <a:pt x="38638" y="6906"/>
                </a:lnTo>
                <a:lnTo>
                  <a:pt x="31971" y="1380"/>
                </a:lnTo>
                <a:lnTo>
                  <a:pt x="27187" y="0"/>
                </a:lnTo>
                <a:close/>
              </a:path>
              <a:path w="40640" h="49530">
                <a:moveTo>
                  <a:pt x="39595" y="9168"/>
                </a:moveTo>
                <a:lnTo>
                  <a:pt x="22064" y="9168"/>
                </a:lnTo>
                <a:lnTo>
                  <a:pt x="23960" y="9756"/>
                </a:lnTo>
                <a:lnTo>
                  <a:pt x="26637" y="12104"/>
                </a:lnTo>
                <a:lnTo>
                  <a:pt x="27308" y="13779"/>
                </a:lnTo>
                <a:lnTo>
                  <a:pt x="27308" y="18129"/>
                </a:lnTo>
                <a:lnTo>
                  <a:pt x="26637" y="19808"/>
                </a:lnTo>
                <a:lnTo>
                  <a:pt x="23960" y="22179"/>
                </a:lnTo>
                <a:lnTo>
                  <a:pt x="22064" y="22772"/>
                </a:lnTo>
                <a:lnTo>
                  <a:pt x="39593" y="22772"/>
                </a:lnTo>
                <a:lnTo>
                  <a:pt x="40304" y="21087"/>
                </a:lnTo>
                <a:lnTo>
                  <a:pt x="40304" y="10843"/>
                </a:lnTo>
                <a:lnTo>
                  <a:pt x="39595" y="9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9345" y="2128471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4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4310" y="2141872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8"/>
                </a:moveTo>
                <a:lnTo>
                  <a:pt x="19353" y="7758"/>
                </a:lnTo>
                <a:lnTo>
                  <a:pt x="21634" y="8187"/>
                </a:lnTo>
                <a:lnTo>
                  <a:pt x="24559" y="9903"/>
                </a:lnTo>
                <a:lnTo>
                  <a:pt x="25291" y="11256"/>
                </a:lnTo>
                <a:lnTo>
                  <a:pt x="25291" y="14005"/>
                </a:lnTo>
                <a:lnTo>
                  <a:pt x="12031" y="14005"/>
                </a:lnTo>
                <a:lnTo>
                  <a:pt x="7391" y="15012"/>
                </a:lnTo>
                <a:lnTo>
                  <a:pt x="1479" y="19038"/>
                </a:lnTo>
                <a:lnTo>
                  <a:pt x="0" y="22200"/>
                </a:lnTo>
                <a:lnTo>
                  <a:pt x="0" y="30055"/>
                </a:lnTo>
                <a:lnTo>
                  <a:pt x="1184" y="32938"/>
                </a:lnTo>
                <a:lnTo>
                  <a:pt x="5922" y="37380"/>
                </a:lnTo>
                <a:lnTo>
                  <a:pt x="9008" y="38491"/>
                </a:lnTo>
                <a:lnTo>
                  <a:pt x="15627" y="38491"/>
                </a:lnTo>
                <a:lnTo>
                  <a:pt x="18017" y="37986"/>
                </a:lnTo>
                <a:lnTo>
                  <a:pt x="21948" y="35967"/>
                </a:lnTo>
                <a:lnTo>
                  <a:pt x="23717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6"/>
                </a:lnTo>
                <a:lnTo>
                  <a:pt x="11790" y="27431"/>
                </a:lnTo>
                <a:lnTo>
                  <a:pt x="11790" y="24293"/>
                </a:lnTo>
                <a:lnTo>
                  <a:pt x="12407" y="23056"/>
                </a:lnTo>
                <a:lnTo>
                  <a:pt x="14882" y="21377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8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3"/>
                </a:lnTo>
                <a:lnTo>
                  <a:pt x="37079" y="37583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4"/>
                </a:lnTo>
                <a:lnTo>
                  <a:pt x="24536" y="26729"/>
                </a:lnTo>
                <a:lnTo>
                  <a:pt x="21513" y="29931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4"/>
                </a:lnTo>
                <a:lnTo>
                  <a:pt x="8248" y="768"/>
                </a:lnTo>
                <a:lnTo>
                  <a:pt x="5730" y="1219"/>
                </a:lnTo>
                <a:lnTo>
                  <a:pt x="3224" y="1813"/>
                </a:lnTo>
                <a:lnTo>
                  <a:pt x="3224" y="10781"/>
                </a:lnTo>
                <a:lnTo>
                  <a:pt x="5080" y="9773"/>
                </a:lnTo>
                <a:lnTo>
                  <a:pt x="7086" y="9017"/>
                </a:lnTo>
                <a:lnTo>
                  <a:pt x="11409" y="8009"/>
                </a:lnTo>
                <a:lnTo>
                  <a:pt x="13746" y="7758"/>
                </a:lnTo>
                <a:lnTo>
                  <a:pt x="36054" y="7758"/>
                </a:lnTo>
                <a:lnTo>
                  <a:pt x="35613" y="6489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3360" y="2141872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688" y="906"/>
                </a:moveTo>
                <a:lnTo>
                  <a:pt x="0" y="906"/>
                </a:lnTo>
                <a:lnTo>
                  <a:pt x="0" y="37583"/>
                </a:lnTo>
                <a:lnTo>
                  <a:pt x="11688" y="37583"/>
                </a:lnTo>
                <a:lnTo>
                  <a:pt x="11688" y="16201"/>
                </a:lnTo>
                <a:lnTo>
                  <a:pt x="12389" y="13587"/>
                </a:lnTo>
                <a:lnTo>
                  <a:pt x="15192" y="9810"/>
                </a:lnTo>
                <a:lnTo>
                  <a:pt x="17119" y="8866"/>
                </a:lnTo>
                <a:lnTo>
                  <a:pt x="36466" y="8866"/>
                </a:lnTo>
                <a:lnTo>
                  <a:pt x="35779" y="6506"/>
                </a:lnTo>
                <a:lnTo>
                  <a:pt x="35561" y="6247"/>
                </a:lnTo>
                <a:lnTo>
                  <a:pt x="11688" y="6247"/>
                </a:lnTo>
                <a:lnTo>
                  <a:pt x="11688" y="906"/>
                </a:lnTo>
                <a:close/>
              </a:path>
              <a:path w="37465" h="38100">
                <a:moveTo>
                  <a:pt x="36466" y="8866"/>
                </a:moveTo>
                <a:lnTo>
                  <a:pt x="20579" y="8866"/>
                </a:lnTo>
                <a:lnTo>
                  <a:pt x="21478" y="9079"/>
                </a:lnTo>
                <a:lnTo>
                  <a:pt x="23054" y="9931"/>
                </a:lnTo>
                <a:lnTo>
                  <a:pt x="23679" y="10525"/>
                </a:lnTo>
                <a:lnTo>
                  <a:pt x="24137" y="11290"/>
                </a:lnTo>
                <a:lnTo>
                  <a:pt x="24487" y="11857"/>
                </a:lnTo>
                <a:lnTo>
                  <a:pt x="24733" y="12741"/>
                </a:lnTo>
                <a:lnTo>
                  <a:pt x="25020" y="15142"/>
                </a:lnTo>
                <a:lnTo>
                  <a:pt x="25089" y="17324"/>
                </a:lnTo>
                <a:lnTo>
                  <a:pt x="25089" y="37583"/>
                </a:lnTo>
                <a:lnTo>
                  <a:pt x="36880" y="37583"/>
                </a:lnTo>
                <a:lnTo>
                  <a:pt x="36880" y="10289"/>
                </a:lnTo>
                <a:lnTo>
                  <a:pt x="36466" y="8866"/>
                </a:lnTo>
                <a:close/>
              </a:path>
              <a:path w="37465" h="38100">
                <a:moveTo>
                  <a:pt x="28165" y="0"/>
                </a:moveTo>
                <a:lnTo>
                  <a:pt x="21518" y="0"/>
                </a:lnTo>
                <a:lnTo>
                  <a:pt x="19320" y="507"/>
                </a:lnTo>
                <a:lnTo>
                  <a:pt x="15340" y="2534"/>
                </a:lnTo>
                <a:lnTo>
                  <a:pt x="13459" y="4110"/>
                </a:lnTo>
                <a:lnTo>
                  <a:pt x="11688" y="6247"/>
                </a:lnTo>
                <a:lnTo>
                  <a:pt x="35561" y="6247"/>
                </a:lnTo>
                <a:lnTo>
                  <a:pt x="31385" y="1301"/>
                </a:lnTo>
                <a:lnTo>
                  <a:pt x="2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29492" y="2141872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2"/>
                </a:lnTo>
                <a:lnTo>
                  <a:pt x="1809" y="8564"/>
                </a:lnTo>
                <a:lnTo>
                  <a:pt x="0" y="13266"/>
                </a:lnTo>
                <a:lnTo>
                  <a:pt x="0" y="25332"/>
                </a:lnTo>
                <a:lnTo>
                  <a:pt x="1842" y="30062"/>
                </a:lnTo>
                <a:lnTo>
                  <a:pt x="9211" y="36804"/>
                </a:lnTo>
                <a:lnTo>
                  <a:pt x="14375" y="38491"/>
                </a:lnTo>
                <a:lnTo>
                  <a:pt x="23801" y="38491"/>
                </a:lnTo>
                <a:lnTo>
                  <a:pt x="26578" y="38228"/>
                </a:lnTo>
                <a:lnTo>
                  <a:pt x="32130" y="37176"/>
                </a:lnTo>
                <a:lnTo>
                  <a:pt x="34909" y="36397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3"/>
                </a:lnTo>
                <a:lnTo>
                  <a:pt x="13270" y="27289"/>
                </a:lnTo>
                <a:lnTo>
                  <a:pt x="12277" y="25223"/>
                </a:lnTo>
                <a:lnTo>
                  <a:pt x="11990" y="22469"/>
                </a:lnTo>
                <a:lnTo>
                  <a:pt x="39398" y="22469"/>
                </a:lnTo>
                <a:lnTo>
                  <a:pt x="39398" y="15215"/>
                </a:lnTo>
                <a:lnTo>
                  <a:pt x="12121" y="15215"/>
                </a:lnTo>
                <a:lnTo>
                  <a:pt x="12469" y="12805"/>
                </a:lnTo>
                <a:lnTo>
                  <a:pt x="13352" y="10961"/>
                </a:lnTo>
                <a:lnTo>
                  <a:pt x="16182" y="8398"/>
                </a:lnTo>
                <a:lnTo>
                  <a:pt x="18022" y="7758"/>
                </a:lnTo>
                <a:lnTo>
                  <a:pt x="36749" y="7758"/>
                </a:lnTo>
                <a:lnTo>
                  <a:pt x="30740" y="1735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8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5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8"/>
                </a:lnTo>
                <a:close/>
              </a:path>
              <a:path w="40005" h="38735">
                <a:moveTo>
                  <a:pt x="36749" y="7758"/>
                </a:moveTo>
                <a:lnTo>
                  <a:pt x="22376" y="7758"/>
                </a:lnTo>
                <a:lnTo>
                  <a:pt x="24068" y="8442"/>
                </a:lnTo>
                <a:lnTo>
                  <a:pt x="26660" y="11180"/>
                </a:lnTo>
                <a:lnTo>
                  <a:pt x="27308" y="12981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4"/>
                </a:lnTo>
                <a:lnTo>
                  <a:pt x="37665" y="8675"/>
                </a:lnTo>
                <a:lnTo>
                  <a:pt x="36749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6541" y="2141872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604" y="27306"/>
                </a:moveTo>
                <a:lnTo>
                  <a:pt x="604" y="36172"/>
                </a:lnTo>
                <a:lnTo>
                  <a:pt x="3327" y="36945"/>
                </a:lnTo>
                <a:lnTo>
                  <a:pt x="5978" y="37525"/>
                </a:lnTo>
                <a:lnTo>
                  <a:pt x="11140" y="38297"/>
                </a:lnTo>
                <a:lnTo>
                  <a:pt x="13641" y="38491"/>
                </a:lnTo>
                <a:lnTo>
                  <a:pt x="21767" y="38491"/>
                </a:lnTo>
                <a:lnTo>
                  <a:pt x="26059" y="37507"/>
                </a:lnTo>
                <a:lnTo>
                  <a:pt x="31812" y="33573"/>
                </a:lnTo>
                <a:lnTo>
                  <a:pt x="33203" y="30732"/>
                </a:lnTo>
                <a:lnTo>
                  <a:pt x="12676" y="30732"/>
                </a:lnTo>
                <a:lnTo>
                  <a:pt x="10193" y="30446"/>
                </a:lnTo>
                <a:lnTo>
                  <a:pt x="5308" y="29304"/>
                </a:lnTo>
                <a:lnTo>
                  <a:pt x="2925" y="28447"/>
                </a:lnTo>
                <a:lnTo>
                  <a:pt x="604" y="27306"/>
                </a:lnTo>
                <a:close/>
              </a:path>
              <a:path w="33655" h="38735">
                <a:moveTo>
                  <a:pt x="18411" y="0"/>
                </a:moveTo>
                <a:lnTo>
                  <a:pt x="10746" y="0"/>
                </a:lnTo>
                <a:lnTo>
                  <a:pt x="6661" y="937"/>
                </a:lnTo>
                <a:lnTo>
                  <a:pt x="1330" y="4690"/>
                </a:lnTo>
                <a:lnTo>
                  <a:pt x="0" y="7569"/>
                </a:lnTo>
                <a:lnTo>
                  <a:pt x="0" y="15052"/>
                </a:lnTo>
                <a:lnTo>
                  <a:pt x="1046" y="17735"/>
                </a:lnTo>
                <a:lnTo>
                  <a:pt x="5236" y="21268"/>
                </a:lnTo>
                <a:lnTo>
                  <a:pt x="8893" y="22479"/>
                </a:lnTo>
                <a:lnTo>
                  <a:pt x="18516" y="23681"/>
                </a:lnTo>
                <a:lnTo>
                  <a:pt x="20090" y="24082"/>
                </a:lnTo>
                <a:lnTo>
                  <a:pt x="21669" y="25113"/>
                </a:lnTo>
                <a:lnTo>
                  <a:pt x="22064" y="25897"/>
                </a:lnTo>
                <a:lnTo>
                  <a:pt x="22064" y="28198"/>
                </a:lnTo>
                <a:lnTo>
                  <a:pt x="21488" y="29141"/>
                </a:lnTo>
                <a:lnTo>
                  <a:pt x="19187" y="30414"/>
                </a:lnTo>
                <a:lnTo>
                  <a:pt x="17472" y="30732"/>
                </a:lnTo>
                <a:lnTo>
                  <a:pt x="33203" y="30732"/>
                </a:lnTo>
                <a:lnTo>
                  <a:pt x="33250" y="22985"/>
                </a:lnTo>
                <a:lnTo>
                  <a:pt x="32211" y="20243"/>
                </a:lnTo>
                <a:lnTo>
                  <a:pt x="28060" y="16746"/>
                </a:lnTo>
                <a:lnTo>
                  <a:pt x="24016" y="15490"/>
                </a:lnTo>
                <a:lnTo>
                  <a:pt x="18004" y="14725"/>
                </a:lnTo>
                <a:lnTo>
                  <a:pt x="15962" y="14429"/>
                </a:lnTo>
                <a:lnTo>
                  <a:pt x="13861" y="14189"/>
                </a:lnTo>
                <a:lnTo>
                  <a:pt x="12407" y="13819"/>
                </a:lnTo>
                <a:lnTo>
                  <a:pt x="10782" y="12815"/>
                </a:lnTo>
                <a:lnTo>
                  <a:pt x="10378" y="12095"/>
                </a:lnTo>
                <a:lnTo>
                  <a:pt x="10378" y="10003"/>
                </a:lnTo>
                <a:lnTo>
                  <a:pt x="10918" y="9147"/>
                </a:lnTo>
                <a:lnTo>
                  <a:pt x="13078" y="8036"/>
                </a:lnTo>
                <a:lnTo>
                  <a:pt x="14729" y="7758"/>
                </a:lnTo>
                <a:lnTo>
                  <a:pt x="30832" y="7758"/>
                </a:lnTo>
                <a:lnTo>
                  <a:pt x="30832" y="2014"/>
                </a:lnTo>
                <a:lnTo>
                  <a:pt x="28035" y="1321"/>
                </a:lnTo>
                <a:lnTo>
                  <a:pt x="25447" y="811"/>
                </a:lnTo>
                <a:lnTo>
                  <a:pt x="20684" y="162"/>
                </a:lnTo>
                <a:lnTo>
                  <a:pt x="18411" y="0"/>
                </a:lnTo>
                <a:close/>
              </a:path>
              <a:path w="33655" h="38735">
                <a:moveTo>
                  <a:pt x="30832" y="7758"/>
                </a:moveTo>
                <a:lnTo>
                  <a:pt x="19028" y="7758"/>
                </a:lnTo>
                <a:lnTo>
                  <a:pt x="21232" y="8018"/>
                </a:lnTo>
                <a:lnTo>
                  <a:pt x="25900" y="9059"/>
                </a:lnTo>
                <a:lnTo>
                  <a:pt x="28321" y="9840"/>
                </a:lnTo>
                <a:lnTo>
                  <a:pt x="30832" y="10882"/>
                </a:lnTo>
                <a:lnTo>
                  <a:pt x="30832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106993" y="86344"/>
                </a:moveTo>
                <a:lnTo>
                  <a:pt x="35664" y="86344"/>
                </a:lnTo>
                <a:lnTo>
                  <a:pt x="35664" y="172689"/>
                </a:lnTo>
                <a:lnTo>
                  <a:pt x="106993" y="172689"/>
                </a:lnTo>
                <a:lnTo>
                  <a:pt x="106993" y="86344"/>
                </a:lnTo>
                <a:close/>
              </a:path>
              <a:path w="142875" h="172719">
                <a:moveTo>
                  <a:pt x="71328" y="0"/>
                </a:moveTo>
                <a:lnTo>
                  <a:pt x="0" y="86344"/>
                </a:lnTo>
                <a:lnTo>
                  <a:pt x="142655" y="86344"/>
                </a:lnTo>
                <a:lnTo>
                  <a:pt x="71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33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20" dirty="0"/>
              <a:t> </a:t>
            </a:r>
            <a:r>
              <a:rPr spc="-40" dirty="0"/>
              <a:t>Encoder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1216228"/>
            <a:ext cx="378460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>
                <a:latin typeface="Tahoma"/>
                <a:cs typeface="Tahoma"/>
              </a:rPr>
              <a:t>Directly </a:t>
            </a:r>
            <a:r>
              <a:rPr sz="1050" spc="-40" dirty="0">
                <a:latin typeface="Tahoma"/>
                <a:cs typeface="Tahoma"/>
              </a:rPr>
              <a:t>related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Connector</a:t>
            </a:r>
            <a:r>
              <a:rPr sz="1050" spc="2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concept</a:t>
            </a:r>
            <a:endParaRPr sz="1050">
              <a:latin typeface="Tahoma"/>
              <a:cs typeface="Tahoma"/>
            </a:endParaRPr>
          </a:p>
          <a:p>
            <a:pPr marL="160655" marR="5080" indent="-148590">
              <a:lnSpc>
                <a:spcPct val="102699"/>
              </a:lnSpc>
              <a:spcBef>
                <a:spcPts val="2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latin typeface="Tahoma"/>
                <a:cs typeface="Tahoma"/>
              </a:rPr>
              <a:t>Responsible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40" dirty="0">
                <a:latin typeface="Tahoma"/>
                <a:cs typeface="Tahoma"/>
              </a:rPr>
              <a:t>converting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50" dirty="0">
                <a:latin typeface="Tahoma"/>
                <a:cs typeface="Tahoma"/>
              </a:rPr>
              <a:t>frame </a:t>
            </a:r>
            <a:r>
              <a:rPr sz="1050" spc="-20" dirty="0">
                <a:latin typeface="Tahoma"/>
                <a:cs typeface="Tahoma"/>
              </a:rPr>
              <a:t>into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appropriate </a:t>
            </a:r>
            <a:r>
              <a:rPr sz="1050" spc="-35" dirty="0">
                <a:latin typeface="Tahoma"/>
                <a:cs typeface="Tahoma"/>
              </a:rPr>
              <a:t>format 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30" dirty="0">
                <a:latin typeface="Tahoma"/>
                <a:cs typeface="Tahoma"/>
              </a:rPr>
              <a:t>transmitted </a:t>
            </a:r>
            <a:r>
              <a:rPr sz="1050" spc="-40" dirty="0">
                <a:latin typeface="Tahoma"/>
                <a:cs typeface="Tahoma"/>
              </a:rPr>
              <a:t>through the </a:t>
            </a:r>
            <a:r>
              <a:rPr sz="1050" spc="1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connector</a:t>
            </a:r>
            <a:endParaRPr sz="1050">
              <a:latin typeface="Tahoma"/>
              <a:cs typeface="Tahoma"/>
            </a:endParaRPr>
          </a:p>
          <a:p>
            <a:pPr marL="160655" marR="270510" indent="-148590">
              <a:lnSpc>
                <a:spcPct val="102699"/>
              </a:lnSpc>
              <a:spcBef>
                <a:spcPts val="2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Example: </a:t>
            </a:r>
            <a:r>
              <a:rPr sz="1050" spc="15" dirty="0">
                <a:latin typeface="Tahoma"/>
                <a:cs typeface="Tahoma"/>
              </a:rPr>
              <a:t>HDMI </a:t>
            </a:r>
            <a:r>
              <a:rPr sz="1050" spc="-45" dirty="0">
                <a:latin typeface="Tahoma"/>
                <a:cs typeface="Tahoma"/>
              </a:rPr>
              <a:t>connector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30" dirty="0">
                <a:latin typeface="Tahoma"/>
                <a:cs typeface="Tahoma"/>
              </a:rPr>
              <a:t>transmiting </a:t>
            </a:r>
            <a:r>
              <a:rPr sz="1050" spc="55" dirty="0">
                <a:latin typeface="Tahoma"/>
                <a:cs typeface="Tahoma"/>
              </a:rPr>
              <a:t>TMDS </a:t>
            </a:r>
            <a:r>
              <a:rPr sz="1050" spc="-55" dirty="0">
                <a:latin typeface="Tahoma"/>
                <a:cs typeface="Tahoma"/>
              </a:rPr>
              <a:t>encoded  </a:t>
            </a:r>
            <a:r>
              <a:rPr sz="1050" spc="-30" dirty="0">
                <a:latin typeface="Tahoma"/>
                <a:cs typeface="Tahoma"/>
              </a:rPr>
              <a:t>data,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thus </a:t>
            </a:r>
            <a:r>
              <a:rPr sz="1050" spc="-70" dirty="0">
                <a:latin typeface="Tahoma"/>
                <a:cs typeface="Tahoma"/>
              </a:rPr>
              <a:t>need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55" dirty="0">
                <a:latin typeface="Tahoma"/>
                <a:cs typeface="Tahoma"/>
              </a:rPr>
              <a:t>TMDS</a:t>
            </a:r>
            <a:r>
              <a:rPr sz="1050" spc="43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encoder.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34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20" dirty="0"/>
              <a:t> </a:t>
            </a:r>
            <a:r>
              <a:rPr spc="-40" dirty="0"/>
              <a:t>Encoder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16613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1617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703474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54274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1216698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267485"/>
            <a:ext cx="50749" cy="1448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210551"/>
            <a:ext cx="3989704" cy="1557020"/>
          </a:xfrm>
          <a:custGeom>
            <a:avLst/>
            <a:gdLst/>
            <a:ahLst/>
            <a:cxnLst/>
            <a:rect l="l" t="t" r="r" b="b"/>
            <a:pathLst>
              <a:path w="3989704" h="1557020">
                <a:moveTo>
                  <a:pt x="3989654" y="0"/>
                </a:moveTo>
                <a:lnTo>
                  <a:pt x="0" y="0"/>
                </a:lnTo>
                <a:lnTo>
                  <a:pt x="0" y="1505623"/>
                </a:lnTo>
                <a:lnTo>
                  <a:pt x="4008" y="1525347"/>
                </a:lnTo>
                <a:lnTo>
                  <a:pt x="14922" y="1541500"/>
                </a:lnTo>
                <a:lnTo>
                  <a:pt x="31075" y="1552414"/>
                </a:lnTo>
                <a:lnTo>
                  <a:pt x="50800" y="1556423"/>
                </a:lnTo>
                <a:lnTo>
                  <a:pt x="3938854" y="1556423"/>
                </a:lnTo>
                <a:lnTo>
                  <a:pt x="3958579" y="1552414"/>
                </a:lnTo>
                <a:lnTo>
                  <a:pt x="3974732" y="1541500"/>
                </a:lnTo>
                <a:lnTo>
                  <a:pt x="3985646" y="1525347"/>
                </a:lnTo>
                <a:lnTo>
                  <a:pt x="3989654" y="1505623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1254785"/>
            <a:ext cx="0" cy="1480820"/>
          </a:xfrm>
          <a:custGeom>
            <a:avLst/>
            <a:gdLst/>
            <a:ahLst/>
            <a:cxnLst/>
            <a:rect l="l" t="t" r="r" b="b"/>
            <a:pathLst>
              <a:path h="1480820">
                <a:moveTo>
                  <a:pt x="0" y="148043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12420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12293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121668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55205"/>
            <a:ext cx="3612515" cy="19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ts val="121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5" dirty="0">
                <a:latin typeface="Tahoma"/>
                <a:cs typeface="Tahoma"/>
              </a:rPr>
              <a:t>Implemented </a:t>
            </a:r>
            <a:r>
              <a:rPr sz="1050" spc="-40" dirty="0">
                <a:latin typeface="Tahoma"/>
                <a:cs typeface="Tahoma"/>
              </a:rPr>
              <a:t>through </a:t>
            </a: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 </a:t>
            </a:r>
            <a:r>
              <a:rPr sz="1050" spc="85" dirty="0">
                <a:solidFill>
                  <a:srgbClr val="7F7F7F"/>
                </a:solidFill>
                <a:latin typeface="PMingLiU"/>
                <a:cs typeface="PMingLiU"/>
              </a:rPr>
              <a:t>drm_encoder_funcs</a:t>
            </a:r>
            <a:r>
              <a:rPr sz="1050" spc="285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-50" dirty="0">
                <a:latin typeface="Tahoma"/>
                <a:cs typeface="Tahoma"/>
              </a:rPr>
              <a:t>and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ts val="1210"/>
              </a:lnSpc>
            </a:pP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</a:t>
            </a:r>
            <a:r>
              <a:rPr sz="1050" spc="250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95" dirty="0">
                <a:solidFill>
                  <a:srgbClr val="7F7F7F"/>
                </a:solidFill>
                <a:latin typeface="PMingLiU"/>
                <a:cs typeface="PMingLiU"/>
              </a:rPr>
              <a:t>drm_encoder_helper_funcs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1678939">
              <a:lnSpc>
                <a:spcPct val="101499"/>
              </a:lnSpc>
            </a:pPr>
            <a:r>
              <a:rPr sz="900" spc="3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0" dirty="0">
                <a:latin typeface="Arial"/>
                <a:cs typeface="Arial"/>
              </a:rPr>
              <a:t>drm_encoder_helper_funcs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solidFill>
                  <a:srgbClr val="A5A5A5"/>
                </a:solidFill>
                <a:latin typeface="Arial"/>
                <a:cs typeface="Arial"/>
              </a:rPr>
              <a:t>bool</a:t>
            </a:r>
            <a:r>
              <a:rPr sz="900" spc="35" dirty="0">
                <a:latin typeface="Arial"/>
                <a:cs typeface="Arial"/>
              </a:rPr>
              <a:t>(*mode_fixup)(</a:t>
            </a:r>
            <a:r>
              <a:rPr sz="900" spc="3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5" dirty="0">
                <a:latin typeface="Arial"/>
                <a:cs typeface="Arial"/>
              </a:rPr>
              <a:t>drm_encoder</a:t>
            </a:r>
            <a:r>
              <a:rPr sz="900" spc="285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*encoder,</a:t>
            </a:r>
            <a:endParaRPr sz="900">
              <a:latin typeface="Arial"/>
              <a:cs typeface="Arial"/>
            </a:endParaRPr>
          </a:p>
          <a:p>
            <a:pPr marL="1268095" marR="5080">
              <a:lnSpc>
                <a:spcPct val="101499"/>
              </a:lnSpc>
            </a:pP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conststruct</a:t>
            </a:r>
            <a:r>
              <a:rPr sz="900" spc="25" dirty="0">
                <a:latin typeface="Arial"/>
                <a:cs typeface="Arial"/>
              </a:rPr>
              <a:t>drm_display_mode </a:t>
            </a:r>
            <a:r>
              <a:rPr sz="900" spc="-5" dirty="0">
                <a:latin typeface="Arial"/>
                <a:cs typeface="Arial"/>
              </a:rPr>
              <a:t>*mode,  </a:t>
            </a: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</a:t>
            </a:r>
            <a:r>
              <a:rPr sz="900" spc="19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*adjusted_mode);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solidFill>
                  <a:srgbClr val="A5A5A5"/>
                </a:solidFill>
                <a:latin typeface="Arial"/>
                <a:cs typeface="Arial"/>
              </a:rPr>
              <a:t>void</a:t>
            </a:r>
            <a:r>
              <a:rPr sz="900" spc="35" dirty="0">
                <a:latin typeface="Arial"/>
                <a:cs typeface="Arial"/>
              </a:rPr>
              <a:t>(*mode_set)(</a:t>
            </a:r>
            <a:r>
              <a:rPr sz="900" spc="3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35" dirty="0">
                <a:latin typeface="Arial"/>
                <a:cs typeface="Arial"/>
              </a:rPr>
              <a:t>drm_encoder</a:t>
            </a:r>
            <a:r>
              <a:rPr sz="900" spc="165" dirty="0">
                <a:latin typeface="Arial"/>
                <a:cs typeface="Arial"/>
              </a:rPr>
              <a:t> </a:t>
            </a:r>
            <a:r>
              <a:rPr sz="900" spc="40" dirty="0">
                <a:latin typeface="Arial"/>
                <a:cs typeface="Arial"/>
              </a:rPr>
              <a:t>*encoder,</a:t>
            </a:r>
            <a:endParaRPr sz="900">
              <a:latin typeface="Arial"/>
              <a:cs typeface="Arial"/>
            </a:endParaRPr>
          </a:p>
          <a:p>
            <a:pPr marL="1148080" marR="124460">
              <a:lnSpc>
                <a:spcPct val="101499"/>
              </a:lnSpc>
            </a:pP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 </a:t>
            </a:r>
            <a:r>
              <a:rPr sz="900" spc="-5" dirty="0">
                <a:latin typeface="Arial"/>
                <a:cs typeface="Arial"/>
              </a:rPr>
              <a:t>*mode,  </a:t>
            </a:r>
            <a:r>
              <a:rPr sz="900" spc="2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25" dirty="0">
                <a:latin typeface="Arial"/>
                <a:cs typeface="Arial"/>
              </a:rPr>
              <a:t>drm_display_mode</a:t>
            </a:r>
            <a:r>
              <a:rPr sz="900" spc="19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*adjusted_mode);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35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75" dirty="0"/>
              <a:t>DRM</a:t>
            </a:r>
            <a:r>
              <a:rPr spc="-185" dirty="0"/>
              <a:t> </a:t>
            </a:r>
            <a:r>
              <a:rPr spc="-60" dirty="0"/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453915" y="1130246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5">
                <a:moveTo>
                  <a:pt x="0" y="24341"/>
                </a:moveTo>
                <a:lnTo>
                  <a:pt x="2529131" y="24341"/>
                </a:lnTo>
                <a:lnTo>
                  <a:pt x="2529131" y="0"/>
                </a:lnTo>
                <a:lnTo>
                  <a:pt x="0" y="0"/>
                </a:lnTo>
                <a:lnTo>
                  <a:pt x="0" y="2434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915" y="2252810"/>
            <a:ext cx="2529205" cy="24765"/>
          </a:xfrm>
          <a:custGeom>
            <a:avLst/>
            <a:gdLst/>
            <a:ahLst/>
            <a:cxnLst/>
            <a:rect l="l" t="t" r="r" b="b"/>
            <a:pathLst>
              <a:path w="2529205" h="24764">
                <a:moveTo>
                  <a:pt x="0" y="24342"/>
                </a:moveTo>
                <a:lnTo>
                  <a:pt x="2529131" y="24342"/>
                </a:lnTo>
                <a:lnTo>
                  <a:pt x="2529131" y="0"/>
                </a:lnTo>
                <a:lnTo>
                  <a:pt x="0" y="0"/>
                </a:lnTo>
                <a:lnTo>
                  <a:pt x="0" y="2434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24342" y="0"/>
                </a:moveTo>
                <a:lnTo>
                  <a:pt x="14867" y="1912"/>
                </a:lnTo>
                <a:lnTo>
                  <a:pt x="7130" y="7129"/>
                </a:lnTo>
                <a:lnTo>
                  <a:pt x="1913" y="14866"/>
                </a:lnTo>
                <a:lnTo>
                  <a:pt x="0" y="24341"/>
                </a:lnTo>
                <a:lnTo>
                  <a:pt x="24342" y="24341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3047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0" y="0"/>
                </a:moveTo>
                <a:lnTo>
                  <a:pt x="0" y="24341"/>
                </a:lnTo>
                <a:lnTo>
                  <a:pt x="24349" y="24341"/>
                </a:lnTo>
                <a:lnTo>
                  <a:pt x="22435" y="14866"/>
                </a:lnTo>
                <a:lnTo>
                  <a:pt x="17217" y="7129"/>
                </a:lnTo>
                <a:lnTo>
                  <a:pt x="9477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572" y="1154587"/>
            <a:ext cx="2578100" cy="1098550"/>
          </a:xfrm>
          <a:custGeom>
            <a:avLst/>
            <a:gdLst/>
            <a:ahLst/>
            <a:cxnLst/>
            <a:rect l="l" t="t" r="r" b="b"/>
            <a:pathLst>
              <a:path w="2578100" h="1098550">
                <a:moveTo>
                  <a:pt x="0" y="1098222"/>
                </a:moveTo>
                <a:lnTo>
                  <a:pt x="2577822" y="1098222"/>
                </a:lnTo>
                <a:lnTo>
                  <a:pt x="2577822" y="0"/>
                </a:lnTo>
                <a:lnTo>
                  <a:pt x="0" y="0"/>
                </a:lnTo>
                <a:lnTo>
                  <a:pt x="0" y="1098222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0"/>
                </a:moveTo>
                <a:lnTo>
                  <a:pt x="0" y="0"/>
                </a:lnTo>
                <a:lnTo>
                  <a:pt x="1913" y="9475"/>
                </a:lnTo>
                <a:lnTo>
                  <a:pt x="7130" y="17212"/>
                </a:lnTo>
                <a:lnTo>
                  <a:pt x="14867" y="22429"/>
                </a:lnTo>
                <a:lnTo>
                  <a:pt x="24342" y="24342"/>
                </a:lnTo>
                <a:lnTo>
                  <a:pt x="24342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3047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349" y="0"/>
                </a:moveTo>
                <a:lnTo>
                  <a:pt x="0" y="0"/>
                </a:lnTo>
                <a:lnTo>
                  <a:pt x="0" y="24342"/>
                </a:lnTo>
                <a:lnTo>
                  <a:pt x="9477" y="22429"/>
                </a:lnTo>
                <a:lnTo>
                  <a:pt x="17217" y="17212"/>
                </a:lnTo>
                <a:lnTo>
                  <a:pt x="22435" y="9475"/>
                </a:lnTo>
                <a:lnTo>
                  <a:pt x="2434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915" y="1130247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15" y="2277153"/>
            <a:ext cx="2529205" cy="0"/>
          </a:xfrm>
          <a:custGeom>
            <a:avLst/>
            <a:gdLst/>
            <a:ahLst/>
            <a:cxnLst/>
            <a:rect l="l" t="t" r="r" b="b"/>
            <a:pathLst>
              <a:path w="2529205">
                <a:moveTo>
                  <a:pt x="0" y="0"/>
                </a:moveTo>
                <a:lnTo>
                  <a:pt x="252913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572" y="113024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9487" y="1127204"/>
            <a:ext cx="1677146" cy="115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72" y="1154589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221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72" y="225281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2"/>
                </a:moveTo>
                <a:lnTo>
                  <a:pt x="14867" y="22429"/>
                </a:lnTo>
                <a:lnTo>
                  <a:pt x="7130" y="17212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60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627" y="1189214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4">
                <a:moveTo>
                  <a:pt x="25949" y="0"/>
                </a:moveTo>
                <a:lnTo>
                  <a:pt x="0" y="0"/>
                </a:lnTo>
                <a:lnTo>
                  <a:pt x="0" y="61160"/>
                </a:lnTo>
                <a:lnTo>
                  <a:pt x="25839" y="61160"/>
                </a:lnTo>
                <a:lnTo>
                  <a:pt x="32710" y="60500"/>
                </a:lnTo>
                <a:lnTo>
                  <a:pt x="41870" y="57851"/>
                </a:lnTo>
                <a:lnTo>
                  <a:pt x="45796" y="55604"/>
                </a:lnTo>
                <a:lnTo>
                  <a:pt x="51931" y="49679"/>
                </a:lnTo>
                <a:lnTo>
                  <a:pt x="52203" y="49272"/>
                </a:lnTo>
                <a:lnTo>
                  <a:pt x="15819" y="49272"/>
                </a:lnTo>
                <a:lnTo>
                  <a:pt x="15819" y="11888"/>
                </a:lnTo>
                <a:lnTo>
                  <a:pt x="52201" y="11888"/>
                </a:lnTo>
                <a:lnTo>
                  <a:pt x="51931" y="11483"/>
                </a:lnTo>
                <a:lnTo>
                  <a:pt x="49070" y="8724"/>
                </a:lnTo>
                <a:lnTo>
                  <a:pt x="45825" y="5556"/>
                </a:lnTo>
                <a:lnTo>
                  <a:pt x="41932" y="3311"/>
                </a:lnTo>
                <a:lnTo>
                  <a:pt x="32854" y="662"/>
                </a:lnTo>
                <a:lnTo>
                  <a:pt x="25949" y="0"/>
                </a:lnTo>
                <a:close/>
              </a:path>
              <a:path w="57784" h="61594">
                <a:moveTo>
                  <a:pt x="52201" y="11888"/>
                </a:moveTo>
                <a:lnTo>
                  <a:pt x="27932" y="11888"/>
                </a:lnTo>
                <a:lnTo>
                  <a:pt x="32856" y="13477"/>
                </a:lnTo>
                <a:lnTo>
                  <a:pt x="39621" y="19822"/>
                </a:lnTo>
                <a:lnTo>
                  <a:pt x="41312" y="24446"/>
                </a:lnTo>
                <a:lnTo>
                  <a:pt x="41312" y="36619"/>
                </a:lnTo>
                <a:lnTo>
                  <a:pt x="39613" y="41271"/>
                </a:lnTo>
                <a:lnTo>
                  <a:pt x="32821" y="47672"/>
                </a:lnTo>
                <a:lnTo>
                  <a:pt x="27904" y="49272"/>
                </a:lnTo>
                <a:lnTo>
                  <a:pt x="52203" y="49272"/>
                </a:lnTo>
                <a:lnTo>
                  <a:pt x="54058" y="46490"/>
                </a:lnTo>
                <a:lnTo>
                  <a:pt x="56837" y="39250"/>
                </a:lnTo>
                <a:lnTo>
                  <a:pt x="57534" y="35134"/>
                </a:lnTo>
                <a:lnTo>
                  <a:pt x="57534" y="25959"/>
                </a:lnTo>
                <a:lnTo>
                  <a:pt x="56837" y="21874"/>
                </a:lnTo>
                <a:lnTo>
                  <a:pt x="54058" y="14665"/>
                </a:lnTo>
                <a:lnTo>
                  <a:pt x="52201" y="11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3854" y="1189214"/>
            <a:ext cx="55244" cy="61594"/>
          </a:xfrm>
          <a:custGeom>
            <a:avLst/>
            <a:gdLst/>
            <a:ahLst/>
            <a:cxnLst/>
            <a:rect l="l" t="t" r="r" b="b"/>
            <a:pathLst>
              <a:path w="55244" h="61594">
                <a:moveTo>
                  <a:pt x="32158" y="0"/>
                </a:moveTo>
                <a:lnTo>
                  <a:pt x="0" y="0"/>
                </a:lnTo>
                <a:lnTo>
                  <a:pt x="0" y="61160"/>
                </a:lnTo>
                <a:lnTo>
                  <a:pt x="15819" y="61160"/>
                </a:lnTo>
                <a:lnTo>
                  <a:pt x="15819" y="37985"/>
                </a:lnTo>
                <a:lnTo>
                  <a:pt x="43434" y="37985"/>
                </a:lnTo>
                <a:lnTo>
                  <a:pt x="43194" y="37619"/>
                </a:lnTo>
                <a:lnTo>
                  <a:pt x="39769" y="34149"/>
                </a:lnTo>
                <a:lnTo>
                  <a:pt x="37832" y="33036"/>
                </a:lnTo>
                <a:lnTo>
                  <a:pt x="35667" y="32547"/>
                </a:lnTo>
                <a:lnTo>
                  <a:pt x="39610" y="31316"/>
                </a:lnTo>
                <a:lnTo>
                  <a:pt x="42561" y="29406"/>
                </a:lnTo>
                <a:lnTo>
                  <a:pt x="44303" y="27103"/>
                </a:lnTo>
                <a:lnTo>
                  <a:pt x="15819" y="27103"/>
                </a:lnTo>
                <a:lnTo>
                  <a:pt x="15819" y="11386"/>
                </a:lnTo>
                <a:lnTo>
                  <a:pt x="47460" y="11386"/>
                </a:lnTo>
                <a:lnTo>
                  <a:pt x="47460" y="11025"/>
                </a:lnTo>
                <a:lnTo>
                  <a:pt x="45579" y="6754"/>
                </a:lnTo>
                <a:lnTo>
                  <a:pt x="38065" y="1351"/>
                </a:lnTo>
                <a:lnTo>
                  <a:pt x="32158" y="0"/>
                </a:lnTo>
                <a:close/>
              </a:path>
              <a:path w="55244" h="61594">
                <a:moveTo>
                  <a:pt x="43434" y="37985"/>
                </a:moveTo>
                <a:lnTo>
                  <a:pt x="22819" y="37985"/>
                </a:lnTo>
                <a:lnTo>
                  <a:pt x="24864" y="38546"/>
                </a:lnTo>
                <a:lnTo>
                  <a:pt x="27937" y="40788"/>
                </a:lnTo>
                <a:lnTo>
                  <a:pt x="29452" y="42881"/>
                </a:lnTo>
                <a:lnTo>
                  <a:pt x="30947" y="45942"/>
                </a:lnTo>
                <a:lnTo>
                  <a:pt x="38418" y="61160"/>
                </a:lnTo>
                <a:lnTo>
                  <a:pt x="55217" y="61160"/>
                </a:lnTo>
                <a:lnTo>
                  <a:pt x="46679" y="43769"/>
                </a:lnTo>
                <a:lnTo>
                  <a:pt x="44924" y="40248"/>
                </a:lnTo>
                <a:lnTo>
                  <a:pt x="43434" y="37985"/>
                </a:lnTo>
                <a:close/>
              </a:path>
              <a:path w="55244" h="61594">
                <a:moveTo>
                  <a:pt x="47460" y="11386"/>
                </a:moveTo>
                <a:lnTo>
                  <a:pt x="25713" y="11386"/>
                </a:lnTo>
                <a:lnTo>
                  <a:pt x="28073" y="11987"/>
                </a:lnTo>
                <a:lnTo>
                  <a:pt x="30927" y="14396"/>
                </a:lnTo>
                <a:lnTo>
                  <a:pt x="31638" y="16392"/>
                </a:lnTo>
                <a:lnTo>
                  <a:pt x="31638" y="22002"/>
                </a:lnTo>
                <a:lnTo>
                  <a:pt x="30927" y="24027"/>
                </a:lnTo>
                <a:lnTo>
                  <a:pt x="28073" y="26489"/>
                </a:lnTo>
                <a:lnTo>
                  <a:pt x="25713" y="27103"/>
                </a:lnTo>
                <a:lnTo>
                  <a:pt x="44303" y="27103"/>
                </a:lnTo>
                <a:lnTo>
                  <a:pt x="46480" y="24221"/>
                </a:lnTo>
                <a:lnTo>
                  <a:pt x="47460" y="20904"/>
                </a:lnTo>
                <a:lnTo>
                  <a:pt x="47460" y="11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913" y="1189214"/>
            <a:ext cx="68580" cy="61594"/>
          </a:xfrm>
          <a:custGeom>
            <a:avLst/>
            <a:gdLst/>
            <a:ahLst/>
            <a:cxnLst/>
            <a:rect l="l" t="t" r="r" b="b"/>
            <a:pathLst>
              <a:path w="68580" h="61594">
                <a:moveTo>
                  <a:pt x="20049" y="0"/>
                </a:moveTo>
                <a:lnTo>
                  <a:pt x="0" y="0"/>
                </a:lnTo>
                <a:lnTo>
                  <a:pt x="0" y="61160"/>
                </a:lnTo>
                <a:lnTo>
                  <a:pt x="14913" y="61160"/>
                </a:lnTo>
                <a:lnTo>
                  <a:pt x="14913" y="16415"/>
                </a:lnTo>
                <a:lnTo>
                  <a:pt x="27058" y="16415"/>
                </a:lnTo>
                <a:lnTo>
                  <a:pt x="20049" y="0"/>
                </a:lnTo>
                <a:close/>
              </a:path>
              <a:path w="68580" h="61594">
                <a:moveTo>
                  <a:pt x="68114" y="16415"/>
                </a:moveTo>
                <a:lnTo>
                  <a:pt x="53203" y="16415"/>
                </a:lnTo>
                <a:lnTo>
                  <a:pt x="53203" y="61160"/>
                </a:lnTo>
                <a:lnTo>
                  <a:pt x="68114" y="61160"/>
                </a:lnTo>
                <a:lnTo>
                  <a:pt x="68114" y="16415"/>
                </a:lnTo>
                <a:close/>
              </a:path>
              <a:path w="68580" h="61594">
                <a:moveTo>
                  <a:pt x="27058" y="16415"/>
                </a:moveTo>
                <a:lnTo>
                  <a:pt x="14913" y="16415"/>
                </a:lnTo>
                <a:lnTo>
                  <a:pt x="29045" y="49372"/>
                </a:lnTo>
                <a:lnTo>
                  <a:pt x="39070" y="49372"/>
                </a:lnTo>
                <a:lnTo>
                  <a:pt x="46215" y="32710"/>
                </a:lnTo>
                <a:lnTo>
                  <a:pt x="34016" y="32710"/>
                </a:lnTo>
                <a:lnTo>
                  <a:pt x="27058" y="16415"/>
                </a:lnTo>
                <a:close/>
              </a:path>
              <a:path w="68580" h="61594">
                <a:moveTo>
                  <a:pt x="68114" y="0"/>
                </a:moveTo>
                <a:lnTo>
                  <a:pt x="48067" y="0"/>
                </a:lnTo>
                <a:lnTo>
                  <a:pt x="34016" y="32710"/>
                </a:lnTo>
                <a:lnTo>
                  <a:pt x="46215" y="32710"/>
                </a:lnTo>
                <a:lnTo>
                  <a:pt x="53203" y="16415"/>
                </a:lnTo>
                <a:lnTo>
                  <a:pt x="68114" y="16415"/>
                </a:lnTo>
                <a:lnTo>
                  <a:pt x="68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1229" y="1186593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30" h="65405">
                <a:moveTo>
                  <a:pt x="22591" y="16727"/>
                </a:moveTo>
                <a:lnTo>
                  <a:pt x="13751" y="16727"/>
                </a:lnTo>
                <a:lnTo>
                  <a:pt x="9098" y="18977"/>
                </a:lnTo>
                <a:lnTo>
                  <a:pt x="1819" y="27978"/>
                </a:lnTo>
                <a:lnTo>
                  <a:pt x="0" y="33773"/>
                </a:lnTo>
                <a:lnTo>
                  <a:pt x="0" y="47946"/>
                </a:lnTo>
                <a:lnTo>
                  <a:pt x="1819" y="53741"/>
                </a:lnTo>
                <a:lnTo>
                  <a:pt x="9098" y="62742"/>
                </a:lnTo>
                <a:lnTo>
                  <a:pt x="13751" y="64991"/>
                </a:lnTo>
                <a:lnTo>
                  <a:pt x="22619" y="64991"/>
                </a:lnTo>
                <a:lnTo>
                  <a:pt x="25437" y="64362"/>
                </a:lnTo>
                <a:lnTo>
                  <a:pt x="30307" y="61836"/>
                </a:lnTo>
                <a:lnTo>
                  <a:pt x="32536" y="59847"/>
                </a:lnTo>
                <a:lnTo>
                  <a:pt x="34563" y="57132"/>
                </a:lnTo>
                <a:lnTo>
                  <a:pt x="49275" y="57132"/>
                </a:lnTo>
                <a:lnTo>
                  <a:pt x="49275" y="54311"/>
                </a:lnTo>
                <a:lnTo>
                  <a:pt x="21746" y="54311"/>
                </a:lnTo>
                <a:lnTo>
                  <a:pt x="19358" y="53162"/>
                </a:lnTo>
                <a:lnTo>
                  <a:pt x="16044" y="48571"/>
                </a:lnTo>
                <a:lnTo>
                  <a:pt x="15215" y="45233"/>
                </a:lnTo>
                <a:lnTo>
                  <a:pt x="15215" y="36483"/>
                </a:lnTo>
                <a:lnTo>
                  <a:pt x="16044" y="33148"/>
                </a:lnTo>
                <a:lnTo>
                  <a:pt x="19358" y="28557"/>
                </a:lnTo>
                <a:lnTo>
                  <a:pt x="21746" y="27408"/>
                </a:lnTo>
                <a:lnTo>
                  <a:pt x="49275" y="27408"/>
                </a:lnTo>
                <a:lnTo>
                  <a:pt x="49275" y="24587"/>
                </a:lnTo>
                <a:lnTo>
                  <a:pt x="34563" y="24587"/>
                </a:lnTo>
                <a:lnTo>
                  <a:pt x="32536" y="21897"/>
                </a:lnTo>
                <a:lnTo>
                  <a:pt x="30300" y="19916"/>
                </a:lnTo>
                <a:lnTo>
                  <a:pt x="25401" y="17365"/>
                </a:lnTo>
                <a:lnTo>
                  <a:pt x="22591" y="16727"/>
                </a:lnTo>
                <a:close/>
              </a:path>
              <a:path w="49530" h="65405">
                <a:moveTo>
                  <a:pt x="49275" y="57132"/>
                </a:moveTo>
                <a:lnTo>
                  <a:pt x="34563" y="57132"/>
                </a:lnTo>
                <a:lnTo>
                  <a:pt x="34563" y="63781"/>
                </a:lnTo>
                <a:lnTo>
                  <a:pt x="49275" y="63781"/>
                </a:lnTo>
                <a:lnTo>
                  <a:pt x="49275" y="57132"/>
                </a:lnTo>
                <a:close/>
              </a:path>
              <a:path w="49530" h="65405">
                <a:moveTo>
                  <a:pt x="49275" y="27408"/>
                </a:moveTo>
                <a:lnTo>
                  <a:pt x="28017" y="27408"/>
                </a:lnTo>
                <a:lnTo>
                  <a:pt x="30420" y="28557"/>
                </a:lnTo>
                <a:lnTo>
                  <a:pt x="33734" y="33148"/>
                </a:lnTo>
                <a:lnTo>
                  <a:pt x="34563" y="36483"/>
                </a:lnTo>
                <a:lnTo>
                  <a:pt x="34563" y="45233"/>
                </a:lnTo>
                <a:lnTo>
                  <a:pt x="33734" y="48571"/>
                </a:lnTo>
                <a:lnTo>
                  <a:pt x="30420" y="53162"/>
                </a:lnTo>
                <a:lnTo>
                  <a:pt x="28017" y="54311"/>
                </a:lnTo>
                <a:lnTo>
                  <a:pt x="49275" y="54311"/>
                </a:lnTo>
                <a:lnTo>
                  <a:pt x="49275" y="27408"/>
                </a:lnTo>
                <a:close/>
              </a:path>
              <a:path w="49530" h="65405">
                <a:moveTo>
                  <a:pt x="49275" y="0"/>
                </a:moveTo>
                <a:lnTo>
                  <a:pt x="34563" y="0"/>
                </a:lnTo>
                <a:lnTo>
                  <a:pt x="34563" y="24587"/>
                </a:lnTo>
                <a:lnTo>
                  <a:pt x="49275" y="24587"/>
                </a:lnTo>
                <a:lnTo>
                  <a:pt x="49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2538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59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4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77" y="10570"/>
                </a:lnTo>
                <a:lnTo>
                  <a:pt x="22488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09" y="36199"/>
                </a:lnTo>
                <a:lnTo>
                  <a:pt x="33834" y="38031"/>
                </a:lnTo>
                <a:lnTo>
                  <a:pt x="30668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0" y="9774"/>
                </a:lnTo>
                <a:lnTo>
                  <a:pt x="30087" y="10623"/>
                </a:lnTo>
                <a:lnTo>
                  <a:pt x="33343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8406" y="1204429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5" h="46355">
                <a:moveTo>
                  <a:pt x="14667" y="0"/>
                </a:moveTo>
                <a:lnTo>
                  <a:pt x="0" y="0"/>
                </a:lnTo>
                <a:lnTo>
                  <a:pt x="18028" y="45945"/>
                </a:lnTo>
                <a:lnTo>
                  <a:pt x="34126" y="45945"/>
                </a:lnTo>
                <a:lnTo>
                  <a:pt x="39708" y="31751"/>
                </a:lnTo>
                <a:lnTo>
                  <a:pt x="26097" y="31751"/>
                </a:lnTo>
                <a:lnTo>
                  <a:pt x="14667" y="0"/>
                </a:lnTo>
                <a:close/>
              </a:path>
              <a:path w="52705" h="46355">
                <a:moveTo>
                  <a:pt x="52195" y="0"/>
                </a:moveTo>
                <a:lnTo>
                  <a:pt x="37486" y="0"/>
                </a:lnTo>
                <a:lnTo>
                  <a:pt x="26097" y="31751"/>
                </a:lnTo>
                <a:lnTo>
                  <a:pt x="39708" y="31751"/>
                </a:lnTo>
                <a:lnTo>
                  <a:pt x="52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0086" y="1186593"/>
            <a:ext cx="15240" cy="64135"/>
          </a:xfrm>
          <a:custGeom>
            <a:avLst/>
            <a:gdLst/>
            <a:ahLst/>
            <a:cxnLst/>
            <a:rect l="l" t="t" r="r" b="b"/>
            <a:pathLst>
              <a:path w="15239" h="64134">
                <a:moveTo>
                  <a:pt x="14711" y="17836"/>
                </a:moveTo>
                <a:lnTo>
                  <a:pt x="0" y="17836"/>
                </a:lnTo>
                <a:lnTo>
                  <a:pt x="0" y="63781"/>
                </a:lnTo>
                <a:lnTo>
                  <a:pt x="14711" y="63781"/>
                </a:lnTo>
                <a:lnTo>
                  <a:pt x="14711" y="17836"/>
                </a:lnTo>
                <a:close/>
              </a:path>
              <a:path w="15239" h="64134">
                <a:moveTo>
                  <a:pt x="14711" y="0"/>
                </a:moveTo>
                <a:lnTo>
                  <a:pt x="0" y="0"/>
                </a:lnTo>
                <a:lnTo>
                  <a:pt x="0" y="11890"/>
                </a:lnTo>
                <a:lnTo>
                  <a:pt x="14711" y="11890"/>
                </a:lnTo>
                <a:lnTo>
                  <a:pt x="1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6056" y="1203321"/>
            <a:ext cx="40640" cy="48260"/>
          </a:xfrm>
          <a:custGeom>
            <a:avLst/>
            <a:gdLst/>
            <a:ahLst/>
            <a:cxnLst/>
            <a:rect l="l" t="t" r="r" b="b"/>
            <a:pathLst>
              <a:path w="40639" h="48259">
                <a:moveTo>
                  <a:pt x="28820" y="0"/>
                </a:moveTo>
                <a:lnTo>
                  <a:pt x="18145" y="0"/>
                </a:lnTo>
                <a:lnTo>
                  <a:pt x="11673" y="2126"/>
                </a:lnTo>
                <a:lnTo>
                  <a:pt x="2334" y="10636"/>
                </a:lnTo>
                <a:lnTo>
                  <a:pt x="0" y="16551"/>
                </a:lnTo>
                <a:lnTo>
                  <a:pt x="0" y="31710"/>
                </a:lnTo>
                <a:lnTo>
                  <a:pt x="2334" y="37627"/>
                </a:lnTo>
                <a:lnTo>
                  <a:pt x="11673" y="46137"/>
                </a:lnTo>
                <a:lnTo>
                  <a:pt x="18145" y="48264"/>
                </a:lnTo>
                <a:lnTo>
                  <a:pt x="28792" y="48264"/>
                </a:lnTo>
                <a:lnTo>
                  <a:pt x="31162" y="48054"/>
                </a:lnTo>
                <a:lnTo>
                  <a:pt x="35884" y="47214"/>
                </a:lnTo>
                <a:lnTo>
                  <a:pt x="38213" y="46585"/>
                </a:lnTo>
                <a:lnTo>
                  <a:pt x="40506" y="45745"/>
                </a:lnTo>
                <a:lnTo>
                  <a:pt x="40506" y="37786"/>
                </a:lnTo>
                <a:lnTo>
                  <a:pt x="24190" y="37786"/>
                </a:lnTo>
                <a:lnTo>
                  <a:pt x="21007" y="36585"/>
                </a:lnTo>
                <a:lnTo>
                  <a:pt x="16454" y="31789"/>
                </a:lnTo>
                <a:lnTo>
                  <a:pt x="15317" y="28436"/>
                </a:lnTo>
                <a:lnTo>
                  <a:pt x="15317" y="19827"/>
                </a:lnTo>
                <a:lnTo>
                  <a:pt x="16454" y="16477"/>
                </a:lnTo>
                <a:lnTo>
                  <a:pt x="21007" y="11678"/>
                </a:lnTo>
                <a:lnTo>
                  <a:pt x="24190" y="10477"/>
                </a:lnTo>
                <a:lnTo>
                  <a:pt x="40506" y="10477"/>
                </a:lnTo>
                <a:lnTo>
                  <a:pt x="40506" y="2518"/>
                </a:lnTo>
                <a:lnTo>
                  <a:pt x="38185" y="1678"/>
                </a:lnTo>
                <a:lnTo>
                  <a:pt x="35858" y="1049"/>
                </a:lnTo>
                <a:lnTo>
                  <a:pt x="31188" y="209"/>
                </a:lnTo>
                <a:lnTo>
                  <a:pt x="28820" y="0"/>
                </a:lnTo>
                <a:close/>
              </a:path>
              <a:path w="40639" h="48259">
                <a:moveTo>
                  <a:pt x="40506" y="33755"/>
                </a:moveTo>
                <a:lnTo>
                  <a:pt x="38763" y="35083"/>
                </a:lnTo>
                <a:lnTo>
                  <a:pt x="36862" y="36089"/>
                </a:lnTo>
                <a:lnTo>
                  <a:pt x="32744" y="37445"/>
                </a:lnTo>
                <a:lnTo>
                  <a:pt x="30571" y="37786"/>
                </a:lnTo>
                <a:lnTo>
                  <a:pt x="40506" y="37786"/>
                </a:lnTo>
                <a:lnTo>
                  <a:pt x="40506" y="33755"/>
                </a:lnTo>
                <a:close/>
              </a:path>
              <a:path w="40639" h="48259">
                <a:moveTo>
                  <a:pt x="40506" y="10477"/>
                </a:moveTo>
                <a:lnTo>
                  <a:pt x="30433" y="10477"/>
                </a:lnTo>
                <a:lnTo>
                  <a:pt x="32511" y="10808"/>
                </a:lnTo>
                <a:lnTo>
                  <a:pt x="36519" y="12123"/>
                </a:lnTo>
                <a:lnTo>
                  <a:pt x="38515" y="13137"/>
                </a:lnTo>
                <a:lnTo>
                  <a:pt x="40506" y="14508"/>
                </a:lnTo>
                <a:lnTo>
                  <a:pt x="40506" y="10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6915" y="1203321"/>
            <a:ext cx="49530" cy="48260"/>
          </a:xfrm>
          <a:custGeom>
            <a:avLst/>
            <a:gdLst/>
            <a:ahLst/>
            <a:cxnLst/>
            <a:rect l="l" t="t" r="r" b="b"/>
            <a:pathLst>
              <a:path w="49530" h="48259">
                <a:moveTo>
                  <a:pt x="32670" y="0"/>
                </a:moveTo>
                <a:lnTo>
                  <a:pt x="17531" y="0"/>
                </a:lnTo>
                <a:lnTo>
                  <a:pt x="11307" y="2147"/>
                </a:lnTo>
                <a:lnTo>
                  <a:pt x="2262" y="10739"/>
                </a:lnTo>
                <a:lnTo>
                  <a:pt x="0" y="16633"/>
                </a:lnTo>
                <a:lnTo>
                  <a:pt x="0" y="31766"/>
                </a:lnTo>
                <a:lnTo>
                  <a:pt x="2300" y="37696"/>
                </a:lnTo>
                <a:lnTo>
                  <a:pt x="11501" y="46150"/>
                </a:lnTo>
                <a:lnTo>
                  <a:pt x="17951" y="48264"/>
                </a:lnTo>
                <a:lnTo>
                  <a:pt x="29719" y="48264"/>
                </a:lnTo>
                <a:lnTo>
                  <a:pt x="33187" y="47923"/>
                </a:lnTo>
                <a:lnTo>
                  <a:pt x="40120" y="46567"/>
                </a:lnTo>
                <a:lnTo>
                  <a:pt x="43588" y="45564"/>
                </a:lnTo>
                <a:lnTo>
                  <a:pt x="47056" y="44233"/>
                </a:lnTo>
                <a:lnTo>
                  <a:pt x="47056" y="38489"/>
                </a:lnTo>
                <a:lnTo>
                  <a:pt x="23755" y="38489"/>
                </a:lnTo>
                <a:lnTo>
                  <a:pt x="20776" y="37624"/>
                </a:lnTo>
                <a:lnTo>
                  <a:pt x="16512" y="34164"/>
                </a:lnTo>
                <a:lnTo>
                  <a:pt x="15269" y="31572"/>
                </a:lnTo>
                <a:lnTo>
                  <a:pt x="14913" y="28111"/>
                </a:lnTo>
                <a:lnTo>
                  <a:pt x="49272" y="28111"/>
                </a:lnTo>
                <a:lnTo>
                  <a:pt x="49272" y="19044"/>
                </a:lnTo>
                <a:lnTo>
                  <a:pt x="15077" y="19044"/>
                </a:lnTo>
                <a:lnTo>
                  <a:pt x="15514" y="16049"/>
                </a:lnTo>
                <a:lnTo>
                  <a:pt x="16622" y="13753"/>
                </a:lnTo>
                <a:lnTo>
                  <a:pt x="20180" y="10570"/>
                </a:lnTo>
                <a:lnTo>
                  <a:pt x="22491" y="9774"/>
                </a:lnTo>
                <a:lnTo>
                  <a:pt x="46027" y="9774"/>
                </a:lnTo>
                <a:lnTo>
                  <a:pt x="38443" y="2170"/>
                </a:lnTo>
                <a:lnTo>
                  <a:pt x="32670" y="0"/>
                </a:lnTo>
                <a:close/>
              </a:path>
              <a:path w="49530" h="48259">
                <a:moveTo>
                  <a:pt x="47056" y="32948"/>
                </a:moveTo>
                <a:lnTo>
                  <a:pt x="43639" y="34809"/>
                </a:lnTo>
                <a:lnTo>
                  <a:pt x="40312" y="36199"/>
                </a:lnTo>
                <a:lnTo>
                  <a:pt x="33834" y="38031"/>
                </a:lnTo>
                <a:lnTo>
                  <a:pt x="30671" y="38489"/>
                </a:lnTo>
                <a:lnTo>
                  <a:pt x="47056" y="38489"/>
                </a:lnTo>
                <a:lnTo>
                  <a:pt x="47056" y="32948"/>
                </a:lnTo>
                <a:close/>
              </a:path>
              <a:path w="49530" h="48259">
                <a:moveTo>
                  <a:pt x="46027" y="9774"/>
                </a:moveTo>
                <a:lnTo>
                  <a:pt x="27963" y="9774"/>
                </a:lnTo>
                <a:lnTo>
                  <a:pt x="30087" y="10623"/>
                </a:lnTo>
                <a:lnTo>
                  <a:pt x="33345" y="14027"/>
                </a:lnTo>
                <a:lnTo>
                  <a:pt x="34159" y="16267"/>
                </a:lnTo>
                <a:lnTo>
                  <a:pt x="34159" y="19044"/>
                </a:lnTo>
                <a:lnTo>
                  <a:pt x="49272" y="19044"/>
                </a:lnTo>
                <a:lnTo>
                  <a:pt x="49272" y="16661"/>
                </a:lnTo>
                <a:lnTo>
                  <a:pt x="47107" y="10856"/>
                </a:lnTo>
                <a:lnTo>
                  <a:pt x="46027" y="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81" y="1346457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381" y="1849074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>
                <a:moveTo>
                  <a:pt x="0" y="0"/>
                </a:moveTo>
                <a:lnTo>
                  <a:pt x="743314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3038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24341"/>
                </a:moveTo>
                <a:lnTo>
                  <a:pt x="1913" y="14866"/>
                </a:lnTo>
                <a:lnTo>
                  <a:pt x="7130" y="7129"/>
                </a:lnTo>
                <a:lnTo>
                  <a:pt x="14867" y="1912"/>
                </a:lnTo>
                <a:lnTo>
                  <a:pt x="24342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70695" y="134645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5">
                <a:moveTo>
                  <a:pt x="0" y="0"/>
                </a:moveTo>
                <a:lnTo>
                  <a:pt x="9474" y="1912"/>
                </a:lnTo>
                <a:lnTo>
                  <a:pt x="17211" y="7129"/>
                </a:lnTo>
                <a:lnTo>
                  <a:pt x="22428" y="14866"/>
                </a:lnTo>
                <a:lnTo>
                  <a:pt x="24341" y="24341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038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037" y="1370799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3932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3038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2" y="24344"/>
                </a:moveTo>
                <a:lnTo>
                  <a:pt x="14867" y="22431"/>
                </a:lnTo>
                <a:lnTo>
                  <a:pt x="7130" y="17213"/>
                </a:lnTo>
                <a:lnTo>
                  <a:pt x="1913" y="9475"/>
                </a:lnTo>
                <a:lnTo>
                  <a:pt x="0" y="0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0695" y="18247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24341" y="0"/>
                </a:moveTo>
                <a:lnTo>
                  <a:pt x="22428" y="9475"/>
                </a:lnTo>
                <a:lnTo>
                  <a:pt x="17211" y="17213"/>
                </a:lnTo>
                <a:lnTo>
                  <a:pt x="9474" y="22431"/>
                </a:lnTo>
                <a:lnTo>
                  <a:pt x="0" y="24344"/>
                </a:lnTo>
              </a:path>
            </a:pathLst>
          </a:custGeom>
          <a:ln w="85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030" y="1529640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0717" y="0"/>
                </a:moveTo>
                <a:lnTo>
                  <a:pt x="0" y="0"/>
                </a:lnTo>
                <a:lnTo>
                  <a:pt x="0" y="48970"/>
                </a:lnTo>
                <a:lnTo>
                  <a:pt x="20630" y="48970"/>
                </a:lnTo>
                <a:lnTo>
                  <a:pt x="26138" y="48438"/>
                </a:lnTo>
                <a:lnTo>
                  <a:pt x="33483" y="46319"/>
                </a:lnTo>
                <a:lnTo>
                  <a:pt x="36634" y="44519"/>
                </a:lnTo>
                <a:lnTo>
                  <a:pt x="41553" y="39774"/>
                </a:lnTo>
                <a:lnTo>
                  <a:pt x="41806" y="39395"/>
                </a:lnTo>
                <a:lnTo>
                  <a:pt x="12594" y="39395"/>
                </a:lnTo>
                <a:lnTo>
                  <a:pt x="12594" y="9571"/>
                </a:lnTo>
                <a:lnTo>
                  <a:pt x="41806" y="9571"/>
                </a:lnTo>
                <a:lnTo>
                  <a:pt x="41553" y="9193"/>
                </a:lnTo>
                <a:lnTo>
                  <a:pt x="39257" y="6984"/>
                </a:lnTo>
                <a:lnTo>
                  <a:pt x="36657" y="4448"/>
                </a:lnTo>
                <a:lnTo>
                  <a:pt x="33535" y="2651"/>
                </a:lnTo>
                <a:lnTo>
                  <a:pt x="26253" y="529"/>
                </a:lnTo>
                <a:lnTo>
                  <a:pt x="20717" y="0"/>
                </a:lnTo>
                <a:close/>
              </a:path>
              <a:path w="46355" h="49530">
                <a:moveTo>
                  <a:pt x="41806" y="9571"/>
                </a:moveTo>
                <a:lnTo>
                  <a:pt x="22312" y="9571"/>
                </a:lnTo>
                <a:lnTo>
                  <a:pt x="26263" y="10836"/>
                </a:lnTo>
                <a:lnTo>
                  <a:pt x="31692" y="15901"/>
                </a:lnTo>
                <a:lnTo>
                  <a:pt x="33048" y="19589"/>
                </a:lnTo>
                <a:lnTo>
                  <a:pt x="33048" y="29301"/>
                </a:lnTo>
                <a:lnTo>
                  <a:pt x="31684" y="33012"/>
                </a:lnTo>
                <a:lnTo>
                  <a:pt x="26235" y="38121"/>
                </a:lnTo>
                <a:lnTo>
                  <a:pt x="22289" y="39395"/>
                </a:lnTo>
                <a:lnTo>
                  <a:pt x="41806" y="39395"/>
                </a:lnTo>
                <a:lnTo>
                  <a:pt x="43258" y="37220"/>
                </a:lnTo>
                <a:lnTo>
                  <a:pt x="45489" y="31426"/>
                </a:lnTo>
                <a:lnTo>
                  <a:pt x="46047" y="28129"/>
                </a:lnTo>
                <a:lnTo>
                  <a:pt x="46047" y="20784"/>
                </a:lnTo>
                <a:lnTo>
                  <a:pt x="45489" y="17513"/>
                </a:lnTo>
                <a:lnTo>
                  <a:pt x="43258" y="11742"/>
                </a:lnTo>
                <a:lnTo>
                  <a:pt x="41806" y="9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999" y="1529640"/>
            <a:ext cx="44450" cy="49530"/>
          </a:xfrm>
          <a:custGeom>
            <a:avLst/>
            <a:gdLst/>
            <a:ahLst/>
            <a:cxnLst/>
            <a:rect l="l" t="t" r="r" b="b"/>
            <a:pathLst>
              <a:path w="44450" h="49530">
                <a:moveTo>
                  <a:pt x="25741" y="0"/>
                </a:moveTo>
                <a:lnTo>
                  <a:pt x="0" y="0"/>
                </a:lnTo>
                <a:lnTo>
                  <a:pt x="0" y="48970"/>
                </a:lnTo>
                <a:lnTo>
                  <a:pt x="12594" y="48970"/>
                </a:lnTo>
                <a:lnTo>
                  <a:pt x="12594" y="30430"/>
                </a:lnTo>
                <a:lnTo>
                  <a:pt x="34793" y="30430"/>
                </a:lnTo>
                <a:lnTo>
                  <a:pt x="34589" y="30118"/>
                </a:lnTo>
                <a:lnTo>
                  <a:pt x="31863" y="27333"/>
                </a:lnTo>
                <a:lnTo>
                  <a:pt x="30320" y="26440"/>
                </a:lnTo>
                <a:lnTo>
                  <a:pt x="28598" y="26046"/>
                </a:lnTo>
                <a:lnTo>
                  <a:pt x="31738" y="25063"/>
                </a:lnTo>
                <a:lnTo>
                  <a:pt x="34087" y="23535"/>
                </a:lnTo>
                <a:lnTo>
                  <a:pt x="35494" y="21662"/>
                </a:lnTo>
                <a:lnTo>
                  <a:pt x="12594" y="21662"/>
                </a:lnTo>
                <a:lnTo>
                  <a:pt x="12594" y="9167"/>
                </a:lnTo>
                <a:lnTo>
                  <a:pt x="37988" y="9167"/>
                </a:lnTo>
                <a:lnTo>
                  <a:pt x="37988" y="8822"/>
                </a:lnTo>
                <a:lnTo>
                  <a:pt x="36483" y="5405"/>
                </a:lnTo>
                <a:lnTo>
                  <a:pt x="30471" y="1080"/>
                </a:lnTo>
                <a:lnTo>
                  <a:pt x="25741" y="0"/>
                </a:lnTo>
                <a:close/>
              </a:path>
              <a:path w="44450" h="49530">
                <a:moveTo>
                  <a:pt x="34793" y="30430"/>
                </a:moveTo>
                <a:lnTo>
                  <a:pt x="18255" y="30430"/>
                </a:lnTo>
                <a:lnTo>
                  <a:pt x="19911" y="30878"/>
                </a:lnTo>
                <a:lnTo>
                  <a:pt x="22396" y="32672"/>
                </a:lnTo>
                <a:lnTo>
                  <a:pt x="23622" y="34343"/>
                </a:lnTo>
                <a:lnTo>
                  <a:pt x="24830" y="36795"/>
                </a:lnTo>
                <a:lnTo>
                  <a:pt x="30791" y="48970"/>
                </a:lnTo>
                <a:lnTo>
                  <a:pt x="44233" y="48970"/>
                </a:lnTo>
                <a:lnTo>
                  <a:pt x="35969" y="32229"/>
                </a:lnTo>
                <a:lnTo>
                  <a:pt x="34793" y="30430"/>
                </a:lnTo>
                <a:close/>
              </a:path>
              <a:path w="44450" h="49530">
                <a:moveTo>
                  <a:pt x="37988" y="9167"/>
                </a:moveTo>
                <a:lnTo>
                  <a:pt x="20600" y="9167"/>
                </a:lnTo>
                <a:lnTo>
                  <a:pt x="22506" y="9646"/>
                </a:lnTo>
                <a:lnTo>
                  <a:pt x="24815" y="11560"/>
                </a:lnTo>
                <a:lnTo>
                  <a:pt x="25391" y="13147"/>
                </a:lnTo>
                <a:lnTo>
                  <a:pt x="25391" y="17605"/>
                </a:lnTo>
                <a:lnTo>
                  <a:pt x="24815" y="19215"/>
                </a:lnTo>
                <a:lnTo>
                  <a:pt x="22506" y="21173"/>
                </a:lnTo>
                <a:lnTo>
                  <a:pt x="20600" y="21662"/>
                </a:lnTo>
                <a:lnTo>
                  <a:pt x="35494" y="21662"/>
                </a:lnTo>
                <a:lnTo>
                  <a:pt x="37207" y="19384"/>
                </a:lnTo>
                <a:lnTo>
                  <a:pt x="37988" y="16730"/>
                </a:lnTo>
                <a:lnTo>
                  <a:pt x="37988" y="91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5865" y="1529640"/>
            <a:ext cx="54610" cy="49530"/>
          </a:xfrm>
          <a:custGeom>
            <a:avLst/>
            <a:gdLst/>
            <a:ahLst/>
            <a:cxnLst/>
            <a:rect l="l" t="t" r="r" b="b"/>
            <a:pathLst>
              <a:path w="54609" h="49530">
                <a:moveTo>
                  <a:pt x="16085" y="0"/>
                </a:moveTo>
                <a:lnTo>
                  <a:pt x="0" y="0"/>
                </a:lnTo>
                <a:lnTo>
                  <a:pt x="0" y="48970"/>
                </a:lnTo>
                <a:lnTo>
                  <a:pt x="11990" y="48970"/>
                </a:lnTo>
                <a:lnTo>
                  <a:pt x="11990" y="13165"/>
                </a:lnTo>
                <a:lnTo>
                  <a:pt x="21675" y="13165"/>
                </a:lnTo>
                <a:lnTo>
                  <a:pt x="16085" y="0"/>
                </a:lnTo>
                <a:close/>
              </a:path>
              <a:path w="54609" h="49530">
                <a:moveTo>
                  <a:pt x="54411" y="13165"/>
                </a:moveTo>
                <a:lnTo>
                  <a:pt x="42520" y="13165"/>
                </a:lnTo>
                <a:lnTo>
                  <a:pt x="42520" y="48970"/>
                </a:lnTo>
                <a:lnTo>
                  <a:pt x="54411" y="48970"/>
                </a:lnTo>
                <a:lnTo>
                  <a:pt x="54411" y="13165"/>
                </a:lnTo>
                <a:close/>
              </a:path>
              <a:path w="54609" h="49530">
                <a:moveTo>
                  <a:pt x="21675" y="13165"/>
                </a:moveTo>
                <a:lnTo>
                  <a:pt x="11990" y="13165"/>
                </a:lnTo>
                <a:lnTo>
                  <a:pt x="23259" y="39598"/>
                </a:lnTo>
                <a:lnTo>
                  <a:pt x="31252" y="39598"/>
                </a:lnTo>
                <a:lnTo>
                  <a:pt x="36949" y="26233"/>
                </a:lnTo>
                <a:lnTo>
                  <a:pt x="27223" y="26233"/>
                </a:lnTo>
                <a:lnTo>
                  <a:pt x="21675" y="13165"/>
                </a:lnTo>
                <a:close/>
              </a:path>
              <a:path w="54609" h="49530">
                <a:moveTo>
                  <a:pt x="54411" y="0"/>
                </a:moveTo>
                <a:lnTo>
                  <a:pt x="38425" y="0"/>
                </a:lnTo>
                <a:lnTo>
                  <a:pt x="27223" y="26233"/>
                </a:lnTo>
                <a:lnTo>
                  <a:pt x="36949" y="26233"/>
                </a:lnTo>
                <a:lnTo>
                  <a:pt x="42520" y="13165"/>
                </a:lnTo>
                <a:lnTo>
                  <a:pt x="54411" y="13165"/>
                </a:lnTo>
                <a:lnTo>
                  <a:pt x="544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7614" y="1615516"/>
            <a:ext cx="34290" cy="49530"/>
          </a:xfrm>
          <a:custGeom>
            <a:avLst/>
            <a:gdLst/>
            <a:ahLst/>
            <a:cxnLst/>
            <a:rect l="l" t="t" r="r" b="b"/>
            <a:pathLst>
              <a:path w="34290" h="49530">
                <a:moveTo>
                  <a:pt x="34057" y="0"/>
                </a:moveTo>
                <a:lnTo>
                  <a:pt x="0" y="0"/>
                </a:lnTo>
                <a:lnTo>
                  <a:pt x="0" y="48970"/>
                </a:lnTo>
                <a:lnTo>
                  <a:pt x="12595" y="48970"/>
                </a:lnTo>
                <a:lnTo>
                  <a:pt x="12595" y="28211"/>
                </a:lnTo>
                <a:lnTo>
                  <a:pt x="32746" y="28211"/>
                </a:lnTo>
                <a:lnTo>
                  <a:pt x="32746" y="18639"/>
                </a:lnTo>
                <a:lnTo>
                  <a:pt x="12595" y="18639"/>
                </a:lnTo>
                <a:lnTo>
                  <a:pt x="12595" y="9571"/>
                </a:lnTo>
                <a:lnTo>
                  <a:pt x="34057" y="9571"/>
                </a:lnTo>
                <a:lnTo>
                  <a:pt x="340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10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4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4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1" y="9472"/>
                </a:lnTo>
                <a:lnTo>
                  <a:pt x="27293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4" h="38100">
                <a:moveTo>
                  <a:pt x="27301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5" y="10882"/>
                </a:lnTo>
                <a:lnTo>
                  <a:pt x="27301" y="9472"/>
                </a:lnTo>
                <a:close/>
              </a:path>
              <a:path w="27304" h="38100">
                <a:moveTo>
                  <a:pt x="24372" y="0"/>
                </a:moveTo>
                <a:lnTo>
                  <a:pt x="21232" y="0"/>
                </a:lnTo>
                <a:lnTo>
                  <a:pt x="18875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3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724" y="162690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9"/>
                </a:moveTo>
                <a:lnTo>
                  <a:pt x="19353" y="7759"/>
                </a:lnTo>
                <a:lnTo>
                  <a:pt x="21634" y="8189"/>
                </a:lnTo>
                <a:lnTo>
                  <a:pt x="24559" y="9904"/>
                </a:lnTo>
                <a:lnTo>
                  <a:pt x="25291" y="11255"/>
                </a:lnTo>
                <a:lnTo>
                  <a:pt x="25291" y="14007"/>
                </a:lnTo>
                <a:lnTo>
                  <a:pt x="12031" y="14007"/>
                </a:lnTo>
                <a:lnTo>
                  <a:pt x="7391" y="15013"/>
                </a:lnTo>
                <a:lnTo>
                  <a:pt x="1476" y="19038"/>
                </a:lnTo>
                <a:lnTo>
                  <a:pt x="0" y="22202"/>
                </a:lnTo>
                <a:lnTo>
                  <a:pt x="0" y="30056"/>
                </a:lnTo>
                <a:lnTo>
                  <a:pt x="1184" y="32938"/>
                </a:lnTo>
                <a:lnTo>
                  <a:pt x="5924" y="37381"/>
                </a:lnTo>
                <a:lnTo>
                  <a:pt x="9008" y="38492"/>
                </a:lnTo>
                <a:lnTo>
                  <a:pt x="15627" y="38492"/>
                </a:lnTo>
                <a:lnTo>
                  <a:pt x="18017" y="37988"/>
                </a:lnTo>
                <a:lnTo>
                  <a:pt x="21951" y="35969"/>
                </a:lnTo>
                <a:lnTo>
                  <a:pt x="23720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8"/>
                </a:lnTo>
                <a:lnTo>
                  <a:pt x="11788" y="27431"/>
                </a:lnTo>
                <a:lnTo>
                  <a:pt x="11788" y="24295"/>
                </a:lnTo>
                <a:lnTo>
                  <a:pt x="12407" y="23057"/>
                </a:lnTo>
                <a:lnTo>
                  <a:pt x="14882" y="21380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9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6"/>
                </a:lnTo>
                <a:lnTo>
                  <a:pt x="37079" y="37586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5"/>
                </a:lnTo>
                <a:lnTo>
                  <a:pt x="24536" y="26729"/>
                </a:lnTo>
                <a:lnTo>
                  <a:pt x="21513" y="29934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6"/>
                </a:lnTo>
                <a:lnTo>
                  <a:pt x="8248" y="770"/>
                </a:lnTo>
                <a:lnTo>
                  <a:pt x="5730" y="1220"/>
                </a:lnTo>
                <a:lnTo>
                  <a:pt x="3224" y="1814"/>
                </a:lnTo>
                <a:lnTo>
                  <a:pt x="3224" y="10782"/>
                </a:lnTo>
                <a:lnTo>
                  <a:pt x="5080" y="9774"/>
                </a:lnTo>
                <a:lnTo>
                  <a:pt x="7089" y="9019"/>
                </a:lnTo>
                <a:lnTo>
                  <a:pt x="11409" y="8010"/>
                </a:lnTo>
                <a:lnTo>
                  <a:pt x="13746" y="7759"/>
                </a:lnTo>
                <a:lnTo>
                  <a:pt x="36054" y="7759"/>
                </a:lnTo>
                <a:lnTo>
                  <a:pt x="35613" y="6490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674" y="1626900"/>
            <a:ext cx="59055" cy="38100"/>
          </a:xfrm>
          <a:custGeom>
            <a:avLst/>
            <a:gdLst/>
            <a:ahLst/>
            <a:cxnLst/>
            <a:rect l="l" t="t" r="r" b="b"/>
            <a:pathLst>
              <a:path w="59055" h="38100">
                <a:moveTo>
                  <a:pt x="117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788" y="37586"/>
                </a:lnTo>
                <a:lnTo>
                  <a:pt x="11790" y="16103"/>
                </a:lnTo>
                <a:lnTo>
                  <a:pt x="12397" y="13480"/>
                </a:lnTo>
                <a:lnTo>
                  <a:pt x="14836" y="9789"/>
                </a:lnTo>
                <a:lnTo>
                  <a:pt x="16566" y="8868"/>
                </a:lnTo>
                <a:lnTo>
                  <a:pt x="58530" y="8868"/>
                </a:lnTo>
                <a:lnTo>
                  <a:pt x="57979" y="6976"/>
                </a:lnTo>
                <a:lnTo>
                  <a:pt x="34023" y="6976"/>
                </a:lnTo>
                <a:lnTo>
                  <a:pt x="33693" y="6247"/>
                </a:lnTo>
                <a:lnTo>
                  <a:pt x="11788" y="6247"/>
                </a:lnTo>
                <a:lnTo>
                  <a:pt x="11788" y="908"/>
                </a:lnTo>
                <a:close/>
              </a:path>
              <a:path w="59055" h="38100">
                <a:moveTo>
                  <a:pt x="40168" y="8868"/>
                </a:moveTo>
                <a:lnTo>
                  <a:pt x="20595" y="8868"/>
                </a:lnTo>
                <a:lnTo>
                  <a:pt x="21836" y="9451"/>
                </a:lnTo>
                <a:lnTo>
                  <a:pt x="23228" y="11785"/>
                </a:lnTo>
                <a:lnTo>
                  <a:pt x="23576" y="14401"/>
                </a:lnTo>
                <a:lnTo>
                  <a:pt x="23576" y="37586"/>
                </a:lnTo>
                <a:lnTo>
                  <a:pt x="35367" y="37586"/>
                </a:lnTo>
                <a:lnTo>
                  <a:pt x="35367" y="19573"/>
                </a:lnTo>
                <a:lnTo>
                  <a:pt x="35411" y="16103"/>
                </a:lnTo>
                <a:lnTo>
                  <a:pt x="36035" y="13451"/>
                </a:lnTo>
                <a:lnTo>
                  <a:pt x="38451" y="9784"/>
                </a:lnTo>
                <a:lnTo>
                  <a:pt x="40168" y="8868"/>
                </a:lnTo>
                <a:close/>
              </a:path>
              <a:path w="59055" h="38100">
                <a:moveTo>
                  <a:pt x="58530" y="8868"/>
                </a:moveTo>
                <a:lnTo>
                  <a:pt x="44087" y="8868"/>
                </a:lnTo>
                <a:lnTo>
                  <a:pt x="45315" y="9451"/>
                </a:lnTo>
                <a:lnTo>
                  <a:pt x="46841" y="11785"/>
                </a:lnTo>
                <a:lnTo>
                  <a:pt x="47222" y="13669"/>
                </a:lnTo>
                <a:lnTo>
                  <a:pt x="47222" y="16835"/>
                </a:lnTo>
                <a:lnTo>
                  <a:pt x="47217" y="17273"/>
                </a:lnTo>
                <a:lnTo>
                  <a:pt x="47204" y="17580"/>
                </a:lnTo>
                <a:lnTo>
                  <a:pt x="47194" y="17884"/>
                </a:lnTo>
                <a:lnTo>
                  <a:pt x="47178" y="18179"/>
                </a:lnTo>
                <a:lnTo>
                  <a:pt x="47155" y="18463"/>
                </a:lnTo>
                <a:lnTo>
                  <a:pt x="47155" y="37586"/>
                </a:lnTo>
                <a:lnTo>
                  <a:pt x="58944" y="37586"/>
                </a:lnTo>
                <a:lnTo>
                  <a:pt x="58944" y="10291"/>
                </a:lnTo>
                <a:lnTo>
                  <a:pt x="58530" y="8868"/>
                </a:lnTo>
                <a:close/>
              </a:path>
              <a:path w="59055" h="38100">
                <a:moveTo>
                  <a:pt x="50234" y="0"/>
                </a:moveTo>
                <a:lnTo>
                  <a:pt x="43585" y="0"/>
                </a:lnTo>
                <a:lnTo>
                  <a:pt x="41346" y="596"/>
                </a:lnTo>
                <a:lnTo>
                  <a:pt x="37269" y="2976"/>
                </a:lnTo>
                <a:lnTo>
                  <a:pt x="35508" y="4706"/>
                </a:lnTo>
                <a:lnTo>
                  <a:pt x="34023" y="6976"/>
                </a:lnTo>
                <a:lnTo>
                  <a:pt x="57979" y="6976"/>
                </a:lnTo>
                <a:lnTo>
                  <a:pt x="57843" y="6508"/>
                </a:lnTo>
                <a:lnTo>
                  <a:pt x="53439" y="1302"/>
                </a:lnTo>
                <a:lnTo>
                  <a:pt x="50234" y="0"/>
                </a:lnTo>
                <a:close/>
              </a:path>
              <a:path w="59055" h="38100">
                <a:moveTo>
                  <a:pt x="25437" y="0"/>
                </a:moveTo>
                <a:lnTo>
                  <a:pt x="20661" y="0"/>
                </a:lnTo>
                <a:lnTo>
                  <a:pt x="18606" y="524"/>
                </a:lnTo>
                <a:lnTo>
                  <a:pt x="14880" y="2618"/>
                </a:lnTo>
                <a:lnTo>
                  <a:pt x="13229" y="4176"/>
                </a:lnTo>
                <a:lnTo>
                  <a:pt x="11788" y="6247"/>
                </a:lnTo>
                <a:lnTo>
                  <a:pt x="33693" y="6247"/>
                </a:lnTo>
                <a:lnTo>
                  <a:pt x="33023" y="4770"/>
                </a:lnTo>
                <a:lnTo>
                  <a:pt x="31551" y="3058"/>
                </a:lnTo>
                <a:lnTo>
                  <a:pt x="27669" y="611"/>
                </a:lnTo>
                <a:lnTo>
                  <a:pt x="25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585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4"/>
                </a:lnTo>
                <a:lnTo>
                  <a:pt x="1809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11" y="36805"/>
                </a:lnTo>
                <a:lnTo>
                  <a:pt x="14375" y="38492"/>
                </a:lnTo>
                <a:lnTo>
                  <a:pt x="23801" y="38492"/>
                </a:lnTo>
                <a:lnTo>
                  <a:pt x="26578" y="38228"/>
                </a:lnTo>
                <a:lnTo>
                  <a:pt x="32132" y="37177"/>
                </a:lnTo>
                <a:lnTo>
                  <a:pt x="34909" y="36398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4"/>
                </a:lnTo>
                <a:lnTo>
                  <a:pt x="13270" y="27290"/>
                </a:lnTo>
                <a:lnTo>
                  <a:pt x="12277" y="25224"/>
                </a:lnTo>
                <a:lnTo>
                  <a:pt x="11990" y="22471"/>
                </a:lnTo>
                <a:lnTo>
                  <a:pt x="39398" y="22471"/>
                </a:lnTo>
                <a:lnTo>
                  <a:pt x="39398" y="15215"/>
                </a:lnTo>
                <a:lnTo>
                  <a:pt x="12123" y="15215"/>
                </a:lnTo>
                <a:lnTo>
                  <a:pt x="12471" y="12806"/>
                </a:lnTo>
                <a:lnTo>
                  <a:pt x="13352" y="10961"/>
                </a:lnTo>
                <a:lnTo>
                  <a:pt x="16182" y="8399"/>
                </a:lnTo>
                <a:lnTo>
                  <a:pt x="18022" y="7759"/>
                </a:lnTo>
                <a:lnTo>
                  <a:pt x="36749" y="7759"/>
                </a:lnTo>
                <a:lnTo>
                  <a:pt x="30740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9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6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70" y="8443"/>
                </a:lnTo>
                <a:lnTo>
                  <a:pt x="26660" y="11181"/>
                </a:lnTo>
                <a:lnTo>
                  <a:pt x="27308" y="12983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850" y="1613499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5" h="52069">
                <a:moveTo>
                  <a:pt x="35729" y="45645"/>
                </a:moveTo>
                <a:lnTo>
                  <a:pt x="11685" y="45645"/>
                </a:lnTo>
                <a:lnTo>
                  <a:pt x="13306" y="47782"/>
                </a:lnTo>
                <a:lnTo>
                  <a:pt x="15102" y="49356"/>
                </a:lnTo>
                <a:lnTo>
                  <a:pt x="19041" y="51386"/>
                </a:lnTo>
                <a:lnTo>
                  <a:pt x="21306" y="51893"/>
                </a:lnTo>
                <a:lnTo>
                  <a:pt x="28398" y="51893"/>
                </a:lnTo>
                <a:lnTo>
                  <a:pt x="32119" y="50096"/>
                </a:lnTo>
                <a:lnTo>
                  <a:pt x="35729" y="45645"/>
                </a:lnTo>
                <a:close/>
              </a:path>
              <a:path w="40005" h="52069">
                <a:moveTo>
                  <a:pt x="11685" y="0"/>
                </a:moveTo>
                <a:lnTo>
                  <a:pt x="0" y="0"/>
                </a:lnTo>
                <a:lnTo>
                  <a:pt x="0" y="50987"/>
                </a:lnTo>
                <a:lnTo>
                  <a:pt x="11685" y="50987"/>
                </a:lnTo>
                <a:lnTo>
                  <a:pt x="11685" y="45645"/>
                </a:lnTo>
                <a:lnTo>
                  <a:pt x="35729" y="45645"/>
                </a:lnTo>
                <a:lnTo>
                  <a:pt x="37610" y="43327"/>
                </a:lnTo>
                <a:lnTo>
                  <a:pt x="17004" y="43327"/>
                </a:lnTo>
                <a:lnTo>
                  <a:pt x="15064" y="42410"/>
                </a:lnTo>
                <a:lnTo>
                  <a:pt x="12364" y="38743"/>
                </a:lnTo>
                <a:lnTo>
                  <a:pt x="11685" y="36099"/>
                </a:lnTo>
                <a:lnTo>
                  <a:pt x="11685" y="29194"/>
                </a:lnTo>
                <a:lnTo>
                  <a:pt x="12364" y="26553"/>
                </a:lnTo>
                <a:lnTo>
                  <a:pt x="15064" y="22883"/>
                </a:lnTo>
                <a:lnTo>
                  <a:pt x="17004" y="21966"/>
                </a:lnTo>
                <a:lnTo>
                  <a:pt x="37610" y="21966"/>
                </a:lnTo>
                <a:lnTo>
                  <a:pt x="35729" y="19648"/>
                </a:lnTo>
                <a:lnTo>
                  <a:pt x="11685" y="19648"/>
                </a:lnTo>
                <a:lnTo>
                  <a:pt x="11685" y="0"/>
                </a:lnTo>
                <a:close/>
              </a:path>
              <a:path w="40005" h="52069">
                <a:moveTo>
                  <a:pt x="37610" y="21966"/>
                </a:moveTo>
                <a:lnTo>
                  <a:pt x="22056" y="21966"/>
                </a:lnTo>
                <a:lnTo>
                  <a:pt x="23983" y="22877"/>
                </a:lnTo>
                <a:lnTo>
                  <a:pt x="26640" y="26525"/>
                </a:lnTo>
                <a:lnTo>
                  <a:pt x="27305" y="29173"/>
                </a:lnTo>
                <a:lnTo>
                  <a:pt x="27305" y="36120"/>
                </a:lnTo>
                <a:lnTo>
                  <a:pt x="26640" y="38768"/>
                </a:lnTo>
                <a:lnTo>
                  <a:pt x="23983" y="42416"/>
                </a:lnTo>
                <a:lnTo>
                  <a:pt x="22056" y="43327"/>
                </a:lnTo>
                <a:lnTo>
                  <a:pt x="37610" y="43327"/>
                </a:lnTo>
                <a:lnTo>
                  <a:pt x="37942" y="42917"/>
                </a:lnTo>
                <a:lnTo>
                  <a:pt x="39395" y="38298"/>
                </a:lnTo>
                <a:lnTo>
                  <a:pt x="39395" y="26995"/>
                </a:lnTo>
                <a:lnTo>
                  <a:pt x="37942" y="22376"/>
                </a:lnTo>
                <a:lnTo>
                  <a:pt x="37610" y="21966"/>
                </a:lnTo>
                <a:close/>
              </a:path>
              <a:path w="40005" h="52069">
                <a:moveTo>
                  <a:pt x="28398" y="13400"/>
                </a:moveTo>
                <a:lnTo>
                  <a:pt x="21306" y="13400"/>
                </a:lnTo>
                <a:lnTo>
                  <a:pt x="19041" y="13907"/>
                </a:lnTo>
                <a:lnTo>
                  <a:pt x="15102" y="15937"/>
                </a:lnTo>
                <a:lnTo>
                  <a:pt x="13306" y="17511"/>
                </a:lnTo>
                <a:lnTo>
                  <a:pt x="11685" y="19648"/>
                </a:lnTo>
                <a:lnTo>
                  <a:pt x="35729" y="19648"/>
                </a:lnTo>
                <a:lnTo>
                  <a:pt x="32119" y="15197"/>
                </a:lnTo>
                <a:lnTo>
                  <a:pt x="28398" y="1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6572" y="162780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788" y="0"/>
                </a:moveTo>
                <a:lnTo>
                  <a:pt x="0" y="0"/>
                </a:lnTo>
                <a:lnTo>
                  <a:pt x="0" y="27320"/>
                </a:lnTo>
                <a:lnTo>
                  <a:pt x="1110" y="31096"/>
                </a:lnTo>
                <a:lnTo>
                  <a:pt x="5548" y="36286"/>
                </a:lnTo>
                <a:lnTo>
                  <a:pt x="8781" y="37583"/>
                </a:lnTo>
                <a:lnTo>
                  <a:pt x="15407" y="37583"/>
                </a:lnTo>
                <a:lnTo>
                  <a:pt x="17587" y="37077"/>
                </a:lnTo>
                <a:lnTo>
                  <a:pt x="21544" y="35047"/>
                </a:lnTo>
                <a:lnTo>
                  <a:pt x="23420" y="33473"/>
                </a:lnTo>
                <a:lnTo>
                  <a:pt x="25191" y="31336"/>
                </a:lnTo>
                <a:lnTo>
                  <a:pt x="36880" y="31336"/>
                </a:lnTo>
                <a:lnTo>
                  <a:pt x="36880" y="28715"/>
                </a:lnTo>
                <a:lnTo>
                  <a:pt x="16300" y="28715"/>
                </a:lnTo>
                <a:lnTo>
                  <a:pt x="15407" y="28511"/>
                </a:lnTo>
                <a:lnTo>
                  <a:pt x="13853" y="27681"/>
                </a:lnTo>
                <a:lnTo>
                  <a:pt x="13224" y="27093"/>
                </a:lnTo>
                <a:lnTo>
                  <a:pt x="12742" y="26327"/>
                </a:lnTo>
                <a:lnTo>
                  <a:pt x="12369" y="25739"/>
                </a:lnTo>
                <a:lnTo>
                  <a:pt x="12105" y="24797"/>
                </a:lnTo>
                <a:lnTo>
                  <a:pt x="11952" y="23499"/>
                </a:lnTo>
                <a:lnTo>
                  <a:pt x="11801" y="22202"/>
                </a:lnTo>
                <a:lnTo>
                  <a:pt x="11724" y="20080"/>
                </a:lnTo>
                <a:lnTo>
                  <a:pt x="11724" y="16134"/>
                </a:lnTo>
                <a:lnTo>
                  <a:pt x="11734" y="14135"/>
                </a:lnTo>
                <a:lnTo>
                  <a:pt x="11757" y="11135"/>
                </a:lnTo>
                <a:lnTo>
                  <a:pt x="11778" y="8138"/>
                </a:lnTo>
                <a:lnTo>
                  <a:pt x="11788" y="5645"/>
                </a:lnTo>
                <a:lnTo>
                  <a:pt x="11788" y="0"/>
                </a:lnTo>
                <a:close/>
              </a:path>
              <a:path w="37465" h="38100">
                <a:moveTo>
                  <a:pt x="36880" y="31336"/>
                </a:moveTo>
                <a:lnTo>
                  <a:pt x="25191" y="31336"/>
                </a:lnTo>
                <a:lnTo>
                  <a:pt x="25191" y="36677"/>
                </a:lnTo>
                <a:lnTo>
                  <a:pt x="36880" y="36677"/>
                </a:lnTo>
                <a:lnTo>
                  <a:pt x="36880" y="31336"/>
                </a:lnTo>
                <a:close/>
              </a:path>
              <a:path w="37465" h="38100">
                <a:moveTo>
                  <a:pt x="36880" y="0"/>
                </a:moveTo>
                <a:lnTo>
                  <a:pt x="25191" y="0"/>
                </a:lnTo>
                <a:lnTo>
                  <a:pt x="25191" y="21421"/>
                </a:lnTo>
                <a:lnTo>
                  <a:pt x="24490" y="24029"/>
                </a:lnTo>
                <a:lnTo>
                  <a:pt x="21687" y="27779"/>
                </a:lnTo>
                <a:lnTo>
                  <a:pt x="19760" y="28715"/>
                </a:lnTo>
                <a:lnTo>
                  <a:pt x="36880" y="28715"/>
                </a:lnTo>
                <a:lnTo>
                  <a:pt x="3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1496" y="1613499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5">
                <a:moveTo>
                  <a:pt x="17531" y="22670"/>
                </a:moveTo>
                <a:lnTo>
                  <a:pt x="5845" y="22670"/>
                </a:lnTo>
                <a:lnTo>
                  <a:pt x="5845" y="50987"/>
                </a:lnTo>
                <a:lnTo>
                  <a:pt x="17531" y="50987"/>
                </a:lnTo>
                <a:lnTo>
                  <a:pt x="17531" y="22670"/>
                </a:lnTo>
                <a:close/>
              </a:path>
              <a:path w="53975" h="51435">
                <a:moveTo>
                  <a:pt x="42723" y="22670"/>
                </a:moveTo>
                <a:lnTo>
                  <a:pt x="31034" y="22670"/>
                </a:lnTo>
                <a:lnTo>
                  <a:pt x="31034" y="50987"/>
                </a:lnTo>
                <a:lnTo>
                  <a:pt x="42723" y="50987"/>
                </a:lnTo>
                <a:lnTo>
                  <a:pt x="42723" y="22670"/>
                </a:lnTo>
                <a:close/>
              </a:path>
              <a:path w="53975" h="51435">
                <a:moveTo>
                  <a:pt x="52799" y="14309"/>
                </a:moveTo>
                <a:lnTo>
                  <a:pt x="0" y="14309"/>
                </a:lnTo>
                <a:lnTo>
                  <a:pt x="0" y="22670"/>
                </a:lnTo>
                <a:lnTo>
                  <a:pt x="52799" y="22670"/>
                </a:lnTo>
                <a:lnTo>
                  <a:pt x="52799" y="14309"/>
                </a:lnTo>
                <a:close/>
              </a:path>
              <a:path w="53975" h="51435">
                <a:moveTo>
                  <a:pt x="28516" y="0"/>
                </a:moveTo>
                <a:lnTo>
                  <a:pt x="14864" y="0"/>
                </a:lnTo>
                <a:lnTo>
                  <a:pt x="11414" y="962"/>
                </a:lnTo>
                <a:lnTo>
                  <a:pt x="6958" y="4791"/>
                </a:lnTo>
                <a:lnTo>
                  <a:pt x="5845" y="7744"/>
                </a:lnTo>
                <a:lnTo>
                  <a:pt x="5845" y="14309"/>
                </a:lnTo>
                <a:lnTo>
                  <a:pt x="17531" y="14309"/>
                </a:lnTo>
                <a:lnTo>
                  <a:pt x="17531" y="10229"/>
                </a:lnTo>
                <a:lnTo>
                  <a:pt x="17861" y="9167"/>
                </a:lnTo>
                <a:lnTo>
                  <a:pt x="18519" y="8550"/>
                </a:lnTo>
                <a:lnTo>
                  <a:pt x="19174" y="7957"/>
                </a:lnTo>
                <a:lnTo>
                  <a:pt x="20339" y="7657"/>
                </a:lnTo>
                <a:lnTo>
                  <a:pt x="28516" y="7657"/>
                </a:lnTo>
                <a:lnTo>
                  <a:pt x="28516" y="0"/>
                </a:lnTo>
                <a:close/>
              </a:path>
              <a:path w="53975" h="51435">
                <a:moveTo>
                  <a:pt x="53705" y="0"/>
                </a:moveTo>
                <a:lnTo>
                  <a:pt x="40053" y="0"/>
                </a:lnTo>
                <a:lnTo>
                  <a:pt x="36603" y="962"/>
                </a:lnTo>
                <a:lnTo>
                  <a:pt x="34377" y="2886"/>
                </a:lnTo>
                <a:lnTo>
                  <a:pt x="32147" y="4791"/>
                </a:lnTo>
                <a:lnTo>
                  <a:pt x="31034" y="7744"/>
                </a:lnTo>
                <a:lnTo>
                  <a:pt x="31034" y="14309"/>
                </a:lnTo>
                <a:lnTo>
                  <a:pt x="42723" y="14309"/>
                </a:lnTo>
                <a:lnTo>
                  <a:pt x="42723" y="10229"/>
                </a:lnTo>
                <a:lnTo>
                  <a:pt x="43050" y="9167"/>
                </a:lnTo>
                <a:lnTo>
                  <a:pt x="43708" y="8550"/>
                </a:lnTo>
                <a:lnTo>
                  <a:pt x="44366" y="7957"/>
                </a:lnTo>
                <a:lnTo>
                  <a:pt x="45528" y="7657"/>
                </a:lnTo>
                <a:lnTo>
                  <a:pt x="53705" y="7657"/>
                </a:lnTo>
                <a:lnTo>
                  <a:pt x="537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8710" y="1626900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39" y="1714"/>
                </a:lnTo>
                <a:lnTo>
                  <a:pt x="1806" y="8566"/>
                </a:lnTo>
                <a:lnTo>
                  <a:pt x="0" y="13267"/>
                </a:lnTo>
                <a:lnTo>
                  <a:pt x="0" y="25334"/>
                </a:lnTo>
                <a:lnTo>
                  <a:pt x="1842" y="30062"/>
                </a:lnTo>
                <a:lnTo>
                  <a:pt x="9208" y="36805"/>
                </a:lnTo>
                <a:lnTo>
                  <a:pt x="14375" y="38492"/>
                </a:lnTo>
                <a:lnTo>
                  <a:pt x="23799" y="38492"/>
                </a:lnTo>
                <a:lnTo>
                  <a:pt x="26576" y="38228"/>
                </a:lnTo>
                <a:lnTo>
                  <a:pt x="32130" y="37177"/>
                </a:lnTo>
                <a:lnTo>
                  <a:pt x="34906" y="36398"/>
                </a:lnTo>
                <a:lnTo>
                  <a:pt x="37683" y="35367"/>
                </a:lnTo>
                <a:lnTo>
                  <a:pt x="37683" y="30732"/>
                </a:lnTo>
                <a:lnTo>
                  <a:pt x="19056" y="30732"/>
                </a:lnTo>
                <a:lnTo>
                  <a:pt x="16676" y="30044"/>
                </a:lnTo>
                <a:lnTo>
                  <a:pt x="13267" y="27290"/>
                </a:lnTo>
                <a:lnTo>
                  <a:pt x="12274" y="25224"/>
                </a:lnTo>
                <a:lnTo>
                  <a:pt x="11990" y="22471"/>
                </a:lnTo>
                <a:lnTo>
                  <a:pt x="39395" y="22471"/>
                </a:lnTo>
                <a:lnTo>
                  <a:pt x="39395" y="15215"/>
                </a:lnTo>
                <a:lnTo>
                  <a:pt x="12121" y="15215"/>
                </a:lnTo>
                <a:lnTo>
                  <a:pt x="12469" y="12806"/>
                </a:lnTo>
                <a:lnTo>
                  <a:pt x="13349" y="10961"/>
                </a:lnTo>
                <a:lnTo>
                  <a:pt x="16180" y="8399"/>
                </a:lnTo>
                <a:lnTo>
                  <a:pt x="18020" y="7759"/>
                </a:lnTo>
                <a:lnTo>
                  <a:pt x="36749" y="7759"/>
                </a:lnTo>
                <a:lnTo>
                  <a:pt x="30737" y="1737"/>
                </a:lnTo>
                <a:lnTo>
                  <a:pt x="26123" y="0"/>
                </a:lnTo>
                <a:close/>
              </a:path>
              <a:path w="40005" h="38735">
                <a:moveTo>
                  <a:pt x="37683" y="26299"/>
                </a:moveTo>
                <a:lnTo>
                  <a:pt x="34952" y="27786"/>
                </a:lnTo>
                <a:lnTo>
                  <a:pt x="32293" y="28897"/>
                </a:lnTo>
                <a:lnTo>
                  <a:pt x="27113" y="30366"/>
                </a:lnTo>
                <a:lnTo>
                  <a:pt x="24585" y="30732"/>
                </a:lnTo>
                <a:lnTo>
                  <a:pt x="37683" y="30732"/>
                </a:lnTo>
                <a:lnTo>
                  <a:pt x="37683" y="26299"/>
                </a:lnTo>
                <a:close/>
              </a:path>
              <a:path w="40005" h="38735">
                <a:moveTo>
                  <a:pt x="36749" y="7759"/>
                </a:moveTo>
                <a:lnTo>
                  <a:pt x="22376" y="7759"/>
                </a:lnTo>
                <a:lnTo>
                  <a:pt x="24068" y="8443"/>
                </a:lnTo>
                <a:lnTo>
                  <a:pt x="26658" y="11181"/>
                </a:lnTo>
                <a:lnTo>
                  <a:pt x="27305" y="12983"/>
                </a:lnTo>
                <a:lnTo>
                  <a:pt x="27305" y="15215"/>
                </a:lnTo>
                <a:lnTo>
                  <a:pt x="39395" y="15215"/>
                </a:lnTo>
                <a:lnTo>
                  <a:pt x="39395" y="13316"/>
                </a:lnTo>
                <a:lnTo>
                  <a:pt x="37665" y="8678"/>
                </a:lnTo>
                <a:lnTo>
                  <a:pt x="36749" y="7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7972" y="1626900"/>
            <a:ext cx="27305" cy="38100"/>
          </a:xfrm>
          <a:custGeom>
            <a:avLst/>
            <a:gdLst/>
            <a:ahLst/>
            <a:cxnLst/>
            <a:rect l="l" t="t" r="r" b="b"/>
            <a:pathLst>
              <a:path w="27305" h="38100">
                <a:moveTo>
                  <a:pt x="11688" y="908"/>
                </a:moveTo>
                <a:lnTo>
                  <a:pt x="0" y="908"/>
                </a:lnTo>
                <a:lnTo>
                  <a:pt x="0" y="37586"/>
                </a:lnTo>
                <a:lnTo>
                  <a:pt x="11688" y="37586"/>
                </a:lnTo>
                <a:lnTo>
                  <a:pt x="11688" y="17073"/>
                </a:lnTo>
                <a:lnTo>
                  <a:pt x="12507" y="14306"/>
                </a:lnTo>
                <a:lnTo>
                  <a:pt x="15778" y="10439"/>
                </a:lnTo>
                <a:lnTo>
                  <a:pt x="18112" y="9472"/>
                </a:lnTo>
                <a:lnTo>
                  <a:pt x="27303" y="9472"/>
                </a:lnTo>
                <a:lnTo>
                  <a:pt x="27295" y="6953"/>
                </a:lnTo>
                <a:lnTo>
                  <a:pt x="11688" y="6953"/>
                </a:lnTo>
                <a:lnTo>
                  <a:pt x="11688" y="908"/>
                </a:lnTo>
                <a:close/>
              </a:path>
              <a:path w="27305" h="38100">
                <a:moveTo>
                  <a:pt x="27303" y="9472"/>
                </a:moveTo>
                <a:lnTo>
                  <a:pt x="22176" y="9472"/>
                </a:lnTo>
                <a:lnTo>
                  <a:pt x="23203" y="9587"/>
                </a:lnTo>
                <a:lnTo>
                  <a:pt x="25245" y="10047"/>
                </a:lnTo>
                <a:lnTo>
                  <a:pt x="26274" y="10401"/>
                </a:lnTo>
                <a:lnTo>
                  <a:pt x="27308" y="10882"/>
                </a:lnTo>
                <a:lnTo>
                  <a:pt x="27303" y="9472"/>
                </a:lnTo>
                <a:close/>
              </a:path>
              <a:path w="27305" h="38100">
                <a:moveTo>
                  <a:pt x="24372" y="0"/>
                </a:moveTo>
                <a:lnTo>
                  <a:pt x="21232" y="0"/>
                </a:lnTo>
                <a:lnTo>
                  <a:pt x="18877" y="555"/>
                </a:lnTo>
                <a:lnTo>
                  <a:pt x="14944" y="2774"/>
                </a:lnTo>
                <a:lnTo>
                  <a:pt x="13203" y="4537"/>
                </a:lnTo>
                <a:lnTo>
                  <a:pt x="11688" y="6953"/>
                </a:lnTo>
                <a:lnTo>
                  <a:pt x="27295" y="6953"/>
                </a:lnTo>
                <a:lnTo>
                  <a:pt x="243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92796" y="1305523"/>
            <a:ext cx="987494" cy="8605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53134" y="1365493"/>
            <a:ext cx="867487" cy="469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107134" y="0"/>
                </a:moveTo>
                <a:lnTo>
                  <a:pt x="107134" y="30699"/>
                </a:lnTo>
                <a:lnTo>
                  <a:pt x="0" y="30699"/>
                </a:lnTo>
                <a:lnTo>
                  <a:pt x="0" y="92100"/>
                </a:lnTo>
                <a:lnTo>
                  <a:pt x="107134" y="92100"/>
                </a:lnTo>
                <a:lnTo>
                  <a:pt x="107134" y="122797"/>
                </a:lnTo>
                <a:lnTo>
                  <a:pt x="214270" y="61398"/>
                </a:lnTo>
                <a:lnTo>
                  <a:pt x="1071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2728" y="1541656"/>
            <a:ext cx="214629" cy="123189"/>
          </a:xfrm>
          <a:custGeom>
            <a:avLst/>
            <a:gdLst/>
            <a:ahLst/>
            <a:cxnLst/>
            <a:rect l="l" t="t" r="r" b="b"/>
            <a:pathLst>
              <a:path w="214630" h="123189">
                <a:moveTo>
                  <a:pt x="0" y="30699"/>
                </a:moveTo>
                <a:lnTo>
                  <a:pt x="107134" y="30699"/>
                </a:lnTo>
                <a:lnTo>
                  <a:pt x="107134" y="0"/>
                </a:lnTo>
                <a:lnTo>
                  <a:pt x="214270" y="61398"/>
                </a:lnTo>
                <a:lnTo>
                  <a:pt x="107134" y="122797"/>
                </a:lnTo>
                <a:lnTo>
                  <a:pt x="107134" y="92100"/>
                </a:lnTo>
                <a:lnTo>
                  <a:pt x="0" y="92100"/>
                </a:lnTo>
                <a:lnTo>
                  <a:pt x="0" y="3069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9848" y="2018120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2"/>
                </a:moveTo>
                <a:lnTo>
                  <a:pt x="277095" y="15822"/>
                </a:lnTo>
                <a:lnTo>
                  <a:pt x="277095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59402" y="2174986"/>
            <a:ext cx="38100" cy="15875"/>
          </a:xfrm>
          <a:custGeom>
            <a:avLst/>
            <a:gdLst/>
            <a:ahLst/>
            <a:cxnLst/>
            <a:rect l="l" t="t" r="r" b="b"/>
            <a:pathLst>
              <a:path w="38100" h="15875">
                <a:moveTo>
                  <a:pt x="0" y="15822"/>
                </a:moveTo>
                <a:lnTo>
                  <a:pt x="37540" y="15822"/>
                </a:lnTo>
                <a:lnTo>
                  <a:pt x="3754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6"/>
                </a:lnTo>
                <a:lnTo>
                  <a:pt x="0" y="15823"/>
                </a:lnTo>
                <a:lnTo>
                  <a:pt x="15821" y="15823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40" y="0"/>
                </a:moveTo>
                <a:lnTo>
                  <a:pt x="0" y="0"/>
                </a:lnTo>
                <a:lnTo>
                  <a:pt x="0" y="15823"/>
                </a:lnTo>
                <a:lnTo>
                  <a:pt x="15824" y="15823"/>
                </a:lnTo>
                <a:lnTo>
                  <a:pt x="15824" y="7086"/>
                </a:lnTo>
                <a:lnTo>
                  <a:pt x="8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4026" y="2033943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2"/>
                </a:moveTo>
                <a:lnTo>
                  <a:pt x="308741" y="141042"/>
                </a:lnTo>
                <a:lnTo>
                  <a:pt x="308741" y="0"/>
                </a:lnTo>
                <a:lnTo>
                  <a:pt x="0" y="0"/>
                </a:lnTo>
                <a:lnTo>
                  <a:pt x="0" y="141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40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9848" y="2012642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5" y="10954"/>
                </a:lnTo>
                <a:lnTo>
                  <a:pt x="277095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9402" y="2185331"/>
            <a:ext cx="38100" cy="11430"/>
          </a:xfrm>
          <a:custGeom>
            <a:avLst/>
            <a:gdLst/>
            <a:ahLst/>
            <a:cxnLst/>
            <a:rect l="l" t="t" r="r" b="b"/>
            <a:pathLst>
              <a:path w="38100" h="11430">
                <a:moveTo>
                  <a:pt x="0" y="10954"/>
                </a:moveTo>
                <a:lnTo>
                  <a:pt x="37540" y="10954"/>
                </a:lnTo>
                <a:lnTo>
                  <a:pt x="3754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26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3"/>
                </a:moveTo>
                <a:lnTo>
                  <a:pt x="0" y="7086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6943" y="20181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40" y="0"/>
                </a:lnTo>
                <a:lnTo>
                  <a:pt x="15824" y="7086"/>
                </a:lnTo>
                <a:lnTo>
                  <a:pt x="15824" y="1582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04026" y="203394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17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2767" y="2033943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4026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6943" y="217498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40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2307" y="2040115"/>
            <a:ext cx="277495" cy="15875"/>
          </a:xfrm>
          <a:custGeom>
            <a:avLst/>
            <a:gdLst/>
            <a:ahLst/>
            <a:cxnLst/>
            <a:rect l="l" t="t" r="r" b="b"/>
            <a:pathLst>
              <a:path w="277494" h="15875">
                <a:moveTo>
                  <a:pt x="0" y="15821"/>
                </a:moveTo>
                <a:lnTo>
                  <a:pt x="277095" y="15821"/>
                </a:lnTo>
                <a:lnTo>
                  <a:pt x="277095" y="0"/>
                </a:lnTo>
                <a:lnTo>
                  <a:pt x="0" y="0"/>
                </a:lnTo>
                <a:lnTo>
                  <a:pt x="0" y="15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22107" y="2196981"/>
            <a:ext cx="37465" cy="15875"/>
          </a:xfrm>
          <a:custGeom>
            <a:avLst/>
            <a:gdLst/>
            <a:ahLst/>
            <a:cxnLst/>
            <a:rect l="l" t="t" r="r" b="b"/>
            <a:pathLst>
              <a:path w="37464" h="15875">
                <a:moveTo>
                  <a:pt x="0" y="15823"/>
                </a:moveTo>
                <a:lnTo>
                  <a:pt x="37294" y="15823"/>
                </a:lnTo>
                <a:lnTo>
                  <a:pt x="37294" y="0"/>
                </a:lnTo>
                <a:lnTo>
                  <a:pt x="0" y="0"/>
                </a:lnTo>
                <a:lnTo>
                  <a:pt x="0" y="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7084" y="0"/>
                </a:lnTo>
                <a:lnTo>
                  <a:pt x="0" y="7084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1" y="15822"/>
                </a:lnTo>
                <a:lnTo>
                  <a:pt x="15821" y="7084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6485" y="2055937"/>
            <a:ext cx="309245" cy="141605"/>
          </a:xfrm>
          <a:custGeom>
            <a:avLst/>
            <a:gdLst/>
            <a:ahLst/>
            <a:cxnLst/>
            <a:rect l="l" t="t" r="r" b="b"/>
            <a:pathLst>
              <a:path w="309244" h="141605">
                <a:moveTo>
                  <a:pt x="0" y="141043"/>
                </a:moveTo>
                <a:lnTo>
                  <a:pt x="308741" y="141043"/>
                </a:lnTo>
                <a:lnTo>
                  <a:pt x="308741" y="0"/>
                </a:lnTo>
                <a:lnTo>
                  <a:pt x="0" y="0"/>
                </a:lnTo>
                <a:lnTo>
                  <a:pt x="0" y="141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8737"/>
                </a:lnTo>
                <a:lnTo>
                  <a:pt x="7084" y="15822"/>
                </a:lnTo>
                <a:lnTo>
                  <a:pt x="15821" y="15822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1" y="8737"/>
                </a:lnTo>
                <a:lnTo>
                  <a:pt x="158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2307" y="2034638"/>
            <a:ext cx="277495" cy="11430"/>
          </a:xfrm>
          <a:custGeom>
            <a:avLst/>
            <a:gdLst/>
            <a:ahLst/>
            <a:cxnLst/>
            <a:rect l="l" t="t" r="r" b="b"/>
            <a:pathLst>
              <a:path w="277494" h="11430">
                <a:moveTo>
                  <a:pt x="0" y="10954"/>
                </a:moveTo>
                <a:lnTo>
                  <a:pt x="277097" y="10954"/>
                </a:lnTo>
                <a:lnTo>
                  <a:pt x="2770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2107" y="2207327"/>
            <a:ext cx="37465" cy="11430"/>
          </a:xfrm>
          <a:custGeom>
            <a:avLst/>
            <a:gdLst/>
            <a:ahLst/>
            <a:cxnLst/>
            <a:rect l="l" t="t" r="r" b="b"/>
            <a:pathLst>
              <a:path w="37464" h="11430">
                <a:moveTo>
                  <a:pt x="0" y="10954"/>
                </a:moveTo>
                <a:lnTo>
                  <a:pt x="37297" y="10954"/>
                </a:lnTo>
                <a:lnTo>
                  <a:pt x="37297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6648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4"/>
                </a:lnTo>
                <a:lnTo>
                  <a:pt x="7084" y="0"/>
                </a:lnTo>
                <a:lnTo>
                  <a:pt x="15821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59405" y="204011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1" y="7084"/>
                </a:lnTo>
                <a:lnTo>
                  <a:pt x="15821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6485" y="2055937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0"/>
                </a:moveTo>
                <a:lnTo>
                  <a:pt x="0" y="1571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5227" y="2055937"/>
            <a:ext cx="0" cy="141605"/>
          </a:xfrm>
          <a:custGeom>
            <a:avLst/>
            <a:gdLst/>
            <a:ahLst/>
            <a:cxnLst/>
            <a:rect l="l" t="t" r="r" b="b"/>
            <a:pathLst>
              <a:path h="141605">
                <a:moveTo>
                  <a:pt x="0" y="0"/>
                </a:moveTo>
                <a:lnTo>
                  <a:pt x="0" y="141043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6648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15822"/>
                </a:moveTo>
                <a:lnTo>
                  <a:pt x="7084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9405" y="21969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1" y="0"/>
                </a:moveTo>
                <a:lnTo>
                  <a:pt x="15821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49647" y="2071650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9647" y="2223881"/>
            <a:ext cx="273050" cy="15875"/>
          </a:xfrm>
          <a:custGeom>
            <a:avLst/>
            <a:gdLst/>
            <a:ahLst/>
            <a:cxnLst/>
            <a:rect l="l" t="t" r="r" b="b"/>
            <a:pathLst>
              <a:path w="273050" h="15875">
                <a:moveTo>
                  <a:pt x="0" y="15822"/>
                </a:moveTo>
                <a:lnTo>
                  <a:pt x="272460" y="15822"/>
                </a:lnTo>
                <a:lnTo>
                  <a:pt x="272460" y="0"/>
                </a:lnTo>
                <a:lnTo>
                  <a:pt x="0" y="0"/>
                </a:lnTo>
                <a:lnTo>
                  <a:pt x="0" y="15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7086" y="0"/>
                </a:lnTo>
                <a:lnTo>
                  <a:pt x="0" y="7085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37" y="0"/>
                </a:moveTo>
                <a:lnTo>
                  <a:pt x="0" y="0"/>
                </a:lnTo>
                <a:lnTo>
                  <a:pt x="0" y="15822"/>
                </a:lnTo>
                <a:lnTo>
                  <a:pt x="15824" y="15822"/>
                </a:lnTo>
                <a:lnTo>
                  <a:pt x="15824" y="7085"/>
                </a:lnTo>
                <a:lnTo>
                  <a:pt x="8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33823" y="2087472"/>
            <a:ext cx="304165" cy="136525"/>
          </a:xfrm>
          <a:custGeom>
            <a:avLst/>
            <a:gdLst/>
            <a:ahLst/>
            <a:cxnLst/>
            <a:rect l="l" t="t" r="r" b="b"/>
            <a:pathLst>
              <a:path w="304164" h="136525">
                <a:moveTo>
                  <a:pt x="0" y="136408"/>
                </a:moveTo>
                <a:lnTo>
                  <a:pt x="304106" y="136408"/>
                </a:lnTo>
                <a:lnTo>
                  <a:pt x="304106" y="0"/>
                </a:lnTo>
                <a:lnTo>
                  <a:pt x="0" y="0"/>
                </a:lnTo>
                <a:lnTo>
                  <a:pt x="0" y="136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8737"/>
                </a:lnTo>
                <a:lnTo>
                  <a:pt x="7086" y="15822"/>
                </a:lnTo>
                <a:lnTo>
                  <a:pt x="15824" y="15822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0" y="0"/>
                </a:lnTo>
                <a:lnTo>
                  <a:pt x="0" y="15822"/>
                </a:lnTo>
                <a:lnTo>
                  <a:pt x="8737" y="15822"/>
                </a:lnTo>
                <a:lnTo>
                  <a:pt x="15824" y="8737"/>
                </a:lnTo>
                <a:lnTo>
                  <a:pt x="15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49647" y="2066173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49647" y="2234227"/>
            <a:ext cx="273050" cy="11430"/>
          </a:xfrm>
          <a:custGeom>
            <a:avLst/>
            <a:gdLst/>
            <a:ahLst/>
            <a:cxnLst/>
            <a:rect l="l" t="t" r="r" b="b"/>
            <a:pathLst>
              <a:path w="273050" h="11430">
                <a:moveTo>
                  <a:pt x="0" y="10954"/>
                </a:moveTo>
                <a:lnTo>
                  <a:pt x="272460" y="10954"/>
                </a:lnTo>
                <a:lnTo>
                  <a:pt x="272460" y="0"/>
                </a:lnTo>
                <a:lnTo>
                  <a:pt x="0" y="0"/>
                </a:lnTo>
                <a:lnTo>
                  <a:pt x="0" y="10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33823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22"/>
                </a:moveTo>
                <a:lnTo>
                  <a:pt x="0" y="7085"/>
                </a:lnTo>
                <a:lnTo>
                  <a:pt x="7086" y="0"/>
                </a:lnTo>
                <a:lnTo>
                  <a:pt x="15824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22107" y="20716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0"/>
                </a:moveTo>
                <a:lnTo>
                  <a:pt x="8737" y="0"/>
                </a:lnTo>
                <a:lnTo>
                  <a:pt x="15824" y="7085"/>
                </a:lnTo>
                <a:lnTo>
                  <a:pt x="15824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33823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37932" y="20874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409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3823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15822"/>
                </a:moveTo>
                <a:lnTo>
                  <a:pt x="7086" y="15822"/>
                </a:lnTo>
                <a:lnTo>
                  <a:pt x="0" y="8737"/>
                </a:lnTo>
                <a:lnTo>
                  <a:pt x="0" y="0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22107" y="222388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24" y="0"/>
                </a:moveTo>
                <a:lnTo>
                  <a:pt x="15824" y="8737"/>
                </a:lnTo>
                <a:lnTo>
                  <a:pt x="8737" y="15822"/>
                </a:lnTo>
                <a:lnTo>
                  <a:pt x="0" y="15822"/>
                </a:lnTo>
              </a:path>
            </a:pathLst>
          </a:custGeom>
          <a:ln w="10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3693" y="2130486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30">
                <a:moveTo>
                  <a:pt x="27187" y="0"/>
                </a:moveTo>
                <a:lnTo>
                  <a:pt x="0" y="0"/>
                </a:lnTo>
                <a:lnTo>
                  <a:pt x="0" y="48969"/>
                </a:lnTo>
                <a:lnTo>
                  <a:pt x="12597" y="48969"/>
                </a:lnTo>
                <a:lnTo>
                  <a:pt x="12597" y="31940"/>
                </a:lnTo>
                <a:lnTo>
                  <a:pt x="27187" y="31940"/>
                </a:lnTo>
                <a:lnTo>
                  <a:pt x="31971" y="30560"/>
                </a:lnTo>
                <a:lnTo>
                  <a:pt x="38638" y="25034"/>
                </a:lnTo>
                <a:lnTo>
                  <a:pt x="39593" y="22772"/>
                </a:lnTo>
                <a:lnTo>
                  <a:pt x="12597" y="22772"/>
                </a:lnTo>
                <a:lnTo>
                  <a:pt x="12597" y="9168"/>
                </a:lnTo>
                <a:lnTo>
                  <a:pt x="39595" y="9168"/>
                </a:lnTo>
                <a:lnTo>
                  <a:pt x="38638" y="6906"/>
                </a:lnTo>
                <a:lnTo>
                  <a:pt x="31971" y="1380"/>
                </a:lnTo>
                <a:lnTo>
                  <a:pt x="27187" y="0"/>
                </a:lnTo>
                <a:close/>
              </a:path>
              <a:path w="40640" h="49530">
                <a:moveTo>
                  <a:pt x="39595" y="9168"/>
                </a:moveTo>
                <a:lnTo>
                  <a:pt x="22064" y="9168"/>
                </a:lnTo>
                <a:lnTo>
                  <a:pt x="23960" y="9756"/>
                </a:lnTo>
                <a:lnTo>
                  <a:pt x="26637" y="12104"/>
                </a:lnTo>
                <a:lnTo>
                  <a:pt x="27308" y="13779"/>
                </a:lnTo>
                <a:lnTo>
                  <a:pt x="27308" y="18129"/>
                </a:lnTo>
                <a:lnTo>
                  <a:pt x="26637" y="19808"/>
                </a:lnTo>
                <a:lnTo>
                  <a:pt x="23960" y="22179"/>
                </a:lnTo>
                <a:lnTo>
                  <a:pt x="22064" y="22772"/>
                </a:lnTo>
                <a:lnTo>
                  <a:pt x="39593" y="22772"/>
                </a:lnTo>
                <a:lnTo>
                  <a:pt x="40304" y="21087"/>
                </a:lnTo>
                <a:lnTo>
                  <a:pt x="40304" y="10843"/>
                </a:lnTo>
                <a:lnTo>
                  <a:pt x="39595" y="9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9345" y="2128471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0984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34310" y="2141872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36054" y="7758"/>
                </a:moveTo>
                <a:lnTo>
                  <a:pt x="19353" y="7758"/>
                </a:lnTo>
                <a:lnTo>
                  <a:pt x="21634" y="8187"/>
                </a:lnTo>
                <a:lnTo>
                  <a:pt x="24559" y="9903"/>
                </a:lnTo>
                <a:lnTo>
                  <a:pt x="25291" y="11256"/>
                </a:lnTo>
                <a:lnTo>
                  <a:pt x="25291" y="14005"/>
                </a:lnTo>
                <a:lnTo>
                  <a:pt x="12031" y="14005"/>
                </a:lnTo>
                <a:lnTo>
                  <a:pt x="7391" y="15012"/>
                </a:lnTo>
                <a:lnTo>
                  <a:pt x="1479" y="19038"/>
                </a:lnTo>
                <a:lnTo>
                  <a:pt x="0" y="22200"/>
                </a:lnTo>
                <a:lnTo>
                  <a:pt x="0" y="30055"/>
                </a:lnTo>
                <a:lnTo>
                  <a:pt x="1184" y="32938"/>
                </a:lnTo>
                <a:lnTo>
                  <a:pt x="5922" y="37380"/>
                </a:lnTo>
                <a:lnTo>
                  <a:pt x="9008" y="38491"/>
                </a:lnTo>
                <a:lnTo>
                  <a:pt x="15627" y="38491"/>
                </a:lnTo>
                <a:lnTo>
                  <a:pt x="18017" y="37986"/>
                </a:lnTo>
                <a:lnTo>
                  <a:pt x="21948" y="35967"/>
                </a:lnTo>
                <a:lnTo>
                  <a:pt x="23717" y="34356"/>
                </a:lnTo>
                <a:lnTo>
                  <a:pt x="25291" y="32142"/>
                </a:lnTo>
                <a:lnTo>
                  <a:pt x="37079" y="32142"/>
                </a:lnTo>
                <a:lnTo>
                  <a:pt x="37079" y="30732"/>
                </a:lnTo>
                <a:lnTo>
                  <a:pt x="15665" y="30732"/>
                </a:lnTo>
                <a:lnTo>
                  <a:pt x="14281" y="30307"/>
                </a:lnTo>
                <a:lnTo>
                  <a:pt x="12287" y="28606"/>
                </a:lnTo>
                <a:lnTo>
                  <a:pt x="11790" y="27431"/>
                </a:lnTo>
                <a:lnTo>
                  <a:pt x="11790" y="24293"/>
                </a:lnTo>
                <a:lnTo>
                  <a:pt x="12407" y="23056"/>
                </a:lnTo>
                <a:lnTo>
                  <a:pt x="14882" y="21377"/>
                </a:lnTo>
                <a:lnTo>
                  <a:pt x="16727" y="20958"/>
                </a:lnTo>
                <a:lnTo>
                  <a:pt x="37079" y="20958"/>
                </a:lnTo>
                <a:lnTo>
                  <a:pt x="37079" y="10708"/>
                </a:lnTo>
                <a:lnTo>
                  <a:pt x="36054" y="7758"/>
                </a:lnTo>
                <a:close/>
              </a:path>
              <a:path w="37465" h="38735">
                <a:moveTo>
                  <a:pt x="37079" y="32142"/>
                </a:moveTo>
                <a:lnTo>
                  <a:pt x="25291" y="32142"/>
                </a:lnTo>
                <a:lnTo>
                  <a:pt x="25291" y="37583"/>
                </a:lnTo>
                <a:lnTo>
                  <a:pt x="37079" y="37583"/>
                </a:lnTo>
                <a:lnTo>
                  <a:pt x="37079" y="32142"/>
                </a:lnTo>
                <a:close/>
              </a:path>
              <a:path w="37465" h="38735">
                <a:moveTo>
                  <a:pt x="37079" y="20958"/>
                </a:moveTo>
                <a:lnTo>
                  <a:pt x="25291" y="20958"/>
                </a:lnTo>
                <a:lnTo>
                  <a:pt x="25291" y="24724"/>
                </a:lnTo>
                <a:lnTo>
                  <a:pt x="24536" y="26729"/>
                </a:lnTo>
                <a:lnTo>
                  <a:pt x="21513" y="29931"/>
                </a:lnTo>
                <a:lnTo>
                  <a:pt x="19650" y="30732"/>
                </a:lnTo>
                <a:lnTo>
                  <a:pt x="37079" y="30732"/>
                </a:lnTo>
                <a:lnTo>
                  <a:pt x="37079" y="20958"/>
                </a:lnTo>
                <a:close/>
              </a:path>
              <a:path w="37465" h="38735">
                <a:moveTo>
                  <a:pt x="24971" y="0"/>
                </a:moveTo>
                <a:lnTo>
                  <a:pt x="15832" y="0"/>
                </a:lnTo>
                <a:lnTo>
                  <a:pt x="13303" y="154"/>
                </a:lnTo>
                <a:lnTo>
                  <a:pt x="8248" y="768"/>
                </a:lnTo>
                <a:lnTo>
                  <a:pt x="5730" y="1219"/>
                </a:lnTo>
                <a:lnTo>
                  <a:pt x="3224" y="1813"/>
                </a:lnTo>
                <a:lnTo>
                  <a:pt x="3224" y="10781"/>
                </a:lnTo>
                <a:lnTo>
                  <a:pt x="5080" y="9773"/>
                </a:lnTo>
                <a:lnTo>
                  <a:pt x="7086" y="9017"/>
                </a:lnTo>
                <a:lnTo>
                  <a:pt x="11409" y="8009"/>
                </a:lnTo>
                <a:lnTo>
                  <a:pt x="13746" y="7758"/>
                </a:lnTo>
                <a:lnTo>
                  <a:pt x="36054" y="7758"/>
                </a:lnTo>
                <a:lnTo>
                  <a:pt x="35613" y="6489"/>
                </a:lnTo>
                <a:lnTo>
                  <a:pt x="29744" y="1297"/>
                </a:lnTo>
                <a:lnTo>
                  <a:pt x="24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3360" y="2141872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1688" y="906"/>
                </a:moveTo>
                <a:lnTo>
                  <a:pt x="0" y="906"/>
                </a:lnTo>
                <a:lnTo>
                  <a:pt x="0" y="37583"/>
                </a:lnTo>
                <a:lnTo>
                  <a:pt x="11688" y="37583"/>
                </a:lnTo>
                <a:lnTo>
                  <a:pt x="11688" y="16201"/>
                </a:lnTo>
                <a:lnTo>
                  <a:pt x="12389" y="13587"/>
                </a:lnTo>
                <a:lnTo>
                  <a:pt x="15192" y="9810"/>
                </a:lnTo>
                <a:lnTo>
                  <a:pt x="17119" y="8866"/>
                </a:lnTo>
                <a:lnTo>
                  <a:pt x="36466" y="8866"/>
                </a:lnTo>
                <a:lnTo>
                  <a:pt x="35779" y="6506"/>
                </a:lnTo>
                <a:lnTo>
                  <a:pt x="35561" y="6247"/>
                </a:lnTo>
                <a:lnTo>
                  <a:pt x="11688" y="6247"/>
                </a:lnTo>
                <a:lnTo>
                  <a:pt x="11688" y="906"/>
                </a:lnTo>
                <a:close/>
              </a:path>
              <a:path w="37465" h="38100">
                <a:moveTo>
                  <a:pt x="36466" y="8866"/>
                </a:moveTo>
                <a:lnTo>
                  <a:pt x="20579" y="8866"/>
                </a:lnTo>
                <a:lnTo>
                  <a:pt x="21478" y="9079"/>
                </a:lnTo>
                <a:lnTo>
                  <a:pt x="23054" y="9931"/>
                </a:lnTo>
                <a:lnTo>
                  <a:pt x="23679" y="10525"/>
                </a:lnTo>
                <a:lnTo>
                  <a:pt x="24137" y="11290"/>
                </a:lnTo>
                <a:lnTo>
                  <a:pt x="24487" y="11857"/>
                </a:lnTo>
                <a:lnTo>
                  <a:pt x="24733" y="12741"/>
                </a:lnTo>
                <a:lnTo>
                  <a:pt x="25020" y="15142"/>
                </a:lnTo>
                <a:lnTo>
                  <a:pt x="25089" y="17324"/>
                </a:lnTo>
                <a:lnTo>
                  <a:pt x="25089" y="37583"/>
                </a:lnTo>
                <a:lnTo>
                  <a:pt x="36880" y="37583"/>
                </a:lnTo>
                <a:lnTo>
                  <a:pt x="36880" y="10289"/>
                </a:lnTo>
                <a:lnTo>
                  <a:pt x="36466" y="8866"/>
                </a:lnTo>
                <a:close/>
              </a:path>
              <a:path w="37465" h="38100">
                <a:moveTo>
                  <a:pt x="28165" y="0"/>
                </a:moveTo>
                <a:lnTo>
                  <a:pt x="21518" y="0"/>
                </a:lnTo>
                <a:lnTo>
                  <a:pt x="19320" y="507"/>
                </a:lnTo>
                <a:lnTo>
                  <a:pt x="15340" y="2534"/>
                </a:lnTo>
                <a:lnTo>
                  <a:pt x="13459" y="4110"/>
                </a:lnTo>
                <a:lnTo>
                  <a:pt x="11688" y="6247"/>
                </a:lnTo>
                <a:lnTo>
                  <a:pt x="35561" y="6247"/>
                </a:lnTo>
                <a:lnTo>
                  <a:pt x="31385" y="1301"/>
                </a:lnTo>
                <a:lnTo>
                  <a:pt x="28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29492" y="2141872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5" h="38735">
                <a:moveTo>
                  <a:pt x="26123" y="0"/>
                </a:moveTo>
                <a:lnTo>
                  <a:pt x="14017" y="0"/>
                </a:lnTo>
                <a:lnTo>
                  <a:pt x="9042" y="1712"/>
                </a:lnTo>
                <a:lnTo>
                  <a:pt x="1809" y="8564"/>
                </a:lnTo>
                <a:lnTo>
                  <a:pt x="0" y="13266"/>
                </a:lnTo>
                <a:lnTo>
                  <a:pt x="0" y="25332"/>
                </a:lnTo>
                <a:lnTo>
                  <a:pt x="1842" y="30062"/>
                </a:lnTo>
                <a:lnTo>
                  <a:pt x="9211" y="36804"/>
                </a:lnTo>
                <a:lnTo>
                  <a:pt x="14375" y="38491"/>
                </a:lnTo>
                <a:lnTo>
                  <a:pt x="23801" y="38491"/>
                </a:lnTo>
                <a:lnTo>
                  <a:pt x="26578" y="38228"/>
                </a:lnTo>
                <a:lnTo>
                  <a:pt x="32130" y="37176"/>
                </a:lnTo>
                <a:lnTo>
                  <a:pt x="34909" y="36397"/>
                </a:lnTo>
                <a:lnTo>
                  <a:pt x="37686" y="35367"/>
                </a:lnTo>
                <a:lnTo>
                  <a:pt x="37686" y="30732"/>
                </a:lnTo>
                <a:lnTo>
                  <a:pt x="19059" y="30732"/>
                </a:lnTo>
                <a:lnTo>
                  <a:pt x="16679" y="30043"/>
                </a:lnTo>
                <a:lnTo>
                  <a:pt x="13270" y="27289"/>
                </a:lnTo>
                <a:lnTo>
                  <a:pt x="12277" y="25223"/>
                </a:lnTo>
                <a:lnTo>
                  <a:pt x="11990" y="22469"/>
                </a:lnTo>
                <a:lnTo>
                  <a:pt x="39398" y="22469"/>
                </a:lnTo>
                <a:lnTo>
                  <a:pt x="39398" y="15215"/>
                </a:lnTo>
                <a:lnTo>
                  <a:pt x="12121" y="15215"/>
                </a:lnTo>
                <a:lnTo>
                  <a:pt x="12469" y="12805"/>
                </a:lnTo>
                <a:lnTo>
                  <a:pt x="13352" y="10961"/>
                </a:lnTo>
                <a:lnTo>
                  <a:pt x="16182" y="8398"/>
                </a:lnTo>
                <a:lnTo>
                  <a:pt x="18022" y="7758"/>
                </a:lnTo>
                <a:lnTo>
                  <a:pt x="36749" y="7758"/>
                </a:lnTo>
                <a:lnTo>
                  <a:pt x="30740" y="1735"/>
                </a:lnTo>
                <a:lnTo>
                  <a:pt x="26123" y="0"/>
                </a:lnTo>
                <a:close/>
              </a:path>
              <a:path w="40005" h="38735">
                <a:moveTo>
                  <a:pt x="37686" y="26298"/>
                </a:moveTo>
                <a:lnTo>
                  <a:pt x="34955" y="27786"/>
                </a:lnTo>
                <a:lnTo>
                  <a:pt x="32293" y="28897"/>
                </a:lnTo>
                <a:lnTo>
                  <a:pt x="27116" y="30365"/>
                </a:lnTo>
                <a:lnTo>
                  <a:pt x="24587" y="30732"/>
                </a:lnTo>
                <a:lnTo>
                  <a:pt x="37686" y="30732"/>
                </a:lnTo>
                <a:lnTo>
                  <a:pt x="37686" y="26298"/>
                </a:lnTo>
                <a:close/>
              </a:path>
              <a:path w="40005" h="38735">
                <a:moveTo>
                  <a:pt x="36749" y="7758"/>
                </a:moveTo>
                <a:lnTo>
                  <a:pt x="22376" y="7758"/>
                </a:lnTo>
                <a:lnTo>
                  <a:pt x="24068" y="8442"/>
                </a:lnTo>
                <a:lnTo>
                  <a:pt x="26660" y="11180"/>
                </a:lnTo>
                <a:lnTo>
                  <a:pt x="27308" y="12981"/>
                </a:lnTo>
                <a:lnTo>
                  <a:pt x="27308" y="15215"/>
                </a:lnTo>
                <a:lnTo>
                  <a:pt x="39398" y="15215"/>
                </a:lnTo>
                <a:lnTo>
                  <a:pt x="39398" y="13314"/>
                </a:lnTo>
                <a:lnTo>
                  <a:pt x="37665" y="8675"/>
                </a:lnTo>
                <a:lnTo>
                  <a:pt x="36749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6541" y="2141872"/>
            <a:ext cx="33655" cy="38735"/>
          </a:xfrm>
          <a:custGeom>
            <a:avLst/>
            <a:gdLst/>
            <a:ahLst/>
            <a:cxnLst/>
            <a:rect l="l" t="t" r="r" b="b"/>
            <a:pathLst>
              <a:path w="33655" h="38735">
                <a:moveTo>
                  <a:pt x="604" y="27306"/>
                </a:moveTo>
                <a:lnTo>
                  <a:pt x="604" y="36172"/>
                </a:lnTo>
                <a:lnTo>
                  <a:pt x="3327" y="36945"/>
                </a:lnTo>
                <a:lnTo>
                  <a:pt x="5978" y="37525"/>
                </a:lnTo>
                <a:lnTo>
                  <a:pt x="11140" y="38297"/>
                </a:lnTo>
                <a:lnTo>
                  <a:pt x="13641" y="38491"/>
                </a:lnTo>
                <a:lnTo>
                  <a:pt x="21767" y="38491"/>
                </a:lnTo>
                <a:lnTo>
                  <a:pt x="26059" y="37507"/>
                </a:lnTo>
                <a:lnTo>
                  <a:pt x="31812" y="33573"/>
                </a:lnTo>
                <a:lnTo>
                  <a:pt x="33203" y="30732"/>
                </a:lnTo>
                <a:lnTo>
                  <a:pt x="12676" y="30732"/>
                </a:lnTo>
                <a:lnTo>
                  <a:pt x="10193" y="30446"/>
                </a:lnTo>
                <a:lnTo>
                  <a:pt x="5308" y="29304"/>
                </a:lnTo>
                <a:lnTo>
                  <a:pt x="2925" y="28447"/>
                </a:lnTo>
                <a:lnTo>
                  <a:pt x="604" y="27306"/>
                </a:lnTo>
                <a:close/>
              </a:path>
              <a:path w="33655" h="38735">
                <a:moveTo>
                  <a:pt x="18411" y="0"/>
                </a:moveTo>
                <a:lnTo>
                  <a:pt x="10746" y="0"/>
                </a:lnTo>
                <a:lnTo>
                  <a:pt x="6661" y="937"/>
                </a:lnTo>
                <a:lnTo>
                  <a:pt x="1330" y="4690"/>
                </a:lnTo>
                <a:lnTo>
                  <a:pt x="0" y="7569"/>
                </a:lnTo>
                <a:lnTo>
                  <a:pt x="0" y="15052"/>
                </a:lnTo>
                <a:lnTo>
                  <a:pt x="1046" y="17735"/>
                </a:lnTo>
                <a:lnTo>
                  <a:pt x="5236" y="21268"/>
                </a:lnTo>
                <a:lnTo>
                  <a:pt x="8893" y="22479"/>
                </a:lnTo>
                <a:lnTo>
                  <a:pt x="18516" y="23681"/>
                </a:lnTo>
                <a:lnTo>
                  <a:pt x="20090" y="24082"/>
                </a:lnTo>
                <a:lnTo>
                  <a:pt x="21669" y="25113"/>
                </a:lnTo>
                <a:lnTo>
                  <a:pt x="22064" y="25897"/>
                </a:lnTo>
                <a:lnTo>
                  <a:pt x="22064" y="28198"/>
                </a:lnTo>
                <a:lnTo>
                  <a:pt x="21488" y="29141"/>
                </a:lnTo>
                <a:lnTo>
                  <a:pt x="19187" y="30414"/>
                </a:lnTo>
                <a:lnTo>
                  <a:pt x="17472" y="30732"/>
                </a:lnTo>
                <a:lnTo>
                  <a:pt x="33203" y="30732"/>
                </a:lnTo>
                <a:lnTo>
                  <a:pt x="33250" y="22985"/>
                </a:lnTo>
                <a:lnTo>
                  <a:pt x="32211" y="20243"/>
                </a:lnTo>
                <a:lnTo>
                  <a:pt x="28060" y="16746"/>
                </a:lnTo>
                <a:lnTo>
                  <a:pt x="24016" y="15490"/>
                </a:lnTo>
                <a:lnTo>
                  <a:pt x="18004" y="14725"/>
                </a:lnTo>
                <a:lnTo>
                  <a:pt x="15962" y="14429"/>
                </a:lnTo>
                <a:lnTo>
                  <a:pt x="13861" y="14189"/>
                </a:lnTo>
                <a:lnTo>
                  <a:pt x="12407" y="13819"/>
                </a:lnTo>
                <a:lnTo>
                  <a:pt x="10782" y="12815"/>
                </a:lnTo>
                <a:lnTo>
                  <a:pt x="10378" y="12095"/>
                </a:lnTo>
                <a:lnTo>
                  <a:pt x="10378" y="10003"/>
                </a:lnTo>
                <a:lnTo>
                  <a:pt x="10918" y="9147"/>
                </a:lnTo>
                <a:lnTo>
                  <a:pt x="13078" y="8036"/>
                </a:lnTo>
                <a:lnTo>
                  <a:pt x="14729" y="7758"/>
                </a:lnTo>
                <a:lnTo>
                  <a:pt x="30832" y="7758"/>
                </a:lnTo>
                <a:lnTo>
                  <a:pt x="30832" y="2014"/>
                </a:lnTo>
                <a:lnTo>
                  <a:pt x="28035" y="1321"/>
                </a:lnTo>
                <a:lnTo>
                  <a:pt x="25447" y="811"/>
                </a:lnTo>
                <a:lnTo>
                  <a:pt x="20684" y="162"/>
                </a:lnTo>
                <a:lnTo>
                  <a:pt x="18411" y="0"/>
                </a:lnTo>
                <a:close/>
              </a:path>
              <a:path w="33655" h="38735">
                <a:moveTo>
                  <a:pt x="30832" y="7758"/>
                </a:moveTo>
                <a:lnTo>
                  <a:pt x="19028" y="7758"/>
                </a:lnTo>
                <a:lnTo>
                  <a:pt x="21232" y="8018"/>
                </a:lnTo>
                <a:lnTo>
                  <a:pt x="25900" y="9059"/>
                </a:lnTo>
                <a:lnTo>
                  <a:pt x="28321" y="9840"/>
                </a:lnTo>
                <a:lnTo>
                  <a:pt x="30832" y="10882"/>
                </a:lnTo>
                <a:lnTo>
                  <a:pt x="30832" y="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106993" y="86344"/>
                </a:moveTo>
                <a:lnTo>
                  <a:pt x="35664" y="86344"/>
                </a:lnTo>
                <a:lnTo>
                  <a:pt x="35664" y="172689"/>
                </a:lnTo>
                <a:lnTo>
                  <a:pt x="106993" y="172689"/>
                </a:lnTo>
                <a:lnTo>
                  <a:pt x="106993" y="86344"/>
                </a:lnTo>
                <a:close/>
              </a:path>
              <a:path w="142875" h="172719">
                <a:moveTo>
                  <a:pt x="71328" y="0"/>
                </a:moveTo>
                <a:lnTo>
                  <a:pt x="0" y="86344"/>
                </a:lnTo>
                <a:lnTo>
                  <a:pt x="142655" y="86344"/>
                </a:lnTo>
                <a:lnTo>
                  <a:pt x="71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87522" y="1841678"/>
            <a:ext cx="142875" cy="172720"/>
          </a:xfrm>
          <a:custGeom>
            <a:avLst/>
            <a:gdLst/>
            <a:ahLst/>
            <a:cxnLst/>
            <a:rect l="l" t="t" r="r" b="b"/>
            <a:pathLst>
              <a:path w="142875" h="172719">
                <a:moveTo>
                  <a:pt x="35664" y="172689"/>
                </a:moveTo>
                <a:lnTo>
                  <a:pt x="35664" y="86344"/>
                </a:lnTo>
                <a:lnTo>
                  <a:pt x="0" y="86344"/>
                </a:lnTo>
                <a:lnTo>
                  <a:pt x="71328" y="0"/>
                </a:lnTo>
                <a:lnTo>
                  <a:pt x="142655" y="86344"/>
                </a:lnTo>
                <a:lnTo>
                  <a:pt x="106993" y="86344"/>
                </a:lnTo>
                <a:lnTo>
                  <a:pt x="106993" y="172689"/>
                </a:lnTo>
                <a:lnTo>
                  <a:pt x="35664" y="172689"/>
                </a:lnTo>
                <a:close/>
              </a:path>
            </a:pathLst>
          </a:custGeom>
          <a:ln w="9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4391672" y="3360362"/>
            <a:ext cx="19367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"/>
              </a:lnSpc>
            </a:pPr>
            <a:r>
              <a:rPr sz="500" spc="-45" dirty="0">
                <a:latin typeface="Lucida Sans Unicode"/>
                <a:cs typeface="Lucida Sans Unicode"/>
              </a:rPr>
              <a:t>40/49</a:t>
            </a:r>
            <a:endParaRPr sz="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75" dirty="0"/>
              <a:t>DRM</a:t>
            </a:r>
            <a:r>
              <a:rPr spc="-185" dirty="0"/>
              <a:t> </a:t>
            </a:r>
            <a:r>
              <a:rPr spc="-60" dirty="0"/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60261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73511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722409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773210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1653184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703961"/>
            <a:ext cx="50749" cy="1031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647023"/>
            <a:ext cx="3989704" cy="1139190"/>
          </a:xfrm>
          <a:custGeom>
            <a:avLst/>
            <a:gdLst/>
            <a:ahLst/>
            <a:cxnLst/>
            <a:rect l="l" t="t" r="r" b="b"/>
            <a:pathLst>
              <a:path w="3989704" h="1139189">
                <a:moveTo>
                  <a:pt x="3989654" y="0"/>
                </a:moveTo>
                <a:lnTo>
                  <a:pt x="0" y="0"/>
                </a:lnTo>
                <a:lnTo>
                  <a:pt x="0" y="1088086"/>
                </a:lnTo>
                <a:lnTo>
                  <a:pt x="4008" y="1107811"/>
                </a:lnTo>
                <a:lnTo>
                  <a:pt x="14922" y="1123964"/>
                </a:lnTo>
                <a:lnTo>
                  <a:pt x="31075" y="1134878"/>
                </a:lnTo>
                <a:lnTo>
                  <a:pt x="50800" y="1138886"/>
                </a:lnTo>
                <a:lnTo>
                  <a:pt x="3938854" y="1138886"/>
                </a:lnTo>
                <a:lnTo>
                  <a:pt x="3958579" y="1134878"/>
                </a:lnTo>
                <a:lnTo>
                  <a:pt x="3974732" y="1123964"/>
                </a:lnTo>
                <a:lnTo>
                  <a:pt x="3985646" y="1107811"/>
                </a:lnTo>
                <a:lnTo>
                  <a:pt x="3989654" y="1088086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1691261"/>
            <a:ext cx="0" cy="1062990"/>
          </a:xfrm>
          <a:custGeom>
            <a:avLst/>
            <a:gdLst/>
            <a:ahLst/>
            <a:cxnLst/>
            <a:rect l="l" t="t" r="r" b="b"/>
            <a:pathLst>
              <a:path h="1062989">
                <a:moveTo>
                  <a:pt x="0" y="1062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16785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16658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16531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75462"/>
            <a:ext cx="352488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latin typeface="Tahoma"/>
                <a:cs typeface="Tahoma"/>
              </a:rPr>
              <a:t>Responsible </a:t>
            </a:r>
            <a:r>
              <a:rPr sz="1050" spc="-45" dirty="0">
                <a:latin typeface="Tahoma"/>
                <a:cs typeface="Tahoma"/>
              </a:rPr>
              <a:t>for aggregating </a:t>
            </a:r>
            <a:r>
              <a:rPr sz="1050" spc="-40" dirty="0">
                <a:latin typeface="Tahoma"/>
                <a:cs typeface="Tahoma"/>
              </a:rPr>
              <a:t>the other </a:t>
            </a:r>
            <a:r>
              <a:rPr sz="1050" spc="-3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components</a:t>
            </a:r>
            <a:endParaRPr sz="1050">
              <a:latin typeface="Tahoma"/>
              <a:cs typeface="Tahoma"/>
            </a:endParaRPr>
          </a:p>
          <a:p>
            <a:pPr marL="289560" marR="5080" indent="-148590">
              <a:lnSpc>
                <a:spcPct val="102699"/>
              </a:lnSpc>
              <a:spcBef>
                <a:spcPts val="2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Device </a:t>
            </a:r>
            <a:r>
              <a:rPr sz="1050" spc="-60" dirty="0">
                <a:latin typeface="Tahoma"/>
                <a:cs typeface="Tahoma"/>
              </a:rPr>
              <a:t>exposed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userspace </a:t>
            </a:r>
            <a:r>
              <a:rPr sz="1050" spc="-45" dirty="0">
                <a:latin typeface="Tahoma"/>
                <a:cs typeface="Tahoma"/>
              </a:rPr>
              <a:t>(handles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55" dirty="0">
                <a:latin typeface="Tahoma"/>
                <a:cs typeface="Tahoma"/>
              </a:rPr>
              <a:t>user-space  </a:t>
            </a:r>
            <a:r>
              <a:rPr sz="1050" spc="-50" dirty="0">
                <a:latin typeface="Tahoma"/>
                <a:cs typeface="Tahoma"/>
              </a:rPr>
              <a:t>requests)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5" dirty="0">
                <a:latin typeface="Tahoma"/>
                <a:cs typeface="Tahoma"/>
              </a:rPr>
              <a:t>Implemented </a:t>
            </a:r>
            <a:r>
              <a:rPr sz="1050" spc="-40" dirty="0">
                <a:latin typeface="Tahoma"/>
                <a:cs typeface="Tahoma"/>
              </a:rPr>
              <a:t>through </a:t>
            </a:r>
            <a:r>
              <a:rPr sz="1050" spc="180" dirty="0">
                <a:solidFill>
                  <a:srgbClr val="7F7F7F"/>
                </a:solidFill>
                <a:latin typeface="PMingLiU"/>
                <a:cs typeface="PMingLiU"/>
              </a:rPr>
              <a:t>struct</a:t>
            </a:r>
            <a:r>
              <a:rPr sz="1050" spc="380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100" dirty="0">
                <a:solidFill>
                  <a:srgbClr val="7F7F7F"/>
                </a:solidFill>
                <a:latin typeface="PMingLiU"/>
                <a:cs typeface="PMingLiU"/>
              </a:rPr>
              <a:t>drm_driver</a:t>
            </a:r>
            <a:endParaRPr sz="10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6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60" dirty="0">
                <a:latin typeface="Arial"/>
                <a:cs typeface="Arial"/>
              </a:rPr>
              <a:t>drm_driver</a:t>
            </a:r>
            <a:r>
              <a:rPr sz="900" spc="190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12700" marR="395605" indent="119380">
              <a:lnSpc>
                <a:spcPct val="101499"/>
              </a:lnSpc>
            </a:pPr>
            <a:r>
              <a:rPr sz="900" spc="11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10" dirty="0">
                <a:latin typeface="Arial"/>
                <a:cs typeface="Arial"/>
              </a:rPr>
              <a:t>(*load) </a:t>
            </a:r>
            <a:r>
              <a:rPr sz="900" spc="50" dirty="0">
                <a:latin typeface="Arial"/>
                <a:cs typeface="Arial"/>
              </a:rPr>
              <a:t>(</a:t>
            </a:r>
            <a:r>
              <a:rPr sz="900" spc="5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50" dirty="0">
                <a:latin typeface="Arial"/>
                <a:cs typeface="Arial"/>
              </a:rPr>
              <a:t>drm_device </a:t>
            </a:r>
            <a:r>
              <a:rPr sz="900" spc="70" dirty="0">
                <a:latin typeface="Arial"/>
                <a:cs typeface="Arial"/>
              </a:rPr>
              <a:t>*,</a:t>
            </a:r>
            <a:r>
              <a:rPr sz="900" spc="70" dirty="0">
                <a:solidFill>
                  <a:srgbClr val="A5A5A5"/>
                </a:solidFill>
                <a:latin typeface="Arial"/>
                <a:cs typeface="Arial"/>
              </a:rPr>
              <a:t>unsignedlong</a:t>
            </a:r>
            <a:r>
              <a:rPr sz="900" spc="70" dirty="0">
                <a:latin typeface="Arial"/>
                <a:cs typeface="Arial"/>
              </a:rPr>
              <a:t>flags);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 marR="1351915" indent="119380">
              <a:lnSpc>
                <a:spcPct val="101499"/>
              </a:lnSpc>
            </a:pPr>
            <a:r>
              <a:rPr sz="900" spc="85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85" dirty="0">
                <a:latin typeface="Arial"/>
                <a:cs typeface="Arial"/>
              </a:rPr>
              <a:t>(*unload) </a:t>
            </a:r>
            <a:r>
              <a:rPr sz="900" spc="50" dirty="0">
                <a:latin typeface="Arial"/>
                <a:cs typeface="Arial"/>
              </a:rPr>
              <a:t>(</a:t>
            </a:r>
            <a:r>
              <a:rPr sz="900" spc="50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50" dirty="0">
                <a:latin typeface="Arial"/>
                <a:cs typeface="Arial"/>
              </a:rPr>
              <a:t>drm_device </a:t>
            </a:r>
            <a:r>
              <a:rPr sz="900" spc="170" dirty="0">
                <a:latin typeface="Arial"/>
                <a:cs typeface="Arial"/>
              </a:rPr>
              <a:t>*);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 marR="2188845" indent="119380">
              <a:lnSpc>
                <a:spcPct val="101499"/>
              </a:lnSpc>
            </a:pPr>
            <a:r>
              <a:rPr sz="900" spc="-30" dirty="0">
                <a:latin typeface="Arial"/>
                <a:cs typeface="Arial"/>
              </a:rPr>
              <a:t>u32 </a:t>
            </a:r>
            <a:r>
              <a:rPr sz="900" spc="80" dirty="0">
                <a:latin typeface="Arial"/>
                <a:cs typeface="Arial"/>
              </a:rPr>
              <a:t>driver_features;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37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75" dirty="0"/>
              <a:t>DRM</a:t>
            </a:r>
            <a:r>
              <a:rPr spc="-185" dirty="0"/>
              <a:t> </a:t>
            </a:r>
            <a:r>
              <a:rPr spc="-60" dirty="0"/>
              <a:t>device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8863" rIns="0" bIns="0" rtlCol="0">
            <a:spAutoFit/>
          </a:bodyPr>
          <a:lstStyle/>
          <a:p>
            <a:pPr marL="269875" marR="144145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" dirty="0"/>
              <a:t>Call </a:t>
            </a:r>
            <a:r>
              <a:rPr sz="1050" spc="90" dirty="0">
                <a:solidFill>
                  <a:srgbClr val="7F7F7F"/>
                </a:solidFill>
                <a:latin typeface="PMingLiU"/>
                <a:cs typeface="PMingLiU"/>
              </a:rPr>
              <a:t>drm_dev_alloc </a:t>
            </a:r>
            <a:r>
              <a:rPr sz="1050" spc="-45" dirty="0"/>
              <a:t>then </a:t>
            </a:r>
            <a:r>
              <a:rPr sz="1050" spc="110" dirty="0">
                <a:solidFill>
                  <a:srgbClr val="7F7F7F"/>
                </a:solidFill>
                <a:latin typeface="PMingLiU"/>
                <a:cs typeface="PMingLiU"/>
              </a:rPr>
              <a:t>drm_dev_register </a:t>
            </a:r>
            <a:r>
              <a:rPr sz="1050" spc="-15" dirty="0"/>
              <a:t>to </a:t>
            </a:r>
            <a:r>
              <a:rPr sz="1050" spc="-45" dirty="0"/>
              <a:t>register </a:t>
            </a:r>
            <a:r>
              <a:rPr sz="1050" spc="-55" dirty="0"/>
              <a:t>a  </a:t>
            </a:r>
            <a:r>
              <a:rPr sz="1050" spc="50" dirty="0"/>
              <a:t>DRM</a:t>
            </a:r>
            <a:r>
              <a:rPr sz="1050" spc="-35" dirty="0"/>
              <a:t> </a:t>
            </a:r>
            <a:r>
              <a:rPr sz="1050" spc="-50" dirty="0"/>
              <a:t>device</a:t>
            </a:r>
            <a:endParaRPr sz="1050">
              <a:latin typeface="PMingLiU"/>
              <a:cs typeface="PMingLiU"/>
            </a:endParaRPr>
          </a:p>
          <a:p>
            <a:pPr marL="269875" marR="122555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20" dirty="0">
                <a:solidFill>
                  <a:srgbClr val="7F7F7F"/>
                </a:solidFill>
                <a:latin typeface="PMingLiU"/>
                <a:cs typeface="PMingLiU"/>
              </a:rPr>
              <a:t>load </a:t>
            </a:r>
            <a:r>
              <a:rPr sz="1050" spc="-50" dirty="0"/>
              <a:t>and </a:t>
            </a:r>
            <a:r>
              <a:rPr sz="1050" spc="95" dirty="0">
                <a:solidFill>
                  <a:srgbClr val="7F7F7F"/>
                </a:solidFill>
                <a:latin typeface="PMingLiU"/>
                <a:cs typeface="PMingLiU"/>
              </a:rPr>
              <a:t>unload </a:t>
            </a:r>
            <a:r>
              <a:rPr sz="1050" spc="-65" dirty="0"/>
              <a:t>are </a:t>
            </a:r>
            <a:r>
              <a:rPr sz="1050" spc="-45" dirty="0"/>
              <a:t>responsible for </a:t>
            </a:r>
            <a:r>
              <a:rPr sz="1050" spc="-25" dirty="0"/>
              <a:t>instantiating </a:t>
            </a:r>
            <a:r>
              <a:rPr sz="1050" spc="-50" dirty="0"/>
              <a:t>and  </a:t>
            </a:r>
            <a:r>
              <a:rPr sz="1050" spc="-45" dirty="0"/>
              <a:t>destroying </a:t>
            </a:r>
            <a:r>
              <a:rPr sz="1050" spc="-40" dirty="0"/>
              <a:t>the </a:t>
            </a:r>
            <a:r>
              <a:rPr sz="1050" spc="50" dirty="0"/>
              <a:t>DRM </a:t>
            </a:r>
            <a:r>
              <a:rPr sz="1050" spc="-45" dirty="0"/>
              <a:t>components </a:t>
            </a:r>
            <a:r>
              <a:rPr sz="1050" spc="-35" dirty="0"/>
              <a:t>attached </a:t>
            </a:r>
            <a:r>
              <a:rPr sz="1050" spc="-15" dirty="0"/>
              <a:t>to </a:t>
            </a:r>
            <a:r>
              <a:rPr sz="1050" spc="-55" dirty="0"/>
              <a:t>a </a:t>
            </a:r>
            <a:r>
              <a:rPr sz="1050" spc="50" dirty="0"/>
              <a:t>DRM </a:t>
            </a:r>
            <a:r>
              <a:rPr sz="1050" spc="110" dirty="0"/>
              <a:t> </a:t>
            </a:r>
            <a:r>
              <a:rPr sz="1050" spc="-50" dirty="0"/>
              <a:t>device</a:t>
            </a:r>
            <a:endParaRPr sz="1050">
              <a:latin typeface="PMingLiU"/>
              <a:cs typeface="PMingLiU"/>
            </a:endParaRPr>
          </a:p>
          <a:p>
            <a:pPr marL="269875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45" dirty="0">
                <a:solidFill>
                  <a:srgbClr val="7F7F7F"/>
                </a:solidFill>
                <a:latin typeface="PMingLiU"/>
                <a:cs typeface="PMingLiU"/>
              </a:rPr>
              <a:t>driver_features </a:t>
            </a:r>
            <a:r>
              <a:rPr sz="1050" spc="-45" dirty="0"/>
              <a:t>should </a:t>
            </a:r>
            <a:r>
              <a:rPr sz="1050" spc="-30" dirty="0"/>
              <a:t>contain </a:t>
            </a:r>
            <a:r>
              <a:rPr sz="1050" spc="-114" dirty="0">
                <a:solidFill>
                  <a:srgbClr val="7F7F7F"/>
                </a:solidFill>
                <a:latin typeface="PMingLiU"/>
                <a:cs typeface="PMingLiU"/>
              </a:rPr>
              <a:t>DRM_RENDER</a:t>
            </a:r>
            <a:r>
              <a:rPr sz="1050" spc="-114" dirty="0"/>
              <a:t>,  </a:t>
            </a:r>
            <a:r>
              <a:rPr sz="1050" spc="-114" dirty="0">
                <a:solidFill>
                  <a:srgbClr val="7F7F7F"/>
                </a:solidFill>
                <a:latin typeface="PMingLiU"/>
                <a:cs typeface="PMingLiU"/>
              </a:rPr>
              <a:t>DRM_MODE_SET  </a:t>
            </a:r>
            <a:r>
              <a:rPr sz="1050" spc="-55" dirty="0"/>
              <a:t>or </a:t>
            </a:r>
            <a:r>
              <a:rPr sz="1050" spc="-25" dirty="0"/>
              <a:t>both </a:t>
            </a:r>
            <a:r>
              <a:rPr sz="1050" spc="-50" dirty="0"/>
              <a:t>depending on </a:t>
            </a:r>
            <a:r>
              <a:rPr sz="1050" spc="-40" dirty="0"/>
              <a:t>the </a:t>
            </a:r>
            <a:r>
              <a:rPr sz="1050" spc="50" dirty="0"/>
              <a:t>DRM </a:t>
            </a:r>
            <a:r>
              <a:rPr sz="1050" spc="-50" dirty="0"/>
              <a:t>device</a:t>
            </a:r>
            <a:r>
              <a:rPr sz="1050" spc="200" dirty="0"/>
              <a:t> </a:t>
            </a:r>
            <a:r>
              <a:rPr sz="1050" spc="-50" dirty="0"/>
              <a:t>features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38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75" dirty="0"/>
              <a:t>DRM</a:t>
            </a:r>
            <a:r>
              <a:rPr spc="-185" dirty="0"/>
              <a:t> </a:t>
            </a:r>
            <a:r>
              <a:rPr spc="-60" dirty="0"/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116537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17768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164981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215782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1215936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1266733"/>
            <a:ext cx="50749" cy="910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209796"/>
            <a:ext cx="3989704" cy="1019175"/>
          </a:xfrm>
          <a:custGeom>
            <a:avLst/>
            <a:gdLst/>
            <a:ahLst/>
            <a:cxnLst/>
            <a:rect l="l" t="t" r="r" b="b"/>
            <a:pathLst>
              <a:path w="3989704" h="1019175">
                <a:moveTo>
                  <a:pt x="3989654" y="0"/>
                </a:moveTo>
                <a:lnTo>
                  <a:pt x="0" y="0"/>
                </a:lnTo>
                <a:lnTo>
                  <a:pt x="0" y="967884"/>
                </a:lnTo>
                <a:lnTo>
                  <a:pt x="4008" y="987609"/>
                </a:lnTo>
                <a:lnTo>
                  <a:pt x="14922" y="1003762"/>
                </a:lnTo>
                <a:lnTo>
                  <a:pt x="31075" y="1014676"/>
                </a:lnTo>
                <a:lnTo>
                  <a:pt x="50800" y="1018685"/>
                </a:lnTo>
                <a:lnTo>
                  <a:pt x="3938854" y="1018685"/>
                </a:lnTo>
                <a:lnTo>
                  <a:pt x="3958579" y="1014676"/>
                </a:lnTo>
                <a:lnTo>
                  <a:pt x="3974732" y="1003762"/>
                </a:lnTo>
                <a:lnTo>
                  <a:pt x="3985646" y="987609"/>
                </a:lnTo>
                <a:lnTo>
                  <a:pt x="3989654" y="967884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1254033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94269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12413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12286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121593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211630"/>
            <a:ext cx="2727960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0"/>
              </a:lnSpc>
            </a:pP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staticstruct</a:t>
            </a:r>
            <a:r>
              <a:rPr sz="600" spc="90" dirty="0">
                <a:latin typeface="PMingLiU"/>
                <a:cs typeface="PMingLiU"/>
              </a:rPr>
              <a:t>drm_driver </a:t>
            </a:r>
            <a:r>
              <a:rPr sz="600" spc="65" dirty="0">
                <a:latin typeface="PMingLiU"/>
                <a:cs typeface="PMingLiU"/>
              </a:rPr>
              <a:t>atmel_hlcdc_dc_driver </a:t>
            </a:r>
            <a:r>
              <a:rPr sz="600" spc="-5" dirty="0">
                <a:latin typeface="PMingLiU"/>
                <a:cs typeface="PMingLiU"/>
              </a:rPr>
              <a:t>=  </a:t>
            </a:r>
            <a:r>
              <a:rPr sz="600" spc="55" dirty="0">
                <a:latin typeface="PMingLiU"/>
                <a:cs typeface="PMingLiU"/>
              </a:rPr>
              <a:t> </a:t>
            </a: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95" dirty="0">
                <a:latin typeface="PMingLiU"/>
                <a:cs typeface="PMingLiU"/>
              </a:rPr>
              <a:t>.driver_features </a:t>
            </a:r>
            <a:r>
              <a:rPr sz="600" spc="-5" dirty="0">
                <a:latin typeface="PMingLiU"/>
                <a:cs typeface="PMingLiU"/>
              </a:rPr>
              <a:t>=  </a:t>
            </a:r>
            <a:r>
              <a:rPr sz="600" spc="-30" dirty="0">
                <a:latin typeface="PMingLiU"/>
                <a:cs typeface="PMingLiU"/>
              </a:rPr>
              <a:t>DRIVER_HAVE_IRQ  </a:t>
            </a:r>
            <a:r>
              <a:rPr sz="600" spc="200" dirty="0">
                <a:latin typeface="PMingLiU"/>
                <a:cs typeface="PMingLiU"/>
              </a:rPr>
              <a:t>| </a:t>
            </a:r>
            <a:r>
              <a:rPr sz="600" spc="-50" dirty="0">
                <a:latin typeface="PMingLiU"/>
                <a:cs typeface="PMingLiU"/>
              </a:rPr>
              <a:t>DRIVER_GEM   </a:t>
            </a:r>
            <a:r>
              <a:rPr sz="600" spc="200" dirty="0">
                <a:latin typeface="PMingLiU"/>
                <a:cs typeface="PMingLiU"/>
              </a:rPr>
              <a:t>|</a:t>
            </a:r>
            <a:r>
              <a:rPr sz="600" spc="245" dirty="0">
                <a:latin typeface="PMingLiU"/>
                <a:cs typeface="PMingLiU"/>
              </a:rPr>
              <a:t> </a:t>
            </a:r>
            <a:r>
              <a:rPr sz="600" spc="-30" dirty="0">
                <a:latin typeface="PMingLiU"/>
                <a:cs typeface="PMingLiU"/>
              </a:rPr>
              <a:t>DRIVER_MODESET,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95" dirty="0">
                <a:latin typeface="PMingLiU"/>
                <a:cs typeface="PMingLiU"/>
              </a:rPr>
              <a:t>.load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0" dirty="0">
                <a:latin typeface="PMingLiU"/>
                <a:cs typeface="PMingLiU"/>
              </a:rPr>
              <a:t> </a:t>
            </a:r>
            <a:r>
              <a:rPr sz="600" spc="65" dirty="0">
                <a:latin typeface="PMingLiU"/>
                <a:cs typeface="PMingLiU"/>
              </a:rPr>
              <a:t>atmel_hlcdc_dc_load,</a:t>
            </a:r>
            <a:endParaRPr sz="600">
              <a:latin typeface="PMingLiU"/>
              <a:cs typeface="PMingLiU"/>
            </a:endParaRPr>
          </a:p>
          <a:p>
            <a:pPr marL="12700" marR="1335405" indent="80645">
              <a:lnSpc>
                <a:spcPts val="700"/>
              </a:lnSpc>
              <a:spcBef>
                <a:spcPts val="25"/>
              </a:spcBef>
            </a:pPr>
            <a:r>
              <a:rPr sz="600" spc="75" dirty="0">
                <a:latin typeface="PMingLiU"/>
                <a:cs typeface="PMingLiU"/>
              </a:rPr>
              <a:t>.unload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5" dirty="0">
                <a:latin typeface="PMingLiU"/>
                <a:cs typeface="PMingLiU"/>
              </a:rPr>
              <a:t>atmel_hlcdc_dc_unload,  </a:t>
            </a:r>
            <a:r>
              <a:rPr sz="600" spc="155" dirty="0">
                <a:latin typeface="PMingLiU"/>
                <a:cs typeface="PMingLiU"/>
              </a:rPr>
              <a:t>[...]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65"/>
              </a:lnSpc>
            </a:pPr>
            <a:r>
              <a:rPr sz="600" spc="45" dirty="0">
                <a:latin typeface="PMingLiU"/>
                <a:cs typeface="PMingLiU"/>
              </a:rPr>
              <a:t>.name</a:t>
            </a:r>
            <a:r>
              <a:rPr sz="600" spc="114" dirty="0">
                <a:latin typeface="PMingLiU"/>
                <a:cs typeface="PMingLiU"/>
              </a:rPr>
              <a:t> </a:t>
            </a:r>
            <a:r>
              <a:rPr sz="600" spc="75" dirty="0">
                <a:latin typeface="PMingLiU"/>
                <a:cs typeface="PMingLiU"/>
              </a:rPr>
              <a:t>=</a:t>
            </a:r>
            <a:r>
              <a:rPr sz="600" spc="75" dirty="0">
                <a:solidFill>
                  <a:srgbClr val="CC5454"/>
                </a:solidFill>
                <a:latin typeface="PMingLiU"/>
                <a:cs typeface="PMingLiU"/>
              </a:rPr>
              <a:t>"atmel-hlcdc"</a:t>
            </a:r>
            <a:r>
              <a:rPr sz="600" spc="75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85" dirty="0">
                <a:latin typeface="PMingLiU"/>
                <a:cs typeface="PMingLiU"/>
              </a:rPr>
              <a:t>.desc </a:t>
            </a:r>
            <a:r>
              <a:rPr sz="600" spc="35" dirty="0">
                <a:latin typeface="PMingLiU"/>
                <a:cs typeface="PMingLiU"/>
              </a:rPr>
              <a:t>=</a:t>
            </a:r>
            <a:r>
              <a:rPr sz="600" spc="35" dirty="0">
                <a:solidFill>
                  <a:srgbClr val="CC5454"/>
                </a:solidFill>
                <a:latin typeface="PMingLiU"/>
                <a:cs typeface="PMingLiU"/>
              </a:rPr>
              <a:t>"Atmel  </a:t>
            </a:r>
            <a:r>
              <a:rPr sz="600" spc="-70" dirty="0">
                <a:solidFill>
                  <a:srgbClr val="CC5454"/>
                </a:solidFill>
                <a:latin typeface="PMingLiU"/>
                <a:cs typeface="PMingLiU"/>
              </a:rPr>
              <a:t>HLCD    </a:t>
            </a:r>
            <a:r>
              <a:rPr sz="600" spc="85" dirty="0">
                <a:solidFill>
                  <a:srgbClr val="CC5454"/>
                </a:solidFill>
                <a:latin typeface="PMingLiU"/>
                <a:cs typeface="PMingLiU"/>
              </a:rPr>
              <a:t>Controller</a:t>
            </a:r>
            <a:r>
              <a:rPr sz="600" spc="110" dirty="0">
                <a:solidFill>
                  <a:srgbClr val="CC5454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CC5454"/>
                </a:solidFill>
                <a:latin typeface="PMingLiU"/>
                <a:cs typeface="PMingLiU"/>
              </a:rPr>
              <a:t>DRM"</a:t>
            </a:r>
            <a:r>
              <a:rPr sz="600" spc="-15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100" dirty="0">
                <a:latin typeface="PMingLiU"/>
                <a:cs typeface="PMingLiU"/>
              </a:rPr>
              <a:t>.date </a:t>
            </a:r>
            <a:r>
              <a:rPr sz="600" spc="50" dirty="0">
                <a:latin typeface="PMingLiU"/>
                <a:cs typeface="PMingLiU"/>
              </a:rPr>
              <a:t>=</a:t>
            </a:r>
            <a:r>
              <a:rPr sz="600" spc="50" dirty="0">
                <a:solidFill>
                  <a:srgbClr val="CC5454"/>
                </a:solidFill>
                <a:latin typeface="PMingLiU"/>
                <a:cs typeface="PMingLiU"/>
              </a:rPr>
              <a:t>"20141504"</a:t>
            </a:r>
            <a:r>
              <a:rPr sz="600" spc="50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70" dirty="0">
                <a:latin typeface="PMingLiU"/>
                <a:cs typeface="PMingLiU"/>
              </a:rPr>
              <a:t>.major</a:t>
            </a:r>
            <a:r>
              <a:rPr sz="600" spc="85" dirty="0">
                <a:latin typeface="PMingLiU"/>
                <a:cs typeface="PMingLiU"/>
              </a:rPr>
              <a:t> </a:t>
            </a:r>
            <a:r>
              <a:rPr sz="600" spc="70" dirty="0">
                <a:latin typeface="PMingLiU"/>
                <a:cs typeface="PMingLiU"/>
              </a:rPr>
              <a:t>=</a:t>
            </a:r>
            <a:r>
              <a:rPr sz="600" spc="70" dirty="0">
                <a:solidFill>
                  <a:srgbClr val="B551CC"/>
                </a:solidFill>
                <a:latin typeface="PMingLiU"/>
                <a:cs typeface="PMingLiU"/>
              </a:rPr>
              <a:t>1</a:t>
            </a:r>
            <a:r>
              <a:rPr sz="600" spc="70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695"/>
              </a:lnSpc>
            </a:pPr>
            <a:r>
              <a:rPr sz="600" spc="65" dirty="0">
                <a:latin typeface="PMingLiU"/>
                <a:cs typeface="PMingLiU"/>
              </a:rPr>
              <a:t>.minor</a:t>
            </a:r>
            <a:r>
              <a:rPr sz="600" spc="85" dirty="0">
                <a:latin typeface="PMingLiU"/>
                <a:cs typeface="PMingLiU"/>
              </a:rPr>
              <a:t> </a:t>
            </a:r>
            <a:r>
              <a:rPr sz="600" spc="70" dirty="0">
                <a:latin typeface="PMingLiU"/>
                <a:cs typeface="PMingLiU"/>
              </a:rPr>
              <a:t>=</a:t>
            </a:r>
            <a:r>
              <a:rPr sz="600" spc="70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70" dirty="0">
                <a:latin typeface="PMingLiU"/>
                <a:cs typeface="PMingLiU"/>
              </a:rPr>
              <a:t>,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100" dirty="0">
                <a:latin typeface="PMingLiU"/>
                <a:cs typeface="PMingLiU"/>
              </a:rPr>
              <a:t>};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2468" y="277093"/>
            <a:ext cx="19685" cy="58419"/>
          </a:xfrm>
          <a:custGeom>
            <a:avLst/>
            <a:gdLst/>
            <a:ahLst/>
            <a:cxnLst/>
            <a:rect l="l" t="t" r="r" b="b"/>
            <a:pathLst>
              <a:path w="19684" h="58420">
                <a:moveTo>
                  <a:pt x="18165" y="45594"/>
                </a:moveTo>
                <a:lnTo>
                  <a:pt x="4133" y="45594"/>
                </a:lnTo>
                <a:lnTo>
                  <a:pt x="10890" y="50258"/>
                </a:lnTo>
                <a:lnTo>
                  <a:pt x="17115" y="58180"/>
                </a:lnTo>
                <a:lnTo>
                  <a:pt x="19655" y="56412"/>
                </a:lnTo>
                <a:lnTo>
                  <a:pt x="18165" y="45594"/>
                </a:lnTo>
                <a:close/>
              </a:path>
              <a:path w="19684" h="58420">
                <a:moveTo>
                  <a:pt x="1070" y="0"/>
                </a:moveTo>
                <a:lnTo>
                  <a:pt x="659" y="16862"/>
                </a:lnTo>
                <a:lnTo>
                  <a:pt x="692" y="31551"/>
                </a:lnTo>
                <a:lnTo>
                  <a:pt x="646" y="44749"/>
                </a:lnTo>
                <a:lnTo>
                  <a:pt x="0" y="57135"/>
                </a:lnTo>
                <a:lnTo>
                  <a:pt x="4133" y="45594"/>
                </a:lnTo>
                <a:lnTo>
                  <a:pt x="18165" y="45594"/>
                </a:lnTo>
                <a:lnTo>
                  <a:pt x="16914" y="36516"/>
                </a:lnTo>
                <a:lnTo>
                  <a:pt x="11249" y="20112"/>
                </a:lnTo>
                <a:lnTo>
                  <a:pt x="5141" y="7755"/>
                </a:lnTo>
                <a:lnTo>
                  <a:pt x="1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39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70" dirty="0"/>
              <a:t>DRM/KMS:</a:t>
            </a:r>
            <a:r>
              <a:rPr spc="-25" dirty="0"/>
              <a:t> 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26912" y="1971304"/>
            <a:ext cx="2201545" cy="21590"/>
          </a:xfrm>
          <a:custGeom>
            <a:avLst/>
            <a:gdLst/>
            <a:ahLst/>
            <a:cxnLst/>
            <a:rect l="l" t="t" r="r" b="b"/>
            <a:pathLst>
              <a:path w="2201545" h="21589">
                <a:moveTo>
                  <a:pt x="0" y="21188"/>
                </a:moveTo>
                <a:lnTo>
                  <a:pt x="2201490" y="21188"/>
                </a:lnTo>
                <a:lnTo>
                  <a:pt x="2201490" y="0"/>
                </a:lnTo>
                <a:lnTo>
                  <a:pt x="0" y="0"/>
                </a:lnTo>
                <a:lnTo>
                  <a:pt x="0" y="21188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912" y="2948445"/>
            <a:ext cx="2201545" cy="21590"/>
          </a:xfrm>
          <a:custGeom>
            <a:avLst/>
            <a:gdLst/>
            <a:ahLst/>
            <a:cxnLst/>
            <a:rect l="l" t="t" r="r" b="b"/>
            <a:pathLst>
              <a:path w="2201545" h="21589">
                <a:moveTo>
                  <a:pt x="0" y="21188"/>
                </a:moveTo>
                <a:lnTo>
                  <a:pt x="2201490" y="21188"/>
                </a:lnTo>
                <a:lnTo>
                  <a:pt x="2201490" y="0"/>
                </a:lnTo>
                <a:lnTo>
                  <a:pt x="0" y="0"/>
                </a:lnTo>
                <a:lnTo>
                  <a:pt x="0" y="21188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22" y="19713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189" y="0"/>
                </a:moveTo>
                <a:lnTo>
                  <a:pt x="12942" y="1665"/>
                </a:lnTo>
                <a:lnTo>
                  <a:pt x="6206" y="6207"/>
                </a:lnTo>
                <a:lnTo>
                  <a:pt x="1665" y="12942"/>
                </a:lnTo>
                <a:lnTo>
                  <a:pt x="0" y="21190"/>
                </a:lnTo>
                <a:lnTo>
                  <a:pt x="21189" y="21190"/>
                </a:lnTo>
                <a:lnTo>
                  <a:pt x="2118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8402" y="19713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0" y="0"/>
                </a:moveTo>
                <a:lnTo>
                  <a:pt x="0" y="21190"/>
                </a:lnTo>
                <a:lnTo>
                  <a:pt x="21190" y="21190"/>
                </a:lnTo>
                <a:lnTo>
                  <a:pt x="19525" y="12942"/>
                </a:lnTo>
                <a:lnTo>
                  <a:pt x="14983" y="6207"/>
                </a:lnTo>
                <a:lnTo>
                  <a:pt x="8248" y="1665"/>
                </a:lnTo>
                <a:lnTo>
                  <a:pt x="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722" y="1992493"/>
            <a:ext cx="2244090" cy="956310"/>
          </a:xfrm>
          <a:custGeom>
            <a:avLst/>
            <a:gdLst/>
            <a:ahLst/>
            <a:cxnLst/>
            <a:rect l="l" t="t" r="r" b="b"/>
            <a:pathLst>
              <a:path w="2244090" h="956310">
                <a:moveTo>
                  <a:pt x="0" y="955951"/>
                </a:moveTo>
                <a:lnTo>
                  <a:pt x="2243871" y="955951"/>
                </a:lnTo>
                <a:lnTo>
                  <a:pt x="2243871" y="0"/>
                </a:lnTo>
                <a:lnTo>
                  <a:pt x="0" y="0"/>
                </a:lnTo>
                <a:lnTo>
                  <a:pt x="0" y="955951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22" y="294844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189" y="0"/>
                </a:moveTo>
                <a:lnTo>
                  <a:pt x="0" y="0"/>
                </a:lnTo>
                <a:lnTo>
                  <a:pt x="1665" y="8247"/>
                </a:lnTo>
                <a:lnTo>
                  <a:pt x="6206" y="14982"/>
                </a:lnTo>
                <a:lnTo>
                  <a:pt x="12942" y="19523"/>
                </a:lnTo>
                <a:lnTo>
                  <a:pt x="21189" y="21188"/>
                </a:lnTo>
                <a:lnTo>
                  <a:pt x="21189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402" y="294844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190" y="0"/>
                </a:moveTo>
                <a:lnTo>
                  <a:pt x="0" y="0"/>
                </a:lnTo>
                <a:lnTo>
                  <a:pt x="0" y="21188"/>
                </a:lnTo>
                <a:lnTo>
                  <a:pt x="8248" y="19523"/>
                </a:lnTo>
                <a:lnTo>
                  <a:pt x="14983" y="14982"/>
                </a:lnTo>
                <a:lnTo>
                  <a:pt x="19525" y="8247"/>
                </a:lnTo>
                <a:lnTo>
                  <a:pt x="21190" y="0"/>
                </a:lnTo>
                <a:close/>
              </a:path>
            </a:pathLst>
          </a:custGeom>
          <a:solidFill>
            <a:srgbClr val="15E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912" y="1971303"/>
            <a:ext cx="2201545" cy="0"/>
          </a:xfrm>
          <a:custGeom>
            <a:avLst/>
            <a:gdLst/>
            <a:ahLst/>
            <a:cxnLst/>
            <a:rect l="l" t="t" r="r" b="b"/>
            <a:pathLst>
              <a:path w="2201545">
                <a:moveTo>
                  <a:pt x="0" y="0"/>
                </a:moveTo>
                <a:lnTo>
                  <a:pt x="2201490" y="0"/>
                </a:lnTo>
              </a:path>
            </a:pathLst>
          </a:custGeom>
          <a:ln w="52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912" y="2969633"/>
            <a:ext cx="2201545" cy="0"/>
          </a:xfrm>
          <a:custGeom>
            <a:avLst/>
            <a:gdLst/>
            <a:ahLst/>
            <a:cxnLst/>
            <a:rect l="l" t="t" r="r" b="b"/>
            <a:pathLst>
              <a:path w="2201545">
                <a:moveTo>
                  <a:pt x="0" y="0"/>
                </a:moveTo>
                <a:lnTo>
                  <a:pt x="2201490" y="0"/>
                </a:lnTo>
              </a:path>
            </a:pathLst>
          </a:custGeom>
          <a:ln w="52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22" y="19713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21190"/>
                </a:moveTo>
                <a:lnTo>
                  <a:pt x="1665" y="12942"/>
                </a:lnTo>
                <a:lnTo>
                  <a:pt x="6206" y="6207"/>
                </a:lnTo>
                <a:lnTo>
                  <a:pt x="12942" y="1665"/>
                </a:lnTo>
                <a:lnTo>
                  <a:pt x="21189" y="0"/>
                </a:lnTo>
              </a:path>
            </a:pathLst>
          </a:custGeom>
          <a:ln w="52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5737" y="1968654"/>
            <a:ext cx="1459874" cy="100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722" y="1992493"/>
            <a:ext cx="0" cy="956310"/>
          </a:xfrm>
          <a:custGeom>
            <a:avLst/>
            <a:gdLst/>
            <a:ahLst/>
            <a:cxnLst/>
            <a:rect l="l" t="t" r="r" b="b"/>
            <a:pathLst>
              <a:path h="956310">
                <a:moveTo>
                  <a:pt x="0" y="0"/>
                </a:moveTo>
                <a:lnTo>
                  <a:pt x="0" y="955951"/>
                </a:lnTo>
              </a:path>
            </a:pathLst>
          </a:custGeom>
          <a:ln w="52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722" y="294844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189" y="21188"/>
                </a:moveTo>
                <a:lnTo>
                  <a:pt x="12942" y="19523"/>
                </a:lnTo>
                <a:lnTo>
                  <a:pt x="6206" y="14982"/>
                </a:lnTo>
                <a:lnTo>
                  <a:pt x="1665" y="8247"/>
                </a:lnTo>
                <a:lnTo>
                  <a:pt x="0" y="0"/>
                </a:lnTo>
              </a:path>
            </a:pathLst>
          </a:custGeom>
          <a:ln w="529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7534" y="2022632"/>
            <a:ext cx="50165" cy="53340"/>
          </a:xfrm>
          <a:custGeom>
            <a:avLst/>
            <a:gdLst/>
            <a:ahLst/>
            <a:cxnLst/>
            <a:rect l="l" t="t" r="r" b="b"/>
            <a:pathLst>
              <a:path w="50165" h="53339">
                <a:moveTo>
                  <a:pt x="22587" y="0"/>
                </a:moveTo>
                <a:lnTo>
                  <a:pt x="0" y="0"/>
                </a:lnTo>
                <a:lnTo>
                  <a:pt x="0" y="53237"/>
                </a:lnTo>
                <a:lnTo>
                  <a:pt x="22493" y="53237"/>
                </a:lnTo>
                <a:lnTo>
                  <a:pt x="28472" y="52663"/>
                </a:lnTo>
                <a:lnTo>
                  <a:pt x="36447" y="50357"/>
                </a:lnTo>
                <a:lnTo>
                  <a:pt x="39863" y="48401"/>
                </a:lnTo>
                <a:lnTo>
                  <a:pt x="45203" y="43244"/>
                </a:lnTo>
                <a:lnTo>
                  <a:pt x="45439" y="42889"/>
                </a:lnTo>
                <a:lnTo>
                  <a:pt x="13769" y="42889"/>
                </a:lnTo>
                <a:lnTo>
                  <a:pt x="13769" y="10350"/>
                </a:lnTo>
                <a:lnTo>
                  <a:pt x="45440" y="10350"/>
                </a:lnTo>
                <a:lnTo>
                  <a:pt x="45203" y="9995"/>
                </a:lnTo>
                <a:lnTo>
                  <a:pt x="42711" y="7596"/>
                </a:lnTo>
                <a:lnTo>
                  <a:pt x="39889" y="4838"/>
                </a:lnTo>
                <a:lnTo>
                  <a:pt x="36499" y="2882"/>
                </a:lnTo>
                <a:lnTo>
                  <a:pt x="28598" y="577"/>
                </a:lnTo>
                <a:lnTo>
                  <a:pt x="22587" y="0"/>
                </a:lnTo>
                <a:close/>
              </a:path>
              <a:path w="50165" h="53339">
                <a:moveTo>
                  <a:pt x="45440" y="10350"/>
                </a:moveTo>
                <a:lnTo>
                  <a:pt x="24313" y="10350"/>
                </a:lnTo>
                <a:lnTo>
                  <a:pt x="28598" y="11732"/>
                </a:lnTo>
                <a:lnTo>
                  <a:pt x="34486" y="17255"/>
                </a:lnTo>
                <a:lnTo>
                  <a:pt x="35959" y="21278"/>
                </a:lnTo>
                <a:lnTo>
                  <a:pt x="35959" y="31877"/>
                </a:lnTo>
                <a:lnTo>
                  <a:pt x="34481" y="35925"/>
                </a:lnTo>
                <a:lnTo>
                  <a:pt x="28569" y="41495"/>
                </a:lnTo>
                <a:lnTo>
                  <a:pt x="24289" y="42889"/>
                </a:lnTo>
                <a:lnTo>
                  <a:pt x="45439" y="42889"/>
                </a:lnTo>
                <a:lnTo>
                  <a:pt x="47054" y="40466"/>
                </a:lnTo>
                <a:lnTo>
                  <a:pt x="49475" y="34167"/>
                </a:lnTo>
                <a:lnTo>
                  <a:pt x="50080" y="30582"/>
                </a:lnTo>
                <a:lnTo>
                  <a:pt x="50080" y="22597"/>
                </a:lnTo>
                <a:lnTo>
                  <a:pt x="49475" y="19043"/>
                </a:lnTo>
                <a:lnTo>
                  <a:pt x="47054" y="12766"/>
                </a:lnTo>
                <a:lnTo>
                  <a:pt x="45440" y="10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9533" y="2022632"/>
            <a:ext cx="48260" cy="53340"/>
          </a:xfrm>
          <a:custGeom>
            <a:avLst/>
            <a:gdLst/>
            <a:ahLst/>
            <a:cxnLst/>
            <a:rect l="l" t="t" r="r" b="b"/>
            <a:pathLst>
              <a:path w="48259" h="53339">
                <a:moveTo>
                  <a:pt x="27992" y="0"/>
                </a:moveTo>
                <a:lnTo>
                  <a:pt x="0" y="0"/>
                </a:lnTo>
                <a:lnTo>
                  <a:pt x="0" y="53237"/>
                </a:lnTo>
                <a:lnTo>
                  <a:pt x="13771" y="53237"/>
                </a:lnTo>
                <a:lnTo>
                  <a:pt x="13771" y="33066"/>
                </a:lnTo>
                <a:lnTo>
                  <a:pt x="37810" y="33066"/>
                </a:lnTo>
                <a:lnTo>
                  <a:pt x="37599" y="32744"/>
                </a:lnTo>
                <a:lnTo>
                  <a:pt x="34617" y="29726"/>
                </a:lnTo>
                <a:lnTo>
                  <a:pt x="32930" y="28757"/>
                </a:lnTo>
                <a:lnTo>
                  <a:pt x="31047" y="28329"/>
                </a:lnTo>
                <a:lnTo>
                  <a:pt x="34481" y="27261"/>
                </a:lnTo>
                <a:lnTo>
                  <a:pt x="37050" y="25597"/>
                </a:lnTo>
                <a:lnTo>
                  <a:pt x="38562" y="23595"/>
                </a:lnTo>
                <a:lnTo>
                  <a:pt x="13771" y="23595"/>
                </a:lnTo>
                <a:lnTo>
                  <a:pt x="13771" y="9912"/>
                </a:lnTo>
                <a:lnTo>
                  <a:pt x="41312" y="9912"/>
                </a:lnTo>
                <a:lnTo>
                  <a:pt x="41312" y="9596"/>
                </a:lnTo>
                <a:lnTo>
                  <a:pt x="39675" y="5880"/>
                </a:lnTo>
                <a:lnTo>
                  <a:pt x="33136" y="1175"/>
                </a:lnTo>
                <a:lnTo>
                  <a:pt x="27992" y="0"/>
                </a:lnTo>
                <a:close/>
              </a:path>
              <a:path w="48259" h="53339">
                <a:moveTo>
                  <a:pt x="37810" y="33066"/>
                </a:moveTo>
                <a:lnTo>
                  <a:pt x="19863" y="33066"/>
                </a:lnTo>
                <a:lnTo>
                  <a:pt x="21644" y="33554"/>
                </a:lnTo>
                <a:lnTo>
                  <a:pt x="24318" y="35504"/>
                </a:lnTo>
                <a:lnTo>
                  <a:pt x="25637" y="37327"/>
                </a:lnTo>
                <a:lnTo>
                  <a:pt x="26937" y="39993"/>
                </a:lnTo>
                <a:lnTo>
                  <a:pt x="33442" y="53237"/>
                </a:lnTo>
                <a:lnTo>
                  <a:pt x="48064" y="53237"/>
                </a:lnTo>
                <a:lnTo>
                  <a:pt x="40630" y="38100"/>
                </a:lnTo>
                <a:lnTo>
                  <a:pt x="39105" y="35032"/>
                </a:lnTo>
                <a:lnTo>
                  <a:pt x="37810" y="33066"/>
                </a:lnTo>
                <a:close/>
              </a:path>
              <a:path w="48259" h="53339">
                <a:moveTo>
                  <a:pt x="41312" y="9912"/>
                </a:moveTo>
                <a:lnTo>
                  <a:pt x="22383" y="9912"/>
                </a:lnTo>
                <a:lnTo>
                  <a:pt x="24435" y="10434"/>
                </a:lnTo>
                <a:lnTo>
                  <a:pt x="26919" y="12531"/>
                </a:lnTo>
                <a:lnTo>
                  <a:pt x="27540" y="14270"/>
                </a:lnTo>
                <a:lnTo>
                  <a:pt x="27540" y="19150"/>
                </a:lnTo>
                <a:lnTo>
                  <a:pt x="26919" y="20913"/>
                </a:lnTo>
                <a:lnTo>
                  <a:pt x="24435" y="23057"/>
                </a:lnTo>
                <a:lnTo>
                  <a:pt x="22383" y="23595"/>
                </a:lnTo>
                <a:lnTo>
                  <a:pt x="38562" y="23595"/>
                </a:lnTo>
                <a:lnTo>
                  <a:pt x="40458" y="21083"/>
                </a:lnTo>
                <a:lnTo>
                  <a:pt x="41312" y="18197"/>
                </a:lnTo>
                <a:lnTo>
                  <a:pt x="41312" y="9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7035" y="2022632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89" h="53339">
                <a:moveTo>
                  <a:pt x="17450" y="0"/>
                </a:moveTo>
                <a:lnTo>
                  <a:pt x="0" y="0"/>
                </a:lnTo>
                <a:lnTo>
                  <a:pt x="0" y="53237"/>
                </a:lnTo>
                <a:lnTo>
                  <a:pt x="12980" y="53237"/>
                </a:lnTo>
                <a:lnTo>
                  <a:pt x="12980" y="14288"/>
                </a:lnTo>
                <a:lnTo>
                  <a:pt x="23552" y="14288"/>
                </a:lnTo>
                <a:lnTo>
                  <a:pt x="17450" y="0"/>
                </a:lnTo>
                <a:close/>
              </a:path>
              <a:path w="59689" h="53339">
                <a:moveTo>
                  <a:pt x="59290" y="14288"/>
                </a:moveTo>
                <a:lnTo>
                  <a:pt x="46310" y="14288"/>
                </a:lnTo>
                <a:lnTo>
                  <a:pt x="46310" y="53237"/>
                </a:lnTo>
                <a:lnTo>
                  <a:pt x="59290" y="53237"/>
                </a:lnTo>
                <a:lnTo>
                  <a:pt x="59290" y="14288"/>
                </a:lnTo>
                <a:close/>
              </a:path>
              <a:path w="59689" h="53339">
                <a:moveTo>
                  <a:pt x="23552" y="14288"/>
                </a:moveTo>
                <a:lnTo>
                  <a:pt x="12980" y="14288"/>
                </a:lnTo>
                <a:lnTo>
                  <a:pt x="25281" y="42978"/>
                </a:lnTo>
                <a:lnTo>
                  <a:pt x="34008" y="42978"/>
                </a:lnTo>
                <a:lnTo>
                  <a:pt x="40228" y="28472"/>
                </a:lnTo>
                <a:lnTo>
                  <a:pt x="29608" y="28472"/>
                </a:lnTo>
                <a:lnTo>
                  <a:pt x="23552" y="14288"/>
                </a:lnTo>
                <a:close/>
              </a:path>
              <a:path w="59689" h="53339">
                <a:moveTo>
                  <a:pt x="59290" y="0"/>
                </a:moveTo>
                <a:lnTo>
                  <a:pt x="41839" y="0"/>
                </a:lnTo>
                <a:lnTo>
                  <a:pt x="29608" y="28472"/>
                </a:lnTo>
                <a:lnTo>
                  <a:pt x="40228" y="28472"/>
                </a:lnTo>
                <a:lnTo>
                  <a:pt x="46310" y="14288"/>
                </a:lnTo>
                <a:lnTo>
                  <a:pt x="59290" y="14288"/>
                </a:lnTo>
                <a:lnTo>
                  <a:pt x="59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3933" y="2020352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80" h="57150">
                <a:moveTo>
                  <a:pt x="19662" y="14557"/>
                </a:moveTo>
                <a:lnTo>
                  <a:pt x="11967" y="14557"/>
                </a:lnTo>
                <a:lnTo>
                  <a:pt x="7919" y="16518"/>
                </a:lnTo>
                <a:lnTo>
                  <a:pt x="1582" y="24352"/>
                </a:lnTo>
                <a:lnTo>
                  <a:pt x="0" y="29394"/>
                </a:lnTo>
                <a:lnTo>
                  <a:pt x="0" y="41732"/>
                </a:lnTo>
                <a:lnTo>
                  <a:pt x="1582" y="46777"/>
                </a:lnTo>
                <a:lnTo>
                  <a:pt x="7919" y="54611"/>
                </a:lnTo>
                <a:lnTo>
                  <a:pt x="11967" y="56569"/>
                </a:lnTo>
                <a:lnTo>
                  <a:pt x="19686" y="56569"/>
                </a:lnTo>
                <a:lnTo>
                  <a:pt x="22138" y="56021"/>
                </a:lnTo>
                <a:lnTo>
                  <a:pt x="26378" y="53825"/>
                </a:lnTo>
                <a:lnTo>
                  <a:pt x="28321" y="52094"/>
                </a:lnTo>
                <a:lnTo>
                  <a:pt x="30081" y="49730"/>
                </a:lnTo>
                <a:lnTo>
                  <a:pt x="42889" y="49730"/>
                </a:lnTo>
                <a:lnTo>
                  <a:pt x="42889" y="47273"/>
                </a:lnTo>
                <a:lnTo>
                  <a:pt x="18928" y="47273"/>
                </a:lnTo>
                <a:lnTo>
                  <a:pt x="16847" y="46276"/>
                </a:lnTo>
                <a:lnTo>
                  <a:pt x="13962" y="42275"/>
                </a:lnTo>
                <a:lnTo>
                  <a:pt x="13244" y="39374"/>
                </a:lnTo>
                <a:lnTo>
                  <a:pt x="13244" y="31757"/>
                </a:lnTo>
                <a:lnTo>
                  <a:pt x="13962" y="28854"/>
                </a:lnTo>
                <a:lnTo>
                  <a:pt x="16847" y="24856"/>
                </a:lnTo>
                <a:lnTo>
                  <a:pt x="18928" y="23856"/>
                </a:lnTo>
                <a:lnTo>
                  <a:pt x="42889" y="23856"/>
                </a:lnTo>
                <a:lnTo>
                  <a:pt x="42889" y="21399"/>
                </a:lnTo>
                <a:lnTo>
                  <a:pt x="30081" y="21399"/>
                </a:lnTo>
                <a:lnTo>
                  <a:pt x="28321" y="19059"/>
                </a:lnTo>
                <a:lnTo>
                  <a:pt x="26373" y="17335"/>
                </a:lnTo>
                <a:lnTo>
                  <a:pt x="22109" y="15113"/>
                </a:lnTo>
                <a:lnTo>
                  <a:pt x="19662" y="14557"/>
                </a:lnTo>
                <a:close/>
              </a:path>
              <a:path w="43180" h="57150">
                <a:moveTo>
                  <a:pt x="42889" y="49730"/>
                </a:moveTo>
                <a:lnTo>
                  <a:pt x="30081" y="49730"/>
                </a:lnTo>
                <a:lnTo>
                  <a:pt x="30081" y="55517"/>
                </a:lnTo>
                <a:lnTo>
                  <a:pt x="42889" y="55517"/>
                </a:lnTo>
                <a:lnTo>
                  <a:pt x="42889" y="49730"/>
                </a:lnTo>
                <a:close/>
              </a:path>
              <a:path w="43180" h="57150">
                <a:moveTo>
                  <a:pt x="42889" y="23856"/>
                </a:moveTo>
                <a:lnTo>
                  <a:pt x="24386" y="23856"/>
                </a:lnTo>
                <a:lnTo>
                  <a:pt x="26477" y="24856"/>
                </a:lnTo>
                <a:lnTo>
                  <a:pt x="29360" y="28854"/>
                </a:lnTo>
                <a:lnTo>
                  <a:pt x="30081" y="31757"/>
                </a:lnTo>
                <a:lnTo>
                  <a:pt x="30081" y="39374"/>
                </a:lnTo>
                <a:lnTo>
                  <a:pt x="29360" y="42275"/>
                </a:lnTo>
                <a:lnTo>
                  <a:pt x="26477" y="46276"/>
                </a:lnTo>
                <a:lnTo>
                  <a:pt x="24386" y="47273"/>
                </a:lnTo>
                <a:lnTo>
                  <a:pt x="42889" y="47273"/>
                </a:lnTo>
                <a:lnTo>
                  <a:pt x="42889" y="23856"/>
                </a:lnTo>
                <a:close/>
              </a:path>
              <a:path w="43180" h="57150">
                <a:moveTo>
                  <a:pt x="42889" y="0"/>
                </a:moveTo>
                <a:lnTo>
                  <a:pt x="30081" y="0"/>
                </a:lnTo>
                <a:lnTo>
                  <a:pt x="30081" y="21399"/>
                </a:lnTo>
                <a:lnTo>
                  <a:pt x="42889" y="21399"/>
                </a:lnTo>
                <a:lnTo>
                  <a:pt x="42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7298" y="2034910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8436" y="0"/>
                </a:moveTo>
                <a:lnTo>
                  <a:pt x="15257" y="0"/>
                </a:lnTo>
                <a:lnTo>
                  <a:pt x="9841" y="1869"/>
                </a:lnTo>
                <a:lnTo>
                  <a:pt x="1966" y="9350"/>
                </a:lnTo>
                <a:lnTo>
                  <a:pt x="0" y="14481"/>
                </a:lnTo>
                <a:lnTo>
                  <a:pt x="0" y="27652"/>
                </a:lnTo>
                <a:lnTo>
                  <a:pt x="2000" y="32815"/>
                </a:lnTo>
                <a:lnTo>
                  <a:pt x="10008" y="40173"/>
                </a:lnTo>
                <a:lnTo>
                  <a:pt x="15623" y="42012"/>
                </a:lnTo>
                <a:lnTo>
                  <a:pt x="25866" y="42012"/>
                </a:lnTo>
                <a:lnTo>
                  <a:pt x="28885" y="41719"/>
                </a:lnTo>
                <a:lnTo>
                  <a:pt x="34920" y="40536"/>
                </a:lnTo>
                <a:lnTo>
                  <a:pt x="37941" y="39662"/>
                </a:lnTo>
                <a:lnTo>
                  <a:pt x="40957" y="38505"/>
                </a:lnTo>
                <a:lnTo>
                  <a:pt x="40957" y="33507"/>
                </a:lnTo>
                <a:lnTo>
                  <a:pt x="20675" y="33507"/>
                </a:lnTo>
                <a:lnTo>
                  <a:pt x="18082" y="32752"/>
                </a:lnTo>
                <a:lnTo>
                  <a:pt x="14372" y="29741"/>
                </a:lnTo>
                <a:lnTo>
                  <a:pt x="13288" y="27483"/>
                </a:lnTo>
                <a:lnTo>
                  <a:pt x="12980" y="24472"/>
                </a:lnTo>
                <a:lnTo>
                  <a:pt x="42889" y="24472"/>
                </a:lnTo>
                <a:lnTo>
                  <a:pt x="42889" y="16578"/>
                </a:lnTo>
                <a:lnTo>
                  <a:pt x="13121" y="16578"/>
                </a:lnTo>
                <a:lnTo>
                  <a:pt x="13502" y="13970"/>
                </a:lnTo>
                <a:lnTo>
                  <a:pt x="14468" y="11975"/>
                </a:lnTo>
                <a:lnTo>
                  <a:pt x="17563" y="9201"/>
                </a:lnTo>
                <a:lnTo>
                  <a:pt x="19573" y="8510"/>
                </a:lnTo>
                <a:lnTo>
                  <a:pt x="40063" y="8510"/>
                </a:lnTo>
                <a:lnTo>
                  <a:pt x="33460" y="1890"/>
                </a:lnTo>
                <a:lnTo>
                  <a:pt x="28436" y="0"/>
                </a:lnTo>
                <a:close/>
              </a:path>
              <a:path w="43180" h="42544">
                <a:moveTo>
                  <a:pt x="40957" y="28681"/>
                </a:moveTo>
                <a:lnTo>
                  <a:pt x="37985" y="30300"/>
                </a:lnTo>
                <a:lnTo>
                  <a:pt x="35087" y="31512"/>
                </a:lnTo>
                <a:lnTo>
                  <a:pt x="29449" y="33107"/>
                </a:lnTo>
                <a:lnTo>
                  <a:pt x="26694" y="33507"/>
                </a:lnTo>
                <a:lnTo>
                  <a:pt x="40957" y="33507"/>
                </a:lnTo>
                <a:lnTo>
                  <a:pt x="40957" y="28681"/>
                </a:lnTo>
                <a:close/>
              </a:path>
              <a:path w="43180" h="42544">
                <a:moveTo>
                  <a:pt x="40063" y="8510"/>
                </a:moveTo>
                <a:lnTo>
                  <a:pt x="24336" y="8510"/>
                </a:lnTo>
                <a:lnTo>
                  <a:pt x="26190" y="9248"/>
                </a:lnTo>
                <a:lnTo>
                  <a:pt x="29023" y="12212"/>
                </a:lnTo>
                <a:lnTo>
                  <a:pt x="29731" y="14160"/>
                </a:lnTo>
                <a:lnTo>
                  <a:pt x="29731" y="16578"/>
                </a:lnTo>
                <a:lnTo>
                  <a:pt x="42889" y="16578"/>
                </a:lnTo>
                <a:lnTo>
                  <a:pt x="42889" y="14505"/>
                </a:lnTo>
                <a:lnTo>
                  <a:pt x="41004" y="9452"/>
                </a:lnTo>
                <a:lnTo>
                  <a:pt x="40063" y="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5927" y="2035876"/>
            <a:ext cx="45720" cy="40005"/>
          </a:xfrm>
          <a:custGeom>
            <a:avLst/>
            <a:gdLst/>
            <a:ahLst/>
            <a:cxnLst/>
            <a:rect l="l" t="t" r="r" b="b"/>
            <a:pathLst>
              <a:path w="45719" h="40005">
                <a:moveTo>
                  <a:pt x="12766" y="0"/>
                </a:moveTo>
                <a:lnTo>
                  <a:pt x="0" y="0"/>
                </a:lnTo>
                <a:lnTo>
                  <a:pt x="15690" y="39993"/>
                </a:lnTo>
                <a:lnTo>
                  <a:pt x="29705" y="39993"/>
                </a:lnTo>
                <a:lnTo>
                  <a:pt x="34563" y="27639"/>
                </a:lnTo>
                <a:lnTo>
                  <a:pt x="22717" y="27639"/>
                </a:lnTo>
                <a:lnTo>
                  <a:pt x="12766" y="0"/>
                </a:lnTo>
                <a:close/>
              </a:path>
              <a:path w="45719" h="40005">
                <a:moveTo>
                  <a:pt x="45432" y="0"/>
                </a:moveTo>
                <a:lnTo>
                  <a:pt x="32629" y="0"/>
                </a:lnTo>
                <a:lnTo>
                  <a:pt x="22717" y="27639"/>
                </a:lnTo>
                <a:lnTo>
                  <a:pt x="34563" y="27639"/>
                </a:lnTo>
                <a:lnTo>
                  <a:pt x="45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9617" y="2020352"/>
            <a:ext cx="13335" cy="55880"/>
          </a:xfrm>
          <a:custGeom>
            <a:avLst/>
            <a:gdLst/>
            <a:ahLst/>
            <a:cxnLst/>
            <a:rect l="l" t="t" r="r" b="b"/>
            <a:pathLst>
              <a:path w="13335" h="55880">
                <a:moveTo>
                  <a:pt x="12805" y="15523"/>
                </a:moveTo>
                <a:lnTo>
                  <a:pt x="0" y="15523"/>
                </a:lnTo>
                <a:lnTo>
                  <a:pt x="0" y="55517"/>
                </a:lnTo>
                <a:lnTo>
                  <a:pt x="12805" y="55517"/>
                </a:lnTo>
                <a:lnTo>
                  <a:pt x="12805" y="15523"/>
                </a:lnTo>
                <a:close/>
              </a:path>
              <a:path w="13335" h="55880">
                <a:moveTo>
                  <a:pt x="12805" y="0"/>
                </a:moveTo>
                <a:lnTo>
                  <a:pt x="0" y="0"/>
                </a:lnTo>
                <a:lnTo>
                  <a:pt x="0" y="10348"/>
                </a:lnTo>
                <a:lnTo>
                  <a:pt x="12805" y="10348"/>
                </a:lnTo>
                <a:lnTo>
                  <a:pt x="1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2222" y="2034910"/>
            <a:ext cx="35560" cy="42545"/>
          </a:xfrm>
          <a:custGeom>
            <a:avLst/>
            <a:gdLst/>
            <a:ahLst/>
            <a:cxnLst/>
            <a:rect l="l" t="t" r="r" b="b"/>
            <a:pathLst>
              <a:path w="35560" h="42544">
                <a:moveTo>
                  <a:pt x="25086" y="0"/>
                </a:moveTo>
                <a:lnTo>
                  <a:pt x="15795" y="0"/>
                </a:lnTo>
                <a:lnTo>
                  <a:pt x="10160" y="1853"/>
                </a:lnTo>
                <a:lnTo>
                  <a:pt x="2031" y="9259"/>
                </a:lnTo>
                <a:lnTo>
                  <a:pt x="0" y="14408"/>
                </a:lnTo>
                <a:lnTo>
                  <a:pt x="0" y="27605"/>
                </a:lnTo>
                <a:lnTo>
                  <a:pt x="2031" y="32755"/>
                </a:lnTo>
                <a:lnTo>
                  <a:pt x="10160" y="40163"/>
                </a:lnTo>
                <a:lnTo>
                  <a:pt x="15795" y="42012"/>
                </a:lnTo>
                <a:lnTo>
                  <a:pt x="25062" y="42012"/>
                </a:lnTo>
                <a:lnTo>
                  <a:pt x="27125" y="41831"/>
                </a:lnTo>
                <a:lnTo>
                  <a:pt x="31235" y="41100"/>
                </a:lnTo>
                <a:lnTo>
                  <a:pt x="33264" y="40552"/>
                </a:lnTo>
                <a:lnTo>
                  <a:pt x="35259" y="39821"/>
                </a:lnTo>
                <a:lnTo>
                  <a:pt x="35259" y="32893"/>
                </a:lnTo>
                <a:lnTo>
                  <a:pt x="21056" y="32893"/>
                </a:lnTo>
                <a:lnTo>
                  <a:pt x="18286" y="31849"/>
                </a:lnTo>
                <a:lnTo>
                  <a:pt x="14322" y="27671"/>
                </a:lnTo>
                <a:lnTo>
                  <a:pt x="13332" y="24754"/>
                </a:lnTo>
                <a:lnTo>
                  <a:pt x="13332" y="17260"/>
                </a:lnTo>
                <a:lnTo>
                  <a:pt x="14322" y="14343"/>
                </a:lnTo>
                <a:lnTo>
                  <a:pt x="18286" y="10168"/>
                </a:lnTo>
                <a:lnTo>
                  <a:pt x="21056" y="9123"/>
                </a:lnTo>
                <a:lnTo>
                  <a:pt x="35259" y="9123"/>
                </a:lnTo>
                <a:lnTo>
                  <a:pt x="35259" y="2193"/>
                </a:lnTo>
                <a:lnTo>
                  <a:pt x="33240" y="1462"/>
                </a:lnTo>
                <a:lnTo>
                  <a:pt x="31212" y="913"/>
                </a:lnTo>
                <a:lnTo>
                  <a:pt x="27148" y="182"/>
                </a:lnTo>
                <a:lnTo>
                  <a:pt x="25086" y="0"/>
                </a:lnTo>
                <a:close/>
              </a:path>
              <a:path w="35560" h="42544">
                <a:moveTo>
                  <a:pt x="35259" y="29384"/>
                </a:moveTo>
                <a:lnTo>
                  <a:pt x="33739" y="30540"/>
                </a:lnTo>
                <a:lnTo>
                  <a:pt x="32086" y="31415"/>
                </a:lnTo>
                <a:lnTo>
                  <a:pt x="28504" y="32596"/>
                </a:lnTo>
                <a:lnTo>
                  <a:pt x="26611" y="32893"/>
                </a:lnTo>
                <a:lnTo>
                  <a:pt x="35259" y="32893"/>
                </a:lnTo>
                <a:lnTo>
                  <a:pt x="35259" y="29384"/>
                </a:lnTo>
                <a:close/>
              </a:path>
              <a:path w="35560" h="42544">
                <a:moveTo>
                  <a:pt x="35259" y="9123"/>
                </a:moveTo>
                <a:lnTo>
                  <a:pt x="26490" y="9123"/>
                </a:lnTo>
                <a:lnTo>
                  <a:pt x="28300" y="9410"/>
                </a:lnTo>
                <a:lnTo>
                  <a:pt x="31789" y="10554"/>
                </a:lnTo>
                <a:lnTo>
                  <a:pt x="33528" y="11439"/>
                </a:lnTo>
                <a:lnTo>
                  <a:pt x="35259" y="12630"/>
                </a:lnTo>
                <a:lnTo>
                  <a:pt x="35259" y="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6493" y="2034910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8438" y="0"/>
                </a:moveTo>
                <a:lnTo>
                  <a:pt x="15260" y="0"/>
                </a:lnTo>
                <a:lnTo>
                  <a:pt x="9841" y="1869"/>
                </a:lnTo>
                <a:lnTo>
                  <a:pt x="1968" y="9350"/>
                </a:lnTo>
                <a:lnTo>
                  <a:pt x="0" y="14481"/>
                </a:lnTo>
                <a:lnTo>
                  <a:pt x="0" y="27652"/>
                </a:lnTo>
                <a:lnTo>
                  <a:pt x="2002" y="32815"/>
                </a:lnTo>
                <a:lnTo>
                  <a:pt x="10011" y="40173"/>
                </a:lnTo>
                <a:lnTo>
                  <a:pt x="15625" y="42012"/>
                </a:lnTo>
                <a:lnTo>
                  <a:pt x="25869" y="42012"/>
                </a:lnTo>
                <a:lnTo>
                  <a:pt x="28888" y="41719"/>
                </a:lnTo>
                <a:lnTo>
                  <a:pt x="34922" y="40536"/>
                </a:lnTo>
                <a:lnTo>
                  <a:pt x="37941" y="39662"/>
                </a:lnTo>
                <a:lnTo>
                  <a:pt x="40959" y="38505"/>
                </a:lnTo>
                <a:lnTo>
                  <a:pt x="40959" y="33507"/>
                </a:lnTo>
                <a:lnTo>
                  <a:pt x="20678" y="33507"/>
                </a:lnTo>
                <a:lnTo>
                  <a:pt x="18085" y="32752"/>
                </a:lnTo>
                <a:lnTo>
                  <a:pt x="14374" y="29741"/>
                </a:lnTo>
                <a:lnTo>
                  <a:pt x="13291" y="27483"/>
                </a:lnTo>
                <a:lnTo>
                  <a:pt x="12980" y="24472"/>
                </a:lnTo>
                <a:lnTo>
                  <a:pt x="42889" y="24472"/>
                </a:lnTo>
                <a:lnTo>
                  <a:pt x="42889" y="16578"/>
                </a:lnTo>
                <a:lnTo>
                  <a:pt x="13124" y="16578"/>
                </a:lnTo>
                <a:lnTo>
                  <a:pt x="13505" y="13970"/>
                </a:lnTo>
                <a:lnTo>
                  <a:pt x="14468" y="11975"/>
                </a:lnTo>
                <a:lnTo>
                  <a:pt x="17565" y="9201"/>
                </a:lnTo>
                <a:lnTo>
                  <a:pt x="19576" y="8510"/>
                </a:lnTo>
                <a:lnTo>
                  <a:pt x="40064" y="8510"/>
                </a:lnTo>
                <a:lnTo>
                  <a:pt x="33462" y="1890"/>
                </a:lnTo>
                <a:lnTo>
                  <a:pt x="28438" y="0"/>
                </a:lnTo>
                <a:close/>
              </a:path>
              <a:path w="43180" h="42544">
                <a:moveTo>
                  <a:pt x="40959" y="28681"/>
                </a:moveTo>
                <a:lnTo>
                  <a:pt x="37985" y="30300"/>
                </a:lnTo>
                <a:lnTo>
                  <a:pt x="35089" y="31512"/>
                </a:lnTo>
                <a:lnTo>
                  <a:pt x="29452" y="33107"/>
                </a:lnTo>
                <a:lnTo>
                  <a:pt x="26697" y="33507"/>
                </a:lnTo>
                <a:lnTo>
                  <a:pt x="40959" y="33507"/>
                </a:lnTo>
                <a:lnTo>
                  <a:pt x="40959" y="28681"/>
                </a:lnTo>
                <a:close/>
              </a:path>
              <a:path w="43180" h="42544">
                <a:moveTo>
                  <a:pt x="40064" y="8510"/>
                </a:moveTo>
                <a:lnTo>
                  <a:pt x="24339" y="8510"/>
                </a:lnTo>
                <a:lnTo>
                  <a:pt x="26190" y="9248"/>
                </a:lnTo>
                <a:lnTo>
                  <a:pt x="29023" y="12212"/>
                </a:lnTo>
                <a:lnTo>
                  <a:pt x="29734" y="14160"/>
                </a:lnTo>
                <a:lnTo>
                  <a:pt x="29734" y="16578"/>
                </a:lnTo>
                <a:lnTo>
                  <a:pt x="42889" y="16578"/>
                </a:lnTo>
                <a:lnTo>
                  <a:pt x="42889" y="14505"/>
                </a:lnTo>
                <a:lnTo>
                  <a:pt x="41004" y="9452"/>
                </a:lnTo>
                <a:lnTo>
                  <a:pt x="40064" y="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0860" y="2159507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5">
                <a:moveTo>
                  <a:pt x="0" y="0"/>
                </a:moveTo>
                <a:lnTo>
                  <a:pt x="647019" y="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860" y="2597014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5">
                <a:moveTo>
                  <a:pt x="0" y="0"/>
                </a:moveTo>
                <a:lnTo>
                  <a:pt x="647019" y="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670" y="21595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21190"/>
                </a:moveTo>
                <a:lnTo>
                  <a:pt x="1665" y="12941"/>
                </a:lnTo>
                <a:lnTo>
                  <a:pt x="6207" y="6206"/>
                </a:lnTo>
                <a:lnTo>
                  <a:pt x="12942" y="1665"/>
                </a:lnTo>
                <a:lnTo>
                  <a:pt x="21190" y="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37879" y="21595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8247" y="1665"/>
                </a:lnTo>
                <a:lnTo>
                  <a:pt x="14982" y="6206"/>
                </a:lnTo>
                <a:lnTo>
                  <a:pt x="19524" y="12941"/>
                </a:lnTo>
                <a:lnTo>
                  <a:pt x="21190" y="2119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9670" y="2180697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126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59070" y="2180697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126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670" y="25758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190" y="21190"/>
                </a:moveTo>
                <a:lnTo>
                  <a:pt x="12942" y="19524"/>
                </a:lnTo>
                <a:lnTo>
                  <a:pt x="6207" y="14982"/>
                </a:lnTo>
                <a:lnTo>
                  <a:pt x="1665" y="8247"/>
                </a:lnTo>
                <a:lnTo>
                  <a:pt x="0" y="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37879" y="25758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190" y="0"/>
                </a:moveTo>
                <a:lnTo>
                  <a:pt x="19524" y="8247"/>
                </a:lnTo>
                <a:lnTo>
                  <a:pt x="14982" y="14982"/>
                </a:lnTo>
                <a:lnTo>
                  <a:pt x="8247" y="19524"/>
                </a:lnTo>
                <a:lnTo>
                  <a:pt x="0" y="21190"/>
                </a:lnTo>
              </a:path>
            </a:pathLst>
          </a:custGeom>
          <a:ln w="741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2116" y="2318962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18033" y="0"/>
                </a:moveTo>
                <a:lnTo>
                  <a:pt x="0" y="0"/>
                </a:lnTo>
                <a:lnTo>
                  <a:pt x="0" y="42625"/>
                </a:lnTo>
                <a:lnTo>
                  <a:pt x="17957" y="42625"/>
                </a:lnTo>
                <a:lnTo>
                  <a:pt x="22754" y="42163"/>
                </a:lnTo>
                <a:lnTo>
                  <a:pt x="29149" y="40317"/>
                </a:lnTo>
                <a:lnTo>
                  <a:pt x="31888" y="38750"/>
                </a:lnTo>
                <a:lnTo>
                  <a:pt x="36170" y="34619"/>
                </a:lnTo>
                <a:lnTo>
                  <a:pt x="36388" y="34293"/>
                </a:lnTo>
                <a:lnTo>
                  <a:pt x="10964" y="34293"/>
                </a:lnTo>
                <a:lnTo>
                  <a:pt x="10964" y="8329"/>
                </a:lnTo>
                <a:lnTo>
                  <a:pt x="36390" y="8329"/>
                </a:lnTo>
                <a:lnTo>
                  <a:pt x="36170" y="8000"/>
                </a:lnTo>
                <a:lnTo>
                  <a:pt x="34173" y="6078"/>
                </a:lnTo>
                <a:lnTo>
                  <a:pt x="31909" y="3872"/>
                </a:lnTo>
                <a:lnTo>
                  <a:pt x="29190" y="2305"/>
                </a:lnTo>
                <a:lnTo>
                  <a:pt x="22853" y="459"/>
                </a:lnTo>
                <a:lnTo>
                  <a:pt x="18033" y="0"/>
                </a:lnTo>
                <a:close/>
              </a:path>
              <a:path w="40640" h="43180">
                <a:moveTo>
                  <a:pt x="36390" y="8329"/>
                </a:moveTo>
                <a:lnTo>
                  <a:pt x="19422" y="8329"/>
                </a:lnTo>
                <a:lnTo>
                  <a:pt x="22861" y="9431"/>
                </a:lnTo>
                <a:lnTo>
                  <a:pt x="27587" y="13839"/>
                </a:lnTo>
                <a:lnTo>
                  <a:pt x="28767" y="17051"/>
                </a:lnTo>
                <a:lnTo>
                  <a:pt x="28767" y="25503"/>
                </a:lnTo>
                <a:lnTo>
                  <a:pt x="27582" y="28736"/>
                </a:lnTo>
                <a:lnTo>
                  <a:pt x="22837" y="33180"/>
                </a:lnTo>
                <a:lnTo>
                  <a:pt x="19404" y="34293"/>
                </a:lnTo>
                <a:lnTo>
                  <a:pt x="36388" y="34293"/>
                </a:lnTo>
                <a:lnTo>
                  <a:pt x="37653" y="32397"/>
                </a:lnTo>
                <a:lnTo>
                  <a:pt x="39596" y="27355"/>
                </a:lnTo>
                <a:lnTo>
                  <a:pt x="40082" y="24485"/>
                </a:lnTo>
                <a:lnTo>
                  <a:pt x="40082" y="18090"/>
                </a:lnTo>
                <a:lnTo>
                  <a:pt x="39596" y="15244"/>
                </a:lnTo>
                <a:lnTo>
                  <a:pt x="37653" y="10220"/>
                </a:lnTo>
                <a:lnTo>
                  <a:pt x="36390" y="83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1706" y="2318962"/>
            <a:ext cx="38735" cy="43180"/>
          </a:xfrm>
          <a:custGeom>
            <a:avLst/>
            <a:gdLst/>
            <a:ahLst/>
            <a:cxnLst/>
            <a:rect l="l" t="t" r="r" b="b"/>
            <a:pathLst>
              <a:path w="38734" h="43180">
                <a:moveTo>
                  <a:pt x="22406" y="0"/>
                </a:moveTo>
                <a:lnTo>
                  <a:pt x="0" y="0"/>
                </a:lnTo>
                <a:lnTo>
                  <a:pt x="0" y="42625"/>
                </a:lnTo>
                <a:lnTo>
                  <a:pt x="10961" y="42625"/>
                </a:lnTo>
                <a:lnTo>
                  <a:pt x="10961" y="26485"/>
                </a:lnTo>
                <a:lnTo>
                  <a:pt x="30283" y="26485"/>
                </a:lnTo>
                <a:lnTo>
                  <a:pt x="30107" y="26216"/>
                </a:lnTo>
                <a:lnTo>
                  <a:pt x="27736" y="23793"/>
                </a:lnTo>
                <a:lnTo>
                  <a:pt x="26391" y="23015"/>
                </a:lnTo>
                <a:lnTo>
                  <a:pt x="24892" y="22670"/>
                </a:lnTo>
                <a:lnTo>
                  <a:pt x="27624" y="21816"/>
                </a:lnTo>
                <a:lnTo>
                  <a:pt x="29671" y="20485"/>
                </a:lnTo>
                <a:lnTo>
                  <a:pt x="30895" y="18855"/>
                </a:lnTo>
                <a:lnTo>
                  <a:pt x="10961" y="18855"/>
                </a:lnTo>
                <a:lnTo>
                  <a:pt x="10961" y="7979"/>
                </a:lnTo>
                <a:lnTo>
                  <a:pt x="33066" y="7979"/>
                </a:lnTo>
                <a:lnTo>
                  <a:pt x="33066" y="7679"/>
                </a:lnTo>
                <a:lnTo>
                  <a:pt x="31755" y="4702"/>
                </a:lnTo>
                <a:lnTo>
                  <a:pt x="26522" y="940"/>
                </a:lnTo>
                <a:lnTo>
                  <a:pt x="22406" y="0"/>
                </a:lnTo>
                <a:close/>
              </a:path>
              <a:path w="38734" h="43180">
                <a:moveTo>
                  <a:pt x="30283" y="26485"/>
                </a:moveTo>
                <a:lnTo>
                  <a:pt x="15889" y="26485"/>
                </a:lnTo>
                <a:lnTo>
                  <a:pt x="17330" y="26877"/>
                </a:lnTo>
                <a:lnTo>
                  <a:pt x="19492" y="28438"/>
                </a:lnTo>
                <a:lnTo>
                  <a:pt x="20560" y="29893"/>
                </a:lnTo>
                <a:lnTo>
                  <a:pt x="21613" y="32026"/>
                </a:lnTo>
                <a:lnTo>
                  <a:pt x="26801" y="42625"/>
                </a:lnTo>
                <a:lnTo>
                  <a:pt x="38502" y="42625"/>
                </a:lnTo>
                <a:lnTo>
                  <a:pt x="31308" y="28052"/>
                </a:lnTo>
                <a:lnTo>
                  <a:pt x="30283" y="26485"/>
                </a:lnTo>
                <a:close/>
              </a:path>
              <a:path w="38734" h="43180">
                <a:moveTo>
                  <a:pt x="33066" y="7979"/>
                </a:moveTo>
                <a:lnTo>
                  <a:pt x="17931" y="7979"/>
                </a:lnTo>
                <a:lnTo>
                  <a:pt x="19589" y="8397"/>
                </a:lnTo>
                <a:lnTo>
                  <a:pt x="21600" y="10061"/>
                </a:lnTo>
                <a:lnTo>
                  <a:pt x="22101" y="11442"/>
                </a:lnTo>
                <a:lnTo>
                  <a:pt x="22101" y="15325"/>
                </a:lnTo>
                <a:lnTo>
                  <a:pt x="21600" y="16724"/>
                </a:lnTo>
                <a:lnTo>
                  <a:pt x="19589" y="18430"/>
                </a:lnTo>
                <a:lnTo>
                  <a:pt x="17931" y="18855"/>
                </a:lnTo>
                <a:lnTo>
                  <a:pt x="30895" y="18855"/>
                </a:lnTo>
                <a:lnTo>
                  <a:pt x="32387" y="16873"/>
                </a:lnTo>
                <a:lnTo>
                  <a:pt x="33066" y="14562"/>
                </a:lnTo>
                <a:lnTo>
                  <a:pt x="33066" y="79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7721" y="2318962"/>
            <a:ext cx="47625" cy="43180"/>
          </a:xfrm>
          <a:custGeom>
            <a:avLst/>
            <a:gdLst/>
            <a:ahLst/>
            <a:cxnLst/>
            <a:rect l="l" t="t" r="r" b="b"/>
            <a:pathLst>
              <a:path w="47625" h="43180">
                <a:moveTo>
                  <a:pt x="14001" y="0"/>
                </a:moveTo>
                <a:lnTo>
                  <a:pt x="0" y="0"/>
                </a:lnTo>
                <a:lnTo>
                  <a:pt x="0" y="42625"/>
                </a:lnTo>
                <a:lnTo>
                  <a:pt x="10439" y="42625"/>
                </a:lnTo>
                <a:lnTo>
                  <a:pt x="10439" y="11460"/>
                </a:lnTo>
                <a:lnTo>
                  <a:pt x="18867" y="11460"/>
                </a:lnTo>
                <a:lnTo>
                  <a:pt x="14001" y="0"/>
                </a:lnTo>
                <a:close/>
              </a:path>
              <a:path w="47625" h="43180">
                <a:moveTo>
                  <a:pt x="47362" y="11460"/>
                </a:moveTo>
                <a:lnTo>
                  <a:pt x="37014" y="11460"/>
                </a:lnTo>
                <a:lnTo>
                  <a:pt x="37014" y="42625"/>
                </a:lnTo>
                <a:lnTo>
                  <a:pt x="47362" y="42625"/>
                </a:lnTo>
                <a:lnTo>
                  <a:pt x="47362" y="11460"/>
                </a:lnTo>
                <a:close/>
              </a:path>
              <a:path w="47625" h="43180">
                <a:moveTo>
                  <a:pt x="18867" y="11460"/>
                </a:moveTo>
                <a:lnTo>
                  <a:pt x="10439" y="11460"/>
                </a:lnTo>
                <a:lnTo>
                  <a:pt x="20247" y="34468"/>
                </a:lnTo>
                <a:lnTo>
                  <a:pt x="27203" y="34468"/>
                </a:lnTo>
                <a:lnTo>
                  <a:pt x="32164" y="22835"/>
                </a:lnTo>
                <a:lnTo>
                  <a:pt x="23696" y="22835"/>
                </a:lnTo>
                <a:lnTo>
                  <a:pt x="18867" y="11460"/>
                </a:lnTo>
                <a:close/>
              </a:path>
              <a:path w="47625" h="43180">
                <a:moveTo>
                  <a:pt x="47362" y="0"/>
                </a:moveTo>
                <a:lnTo>
                  <a:pt x="33449" y="0"/>
                </a:lnTo>
                <a:lnTo>
                  <a:pt x="23696" y="22835"/>
                </a:lnTo>
                <a:lnTo>
                  <a:pt x="32164" y="22835"/>
                </a:lnTo>
                <a:lnTo>
                  <a:pt x="37014" y="11460"/>
                </a:lnTo>
                <a:lnTo>
                  <a:pt x="47362" y="11460"/>
                </a:lnTo>
                <a:lnTo>
                  <a:pt x="473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928" y="2393711"/>
            <a:ext cx="29845" cy="43180"/>
          </a:xfrm>
          <a:custGeom>
            <a:avLst/>
            <a:gdLst/>
            <a:ahLst/>
            <a:cxnLst/>
            <a:rect l="l" t="t" r="r" b="b"/>
            <a:pathLst>
              <a:path w="29844" h="43180">
                <a:moveTo>
                  <a:pt x="29645" y="0"/>
                </a:moveTo>
                <a:lnTo>
                  <a:pt x="0" y="0"/>
                </a:lnTo>
                <a:lnTo>
                  <a:pt x="0" y="42625"/>
                </a:lnTo>
                <a:lnTo>
                  <a:pt x="10961" y="42625"/>
                </a:lnTo>
                <a:lnTo>
                  <a:pt x="10961" y="24558"/>
                </a:lnTo>
                <a:lnTo>
                  <a:pt x="28504" y="24558"/>
                </a:lnTo>
                <a:lnTo>
                  <a:pt x="28504" y="16226"/>
                </a:lnTo>
                <a:lnTo>
                  <a:pt x="10961" y="16226"/>
                </a:lnTo>
                <a:lnTo>
                  <a:pt x="10961" y="8332"/>
                </a:lnTo>
                <a:lnTo>
                  <a:pt x="29645" y="8332"/>
                </a:lnTo>
                <a:lnTo>
                  <a:pt x="29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9482" y="2403624"/>
            <a:ext cx="24130" cy="33020"/>
          </a:xfrm>
          <a:custGeom>
            <a:avLst/>
            <a:gdLst/>
            <a:ahLst/>
            <a:cxnLst/>
            <a:rect l="l" t="t" r="r" b="b"/>
            <a:pathLst>
              <a:path w="24130" h="33019">
                <a:moveTo>
                  <a:pt x="10173" y="788"/>
                </a:moveTo>
                <a:lnTo>
                  <a:pt x="0" y="788"/>
                </a:lnTo>
                <a:lnTo>
                  <a:pt x="0" y="32713"/>
                </a:lnTo>
                <a:lnTo>
                  <a:pt x="10173" y="32713"/>
                </a:lnTo>
                <a:lnTo>
                  <a:pt x="10173" y="14860"/>
                </a:lnTo>
                <a:lnTo>
                  <a:pt x="10886" y="12450"/>
                </a:lnTo>
                <a:lnTo>
                  <a:pt x="13735" y="9084"/>
                </a:lnTo>
                <a:lnTo>
                  <a:pt x="15766" y="8243"/>
                </a:lnTo>
                <a:lnTo>
                  <a:pt x="23763" y="8243"/>
                </a:lnTo>
                <a:lnTo>
                  <a:pt x="23756" y="6050"/>
                </a:lnTo>
                <a:lnTo>
                  <a:pt x="10173" y="6050"/>
                </a:lnTo>
                <a:lnTo>
                  <a:pt x="10173" y="788"/>
                </a:lnTo>
                <a:close/>
              </a:path>
              <a:path w="24130" h="33019">
                <a:moveTo>
                  <a:pt x="23763" y="8243"/>
                </a:moveTo>
                <a:lnTo>
                  <a:pt x="19304" y="8243"/>
                </a:lnTo>
                <a:lnTo>
                  <a:pt x="20197" y="8342"/>
                </a:lnTo>
                <a:lnTo>
                  <a:pt x="21976" y="8745"/>
                </a:lnTo>
                <a:lnTo>
                  <a:pt x="22869" y="9053"/>
                </a:lnTo>
                <a:lnTo>
                  <a:pt x="23767" y="9470"/>
                </a:lnTo>
                <a:lnTo>
                  <a:pt x="23763" y="8243"/>
                </a:lnTo>
                <a:close/>
              </a:path>
              <a:path w="24130" h="33019">
                <a:moveTo>
                  <a:pt x="21216" y="0"/>
                </a:moveTo>
                <a:lnTo>
                  <a:pt x="18482" y="0"/>
                </a:lnTo>
                <a:lnTo>
                  <a:pt x="16429" y="483"/>
                </a:lnTo>
                <a:lnTo>
                  <a:pt x="13009" y="2412"/>
                </a:lnTo>
                <a:lnTo>
                  <a:pt x="11492" y="3948"/>
                </a:lnTo>
                <a:lnTo>
                  <a:pt x="10173" y="6050"/>
                </a:lnTo>
                <a:lnTo>
                  <a:pt x="23756" y="6050"/>
                </a:lnTo>
                <a:lnTo>
                  <a:pt x="212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566" y="2403624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5">
                <a:moveTo>
                  <a:pt x="31382" y="6752"/>
                </a:moveTo>
                <a:lnTo>
                  <a:pt x="16847" y="6752"/>
                </a:lnTo>
                <a:lnTo>
                  <a:pt x="18832" y="7126"/>
                </a:lnTo>
                <a:lnTo>
                  <a:pt x="21378" y="8619"/>
                </a:lnTo>
                <a:lnTo>
                  <a:pt x="22015" y="9797"/>
                </a:lnTo>
                <a:lnTo>
                  <a:pt x="22015" y="12191"/>
                </a:lnTo>
                <a:lnTo>
                  <a:pt x="10473" y="12191"/>
                </a:lnTo>
                <a:lnTo>
                  <a:pt x="6434" y="13066"/>
                </a:lnTo>
                <a:lnTo>
                  <a:pt x="1287" y="16570"/>
                </a:lnTo>
                <a:lnTo>
                  <a:pt x="0" y="19323"/>
                </a:lnTo>
                <a:lnTo>
                  <a:pt x="0" y="26161"/>
                </a:lnTo>
                <a:lnTo>
                  <a:pt x="1031" y="28671"/>
                </a:lnTo>
                <a:lnTo>
                  <a:pt x="5157" y="32535"/>
                </a:lnTo>
                <a:lnTo>
                  <a:pt x="7841" y="33504"/>
                </a:lnTo>
                <a:lnTo>
                  <a:pt x="13601" y="33504"/>
                </a:lnTo>
                <a:lnTo>
                  <a:pt x="15683" y="33063"/>
                </a:lnTo>
                <a:lnTo>
                  <a:pt x="19106" y="31308"/>
                </a:lnTo>
                <a:lnTo>
                  <a:pt x="20647" y="29906"/>
                </a:lnTo>
                <a:lnTo>
                  <a:pt x="22015" y="27979"/>
                </a:lnTo>
                <a:lnTo>
                  <a:pt x="32277" y="27979"/>
                </a:lnTo>
                <a:lnTo>
                  <a:pt x="32277" y="26749"/>
                </a:lnTo>
                <a:lnTo>
                  <a:pt x="13635" y="26749"/>
                </a:lnTo>
                <a:lnTo>
                  <a:pt x="12429" y="26381"/>
                </a:lnTo>
                <a:lnTo>
                  <a:pt x="10695" y="24900"/>
                </a:lnTo>
                <a:lnTo>
                  <a:pt x="10262" y="23877"/>
                </a:lnTo>
                <a:lnTo>
                  <a:pt x="10262" y="21145"/>
                </a:lnTo>
                <a:lnTo>
                  <a:pt x="10800" y="20069"/>
                </a:lnTo>
                <a:lnTo>
                  <a:pt x="12954" y="18607"/>
                </a:lnTo>
                <a:lnTo>
                  <a:pt x="14560" y="18242"/>
                </a:lnTo>
                <a:lnTo>
                  <a:pt x="32277" y="18242"/>
                </a:lnTo>
                <a:lnTo>
                  <a:pt x="32277" y="9319"/>
                </a:lnTo>
                <a:lnTo>
                  <a:pt x="31382" y="6752"/>
                </a:lnTo>
                <a:close/>
              </a:path>
              <a:path w="32384" h="33655">
                <a:moveTo>
                  <a:pt x="32277" y="27979"/>
                </a:moveTo>
                <a:lnTo>
                  <a:pt x="22015" y="27979"/>
                </a:lnTo>
                <a:lnTo>
                  <a:pt x="22015" y="32713"/>
                </a:lnTo>
                <a:lnTo>
                  <a:pt x="32277" y="32713"/>
                </a:lnTo>
                <a:lnTo>
                  <a:pt x="32277" y="27979"/>
                </a:lnTo>
                <a:close/>
              </a:path>
              <a:path w="32384" h="33655">
                <a:moveTo>
                  <a:pt x="32277" y="18242"/>
                </a:moveTo>
                <a:lnTo>
                  <a:pt x="22015" y="18242"/>
                </a:lnTo>
                <a:lnTo>
                  <a:pt x="22015" y="21521"/>
                </a:lnTo>
                <a:lnTo>
                  <a:pt x="21357" y="23266"/>
                </a:lnTo>
                <a:lnTo>
                  <a:pt x="18725" y="26054"/>
                </a:lnTo>
                <a:lnTo>
                  <a:pt x="17106" y="26749"/>
                </a:lnTo>
                <a:lnTo>
                  <a:pt x="32277" y="26749"/>
                </a:lnTo>
                <a:lnTo>
                  <a:pt x="32277" y="18242"/>
                </a:lnTo>
                <a:close/>
              </a:path>
              <a:path w="32384" h="33655">
                <a:moveTo>
                  <a:pt x="21735" y="0"/>
                </a:moveTo>
                <a:lnTo>
                  <a:pt x="13779" y="0"/>
                </a:lnTo>
                <a:lnTo>
                  <a:pt x="11580" y="133"/>
                </a:lnTo>
                <a:lnTo>
                  <a:pt x="7178" y="668"/>
                </a:lnTo>
                <a:lnTo>
                  <a:pt x="4990" y="1060"/>
                </a:lnTo>
                <a:lnTo>
                  <a:pt x="2807" y="1577"/>
                </a:lnTo>
                <a:lnTo>
                  <a:pt x="2807" y="9384"/>
                </a:lnTo>
                <a:lnTo>
                  <a:pt x="4420" y="8507"/>
                </a:lnTo>
                <a:lnTo>
                  <a:pt x="6170" y="7849"/>
                </a:lnTo>
                <a:lnTo>
                  <a:pt x="9930" y="6971"/>
                </a:lnTo>
                <a:lnTo>
                  <a:pt x="11964" y="6752"/>
                </a:lnTo>
                <a:lnTo>
                  <a:pt x="31382" y="6752"/>
                </a:lnTo>
                <a:lnTo>
                  <a:pt x="30997" y="5648"/>
                </a:lnTo>
                <a:lnTo>
                  <a:pt x="25890" y="1128"/>
                </a:lnTo>
                <a:lnTo>
                  <a:pt x="217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9174" y="2403624"/>
            <a:ext cx="51435" cy="33020"/>
          </a:xfrm>
          <a:custGeom>
            <a:avLst/>
            <a:gdLst/>
            <a:ahLst/>
            <a:cxnLst/>
            <a:rect l="l" t="t" r="r" b="b"/>
            <a:pathLst>
              <a:path w="51434" h="33019">
                <a:moveTo>
                  <a:pt x="10262" y="788"/>
                </a:moveTo>
                <a:lnTo>
                  <a:pt x="0" y="788"/>
                </a:lnTo>
                <a:lnTo>
                  <a:pt x="0" y="32713"/>
                </a:lnTo>
                <a:lnTo>
                  <a:pt x="10262" y="32713"/>
                </a:lnTo>
                <a:lnTo>
                  <a:pt x="10263" y="14017"/>
                </a:lnTo>
                <a:lnTo>
                  <a:pt x="10792" y="11732"/>
                </a:lnTo>
                <a:lnTo>
                  <a:pt x="12915" y="8520"/>
                </a:lnTo>
                <a:lnTo>
                  <a:pt x="14421" y="7718"/>
                </a:lnTo>
                <a:lnTo>
                  <a:pt x="50950" y="7718"/>
                </a:lnTo>
                <a:lnTo>
                  <a:pt x="50471" y="6071"/>
                </a:lnTo>
                <a:lnTo>
                  <a:pt x="29616" y="6071"/>
                </a:lnTo>
                <a:lnTo>
                  <a:pt x="29328" y="5436"/>
                </a:lnTo>
                <a:lnTo>
                  <a:pt x="10262" y="5436"/>
                </a:lnTo>
                <a:lnTo>
                  <a:pt x="10262" y="788"/>
                </a:lnTo>
                <a:close/>
              </a:path>
              <a:path w="51434" h="33019">
                <a:moveTo>
                  <a:pt x="34964" y="7718"/>
                </a:moveTo>
                <a:lnTo>
                  <a:pt x="17928" y="7718"/>
                </a:lnTo>
                <a:lnTo>
                  <a:pt x="19007" y="8225"/>
                </a:lnTo>
                <a:lnTo>
                  <a:pt x="19612" y="9243"/>
                </a:lnTo>
                <a:lnTo>
                  <a:pt x="20221" y="10259"/>
                </a:lnTo>
                <a:lnTo>
                  <a:pt x="20524" y="12533"/>
                </a:lnTo>
                <a:lnTo>
                  <a:pt x="20524" y="32713"/>
                </a:lnTo>
                <a:lnTo>
                  <a:pt x="30786" y="32713"/>
                </a:lnTo>
                <a:lnTo>
                  <a:pt x="30786" y="17038"/>
                </a:lnTo>
                <a:lnTo>
                  <a:pt x="30822" y="14017"/>
                </a:lnTo>
                <a:lnTo>
                  <a:pt x="31368" y="11706"/>
                </a:lnTo>
                <a:lnTo>
                  <a:pt x="33473" y="8515"/>
                </a:lnTo>
                <a:lnTo>
                  <a:pt x="34964" y="7718"/>
                </a:lnTo>
                <a:close/>
              </a:path>
              <a:path w="51434" h="33019">
                <a:moveTo>
                  <a:pt x="50950" y="7718"/>
                </a:moveTo>
                <a:lnTo>
                  <a:pt x="38377" y="7718"/>
                </a:lnTo>
                <a:lnTo>
                  <a:pt x="39447" y="8225"/>
                </a:lnTo>
                <a:lnTo>
                  <a:pt x="40774" y="10259"/>
                </a:lnTo>
                <a:lnTo>
                  <a:pt x="41106" y="11896"/>
                </a:lnTo>
                <a:lnTo>
                  <a:pt x="41106" y="14651"/>
                </a:lnTo>
                <a:lnTo>
                  <a:pt x="41100" y="15032"/>
                </a:lnTo>
                <a:lnTo>
                  <a:pt x="41090" y="15299"/>
                </a:lnTo>
                <a:lnTo>
                  <a:pt x="41082" y="15565"/>
                </a:lnTo>
                <a:lnTo>
                  <a:pt x="41066" y="15821"/>
                </a:lnTo>
                <a:lnTo>
                  <a:pt x="41048" y="16069"/>
                </a:lnTo>
                <a:lnTo>
                  <a:pt x="41048" y="32713"/>
                </a:lnTo>
                <a:lnTo>
                  <a:pt x="51310" y="32713"/>
                </a:lnTo>
                <a:lnTo>
                  <a:pt x="51310" y="8953"/>
                </a:lnTo>
                <a:lnTo>
                  <a:pt x="50950" y="7718"/>
                </a:lnTo>
                <a:close/>
              </a:path>
              <a:path w="51434" h="33019">
                <a:moveTo>
                  <a:pt x="43727" y="0"/>
                </a:moveTo>
                <a:lnTo>
                  <a:pt x="37938" y="0"/>
                </a:lnTo>
                <a:lnTo>
                  <a:pt x="35990" y="517"/>
                </a:lnTo>
                <a:lnTo>
                  <a:pt x="32441" y="2590"/>
                </a:lnTo>
                <a:lnTo>
                  <a:pt x="30909" y="4094"/>
                </a:lnTo>
                <a:lnTo>
                  <a:pt x="29616" y="6071"/>
                </a:lnTo>
                <a:lnTo>
                  <a:pt x="50471" y="6071"/>
                </a:lnTo>
                <a:lnTo>
                  <a:pt x="50352" y="5663"/>
                </a:lnTo>
                <a:lnTo>
                  <a:pt x="46519" y="1130"/>
                </a:lnTo>
                <a:lnTo>
                  <a:pt x="43727" y="0"/>
                </a:lnTo>
                <a:close/>
              </a:path>
              <a:path w="51434" h="33019">
                <a:moveTo>
                  <a:pt x="22140" y="0"/>
                </a:moveTo>
                <a:lnTo>
                  <a:pt x="17986" y="0"/>
                </a:lnTo>
                <a:lnTo>
                  <a:pt x="16194" y="454"/>
                </a:lnTo>
                <a:lnTo>
                  <a:pt x="12951" y="2276"/>
                </a:lnTo>
                <a:lnTo>
                  <a:pt x="11515" y="3634"/>
                </a:lnTo>
                <a:lnTo>
                  <a:pt x="10262" y="5436"/>
                </a:lnTo>
                <a:lnTo>
                  <a:pt x="29328" y="5436"/>
                </a:lnTo>
                <a:lnTo>
                  <a:pt x="28744" y="4151"/>
                </a:lnTo>
                <a:lnTo>
                  <a:pt x="27464" y="2660"/>
                </a:lnTo>
                <a:lnTo>
                  <a:pt x="24086" y="530"/>
                </a:lnTo>
                <a:lnTo>
                  <a:pt x="221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9159" y="2403624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90" h="33655">
                <a:moveTo>
                  <a:pt x="22738" y="0"/>
                </a:moveTo>
                <a:lnTo>
                  <a:pt x="12202" y="0"/>
                </a:lnTo>
                <a:lnTo>
                  <a:pt x="7870" y="1488"/>
                </a:lnTo>
                <a:lnTo>
                  <a:pt x="1574" y="7455"/>
                </a:lnTo>
                <a:lnTo>
                  <a:pt x="0" y="11546"/>
                </a:lnTo>
                <a:lnTo>
                  <a:pt x="0" y="22049"/>
                </a:lnTo>
                <a:lnTo>
                  <a:pt x="1603" y="26167"/>
                </a:lnTo>
                <a:lnTo>
                  <a:pt x="8016" y="32037"/>
                </a:lnTo>
                <a:lnTo>
                  <a:pt x="12513" y="33504"/>
                </a:lnTo>
                <a:lnTo>
                  <a:pt x="20717" y="33504"/>
                </a:lnTo>
                <a:lnTo>
                  <a:pt x="23132" y="33274"/>
                </a:lnTo>
                <a:lnTo>
                  <a:pt x="27968" y="32358"/>
                </a:lnTo>
                <a:lnTo>
                  <a:pt x="30384" y="31682"/>
                </a:lnTo>
                <a:lnTo>
                  <a:pt x="32802" y="30783"/>
                </a:lnTo>
                <a:lnTo>
                  <a:pt x="32802" y="26749"/>
                </a:lnTo>
                <a:lnTo>
                  <a:pt x="16589" y="26749"/>
                </a:lnTo>
                <a:lnTo>
                  <a:pt x="14515" y="26151"/>
                </a:lnTo>
                <a:lnTo>
                  <a:pt x="11549" y="23754"/>
                </a:lnTo>
                <a:lnTo>
                  <a:pt x="10685" y="21955"/>
                </a:lnTo>
                <a:lnTo>
                  <a:pt x="10437" y="19558"/>
                </a:lnTo>
                <a:lnTo>
                  <a:pt x="34293" y="19558"/>
                </a:lnTo>
                <a:lnTo>
                  <a:pt x="34293" y="13244"/>
                </a:lnTo>
                <a:lnTo>
                  <a:pt x="10551" y="13244"/>
                </a:lnTo>
                <a:lnTo>
                  <a:pt x="10854" y="11147"/>
                </a:lnTo>
                <a:lnTo>
                  <a:pt x="11619" y="9541"/>
                </a:lnTo>
                <a:lnTo>
                  <a:pt x="14084" y="7308"/>
                </a:lnTo>
                <a:lnTo>
                  <a:pt x="15685" y="6752"/>
                </a:lnTo>
                <a:lnTo>
                  <a:pt x="31988" y="6752"/>
                </a:lnTo>
                <a:lnTo>
                  <a:pt x="26757" y="1509"/>
                </a:lnTo>
                <a:lnTo>
                  <a:pt x="22738" y="0"/>
                </a:lnTo>
                <a:close/>
              </a:path>
              <a:path w="34290" h="33655">
                <a:moveTo>
                  <a:pt x="32802" y="22890"/>
                </a:moveTo>
                <a:lnTo>
                  <a:pt x="30426" y="24185"/>
                </a:lnTo>
                <a:lnTo>
                  <a:pt x="28109" y="25154"/>
                </a:lnTo>
                <a:lnTo>
                  <a:pt x="23602" y="26430"/>
                </a:lnTo>
                <a:lnTo>
                  <a:pt x="21401" y="26749"/>
                </a:lnTo>
                <a:lnTo>
                  <a:pt x="32802" y="26749"/>
                </a:lnTo>
                <a:lnTo>
                  <a:pt x="32802" y="22890"/>
                </a:lnTo>
                <a:close/>
              </a:path>
              <a:path w="34290" h="33655">
                <a:moveTo>
                  <a:pt x="31988" y="6752"/>
                </a:moveTo>
                <a:lnTo>
                  <a:pt x="19477" y="6752"/>
                </a:lnTo>
                <a:lnTo>
                  <a:pt x="20949" y="7348"/>
                </a:lnTo>
                <a:lnTo>
                  <a:pt x="23206" y="9732"/>
                </a:lnTo>
                <a:lnTo>
                  <a:pt x="23767" y="11298"/>
                </a:lnTo>
                <a:lnTo>
                  <a:pt x="23767" y="13244"/>
                </a:lnTo>
                <a:lnTo>
                  <a:pt x="34293" y="13244"/>
                </a:lnTo>
                <a:lnTo>
                  <a:pt x="34293" y="11588"/>
                </a:lnTo>
                <a:lnTo>
                  <a:pt x="32786" y="7551"/>
                </a:lnTo>
                <a:lnTo>
                  <a:pt x="31988" y="6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2040" y="239195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31101" y="39732"/>
                </a:moveTo>
                <a:lnTo>
                  <a:pt x="10173" y="39732"/>
                </a:lnTo>
                <a:lnTo>
                  <a:pt x="11583" y="41591"/>
                </a:lnTo>
                <a:lnTo>
                  <a:pt x="13144" y="42965"/>
                </a:lnTo>
                <a:lnTo>
                  <a:pt x="16576" y="44727"/>
                </a:lnTo>
                <a:lnTo>
                  <a:pt x="18547" y="45171"/>
                </a:lnTo>
                <a:lnTo>
                  <a:pt x="24720" y="45171"/>
                </a:lnTo>
                <a:lnTo>
                  <a:pt x="27958" y="43607"/>
                </a:lnTo>
                <a:lnTo>
                  <a:pt x="31101" y="39732"/>
                </a:lnTo>
                <a:close/>
              </a:path>
              <a:path w="34290" h="45719">
                <a:moveTo>
                  <a:pt x="10173" y="0"/>
                </a:moveTo>
                <a:lnTo>
                  <a:pt x="0" y="0"/>
                </a:lnTo>
                <a:lnTo>
                  <a:pt x="0" y="44380"/>
                </a:lnTo>
                <a:lnTo>
                  <a:pt x="10173" y="44380"/>
                </a:lnTo>
                <a:lnTo>
                  <a:pt x="10173" y="39732"/>
                </a:lnTo>
                <a:lnTo>
                  <a:pt x="31101" y="39732"/>
                </a:lnTo>
                <a:lnTo>
                  <a:pt x="32736" y="37716"/>
                </a:lnTo>
                <a:lnTo>
                  <a:pt x="14800" y="37716"/>
                </a:lnTo>
                <a:lnTo>
                  <a:pt x="13113" y="36917"/>
                </a:lnTo>
                <a:lnTo>
                  <a:pt x="10760" y="33724"/>
                </a:lnTo>
                <a:lnTo>
                  <a:pt x="10173" y="31423"/>
                </a:lnTo>
                <a:lnTo>
                  <a:pt x="10173" y="25412"/>
                </a:lnTo>
                <a:lnTo>
                  <a:pt x="10760" y="23112"/>
                </a:lnTo>
                <a:lnTo>
                  <a:pt x="13113" y="19918"/>
                </a:lnTo>
                <a:lnTo>
                  <a:pt x="14800" y="19122"/>
                </a:lnTo>
                <a:lnTo>
                  <a:pt x="32738" y="19122"/>
                </a:lnTo>
                <a:lnTo>
                  <a:pt x="31099" y="17103"/>
                </a:lnTo>
                <a:lnTo>
                  <a:pt x="10173" y="17103"/>
                </a:lnTo>
                <a:lnTo>
                  <a:pt x="10173" y="0"/>
                </a:lnTo>
                <a:close/>
              </a:path>
              <a:path w="34290" h="45719">
                <a:moveTo>
                  <a:pt x="32738" y="19122"/>
                </a:moveTo>
                <a:lnTo>
                  <a:pt x="19197" y="19122"/>
                </a:lnTo>
                <a:lnTo>
                  <a:pt x="20876" y="19915"/>
                </a:lnTo>
                <a:lnTo>
                  <a:pt x="23190" y="23088"/>
                </a:lnTo>
                <a:lnTo>
                  <a:pt x="23767" y="25394"/>
                </a:lnTo>
                <a:lnTo>
                  <a:pt x="23767" y="31441"/>
                </a:lnTo>
                <a:lnTo>
                  <a:pt x="23190" y="33747"/>
                </a:lnTo>
                <a:lnTo>
                  <a:pt x="20876" y="36922"/>
                </a:lnTo>
                <a:lnTo>
                  <a:pt x="19197" y="37716"/>
                </a:lnTo>
                <a:lnTo>
                  <a:pt x="32736" y="37716"/>
                </a:lnTo>
                <a:lnTo>
                  <a:pt x="33026" y="37358"/>
                </a:lnTo>
                <a:lnTo>
                  <a:pt x="34293" y="33337"/>
                </a:lnTo>
                <a:lnTo>
                  <a:pt x="34293" y="23498"/>
                </a:lnTo>
                <a:lnTo>
                  <a:pt x="33026" y="19477"/>
                </a:lnTo>
                <a:lnTo>
                  <a:pt x="32738" y="19122"/>
                </a:lnTo>
                <a:close/>
              </a:path>
              <a:path w="34290" h="45719">
                <a:moveTo>
                  <a:pt x="24720" y="11666"/>
                </a:moveTo>
                <a:lnTo>
                  <a:pt x="18547" y="11666"/>
                </a:lnTo>
                <a:lnTo>
                  <a:pt x="16576" y="12108"/>
                </a:lnTo>
                <a:lnTo>
                  <a:pt x="13144" y="13873"/>
                </a:lnTo>
                <a:lnTo>
                  <a:pt x="11583" y="15244"/>
                </a:lnTo>
                <a:lnTo>
                  <a:pt x="10173" y="17103"/>
                </a:lnTo>
                <a:lnTo>
                  <a:pt x="31099" y="17103"/>
                </a:lnTo>
                <a:lnTo>
                  <a:pt x="27958" y="13228"/>
                </a:lnTo>
                <a:lnTo>
                  <a:pt x="24720" y="11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4452" y="2404412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4" h="33019">
                <a:moveTo>
                  <a:pt x="10262" y="0"/>
                </a:moveTo>
                <a:lnTo>
                  <a:pt x="0" y="0"/>
                </a:lnTo>
                <a:lnTo>
                  <a:pt x="0" y="23783"/>
                </a:lnTo>
                <a:lnTo>
                  <a:pt x="966" y="27068"/>
                </a:lnTo>
                <a:lnTo>
                  <a:pt x="4828" y="31585"/>
                </a:lnTo>
                <a:lnTo>
                  <a:pt x="7640" y="32716"/>
                </a:lnTo>
                <a:lnTo>
                  <a:pt x="13408" y="32716"/>
                </a:lnTo>
                <a:lnTo>
                  <a:pt x="15307" y="32272"/>
                </a:lnTo>
                <a:lnTo>
                  <a:pt x="18751" y="30509"/>
                </a:lnTo>
                <a:lnTo>
                  <a:pt x="20383" y="29136"/>
                </a:lnTo>
                <a:lnTo>
                  <a:pt x="21926" y="27276"/>
                </a:lnTo>
                <a:lnTo>
                  <a:pt x="32099" y="27276"/>
                </a:lnTo>
                <a:lnTo>
                  <a:pt x="32099" y="24997"/>
                </a:lnTo>
                <a:lnTo>
                  <a:pt x="14186" y="24997"/>
                </a:lnTo>
                <a:lnTo>
                  <a:pt x="13411" y="24817"/>
                </a:lnTo>
                <a:lnTo>
                  <a:pt x="10204" y="17479"/>
                </a:lnTo>
                <a:lnTo>
                  <a:pt x="10204" y="14045"/>
                </a:lnTo>
                <a:lnTo>
                  <a:pt x="10212" y="12304"/>
                </a:lnTo>
                <a:lnTo>
                  <a:pt x="10230" y="9695"/>
                </a:lnTo>
                <a:lnTo>
                  <a:pt x="10251" y="7084"/>
                </a:lnTo>
                <a:lnTo>
                  <a:pt x="10262" y="4916"/>
                </a:lnTo>
                <a:lnTo>
                  <a:pt x="10262" y="0"/>
                </a:lnTo>
                <a:close/>
              </a:path>
              <a:path w="32384" h="33019">
                <a:moveTo>
                  <a:pt x="32099" y="27276"/>
                </a:moveTo>
                <a:lnTo>
                  <a:pt x="21926" y="27276"/>
                </a:lnTo>
                <a:lnTo>
                  <a:pt x="21926" y="31924"/>
                </a:lnTo>
                <a:lnTo>
                  <a:pt x="32099" y="31924"/>
                </a:lnTo>
                <a:lnTo>
                  <a:pt x="32099" y="27276"/>
                </a:lnTo>
                <a:close/>
              </a:path>
              <a:path w="32384" h="33019">
                <a:moveTo>
                  <a:pt x="32099" y="0"/>
                </a:moveTo>
                <a:lnTo>
                  <a:pt x="21926" y="0"/>
                </a:lnTo>
                <a:lnTo>
                  <a:pt x="21926" y="18649"/>
                </a:lnTo>
                <a:lnTo>
                  <a:pt x="21315" y="20915"/>
                </a:lnTo>
                <a:lnTo>
                  <a:pt x="18876" y="24180"/>
                </a:lnTo>
                <a:lnTo>
                  <a:pt x="17197" y="24997"/>
                </a:lnTo>
                <a:lnTo>
                  <a:pt x="32099" y="24997"/>
                </a:lnTo>
                <a:lnTo>
                  <a:pt x="32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03555" y="2391957"/>
            <a:ext cx="46990" cy="44450"/>
          </a:xfrm>
          <a:custGeom>
            <a:avLst/>
            <a:gdLst/>
            <a:ahLst/>
            <a:cxnLst/>
            <a:rect l="l" t="t" r="r" b="b"/>
            <a:pathLst>
              <a:path w="46990" h="44450">
                <a:moveTo>
                  <a:pt x="15260" y="19735"/>
                </a:moveTo>
                <a:lnTo>
                  <a:pt x="5086" y="19735"/>
                </a:lnTo>
                <a:lnTo>
                  <a:pt x="5086" y="44380"/>
                </a:lnTo>
                <a:lnTo>
                  <a:pt x="15260" y="44380"/>
                </a:lnTo>
                <a:lnTo>
                  <a:pt x="15260" y="19735"/>
                </a:lnTo>
                <a:close/>
              </a:path>
              <a:path w="46990" h="44450">
                <a:moveTo>
                  <a:pt x="37186" y="19735"/>
                </a:moveTo>
                <a:lnTo>
                  <a:pt x="27013" y="19735"/>
                </a:lnTo>
                <a:lnTo>
                  <a:pt x="27013" y="44380"/>
                </a:lnTo>
                <a:lnTo>
                  <a:pt x="37186" y="44380"/>
                </a:lnTo>
                <a:lnTo>
                  <a:pt x="37186" y="19735"/>
                </a:lnTo>
                <a:close/>
              </a:path>
              <a:path w="46990" h="44450">
                <a:moveTo>
                  <a:pt x="45957" y="12455"/>
                </a:moveTo>
                <a:lnTo>
                  <a:pt x="0" y="12455"/>
                </a:lnTo>
                <a:lnTo>
                  <a:pt x="0" y="19735"/>
                </a:lnTo>
                <a:lnTo>
                  <a:pt x="45957" y="19735"/>
                </a:lnTo>
                <a:lnTo>
                  <a:pt x="45957" y="12455"/>
                </a:lnTo>
                <a:close/>
              </a:path>
              <a:path w="46990" h="44450">
                <a:moveTo>
                  <a:pt x="24822" y="0"/>
                </a:moveTo>
                <a:lnTo>
                  <a:pt x="12938" y="0"/>
                </a:lnTo>
                <a:lnTo>
                  <a:pt x="9935" y="838"/>
                </a:lnTo>
                <a:lnTo>
                  <a:pt x="7995" y="2514"/>
                </a:lnTo>
                <a:lnTo>
                  <a:pt x="6055" y="4170"/>
                </a:lnTo>
                <a:lnTo>
                  <a:pt x="5086" y="6742"/>
                </a:lnTo>
                <a:lnTo>
                  <a:pt x="5086" y="12455"/>
                </a:lnTo>
                <a:lnTo>
                  <a:pt x="15260" y="12455"/>
                </a:lnTo>
                <a:lnTo>
                  <a:pt x="15260" y="8904"/>
                </a:lnTo>
                <a:lnTo>
                  <a:pt x="15547" y="7982"/>
                </a:lnTo>
                <a:lnTo>
                  <a:pt x="16119" y="7444"/>
                </a:lnTo>
                <a:lnTo>
                  <a:pt x="16690" y="6924"/>
                </a:lnTo>
                <a:lnTo>
                  <a:pt x="17704" y="6666"/>
                </a:lnTo>
                <a:lnTo>
                  <a:pt x="24822" y="6666"/>
                </a:lnTo>
                <a:lnTo>
                  <a:pt x="24822" y="0"/>
                </a:lnTo>
                <a:close/>
              </a:path>
              <a:path w="46990" h="44450">
                <a:moveTo>
                  <a:pt x="46748" y="0"/>
                </a:moveTo>
                <a:lnTo>
                  <a:pt x="34865" y="0"/>
                </a:lnTo>
                <a:lnTo>
                  <a:pt x="31862" y="838"/>
                </a:lnTo>
                <a:lnTo>
                  <a:pt x="29922" y="2514"/>
                </a:lnTo>
                <a:lnTo>
                  <a:pt x="27981" y="4170"/>
                </a:lnTo>
                <a:lnTo>
                  <a:pt x="27013" y="6742"/>
                </a:lnTo>
                <a:lnTo>
                  <a:pt x="27013" y="12455"/>
                </a:lnTo>
                <a:lnTo>
                  <a:pt x="37186" y="12455"/>
                </a:lnTo>
                <a:lnTo>
                  <a:pt x="37186" y="8904"/>
                </a:lnTo>
                <a:lnTo>
                  <a:pt x="37473" y="7982"/>
                </a:lnTo>
                <a:lnTo>
                  <a:pt x="38045" y="7444"/>
                </a:lnTo>
                <a:lnTo>
                  <a:pt x="38620" y="6924"/>
                </a:lnTo>
                <a:lnTo>
                  <a:pt x="39630" y="6666"/>
                </a:lnTo>
                <a:lnTo>
                  <a:pt x="46748" y="6666"/>
                </a:lnTo>
                <a:lnTo>
                  <a:pt x="467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3357" y="2403624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90" h="33655">
                <a:moveTo>
                  <a:pt x="22738" y="0"/>
                </a:moveTo>
                <a:lnTo>
                  <a:pt x="12202" y="0"/>
                </a:lnTo>
                <a:lnTo>
                  <a:pt x="7870" y="1488"/>
                </a:lnTo>
                <a:lnTo>
                  <a:pt x="1574" y="7455"/>
                </a:lnTo>
                <a:lnTo>
                  <a:pt x="0" y="11546"/>
                </a:lnTo>
                <a:lnTo>
                  <a:pt x="0" y="22049"/>
                </a:lnTo>
                <a:lnTo>
                  <a:pt x="1603" y="26167"/>
                </a:lnTo>
                <a:lnTo>
                  <a:pt x="8016" y="32037"/>
                </a:lnTo>
                <a:lnTo>
                  <a:pt x="12513" y="33504"/>
                </a:lnTo>
                <a:lnTo>
                  <a:pt x="20717" y="33504"/>
                </a:lnTo>
                <a:lnTo>
                  <a:pt x="23132" y="33274"/>
                </a:lnTo>
                <a:lnTo>
                  <a:pt x="27968" y="32358"/>
                </a:lnTo>
                <a:lnTo>
                  <a:pt x="30384" y="31682"/>
                </a:lnTo>
                <a:lnTo>
                  <a:pt x="32802" y="30783"/>
                </a:lnTo>
                <a:lnTo>
                  <a:pt x="32802" y="26749"/>
                </a:lnTo>
                <a:lnTo>
                  <a:pt x="16589" y="26749"/>
                </a:lnTo>
                <a:lnTo>
                  <a:pt x="14515" y="26151"/>
                </a:lnTo>
                <a:lnTo>
                  <a:pt x="11549" y="23754"/>
                </a:lnTo>
                <a:lnTo>
                  <a:pt x="10685" y="21955"/>
                </a:lnTo>
                <a:lnTo>
                  <a:pt x="10437" y="19558"/>
                </a:lnTo>
                <a:lnTo>
                  <a:pt x="34293" y="19558"/>
                </a:lnTo>
                <a:lnTo>
                  <a:pt x="34293" y="13244"/>
                </a:lnTo>
                <a:lnTo>
                  <a:pt x="10551" y="13244"/>
                </a:lnTo>
                <a:lnTo>
                  <a:pt x="10854" y="11147"/>
                </a:lnTo>
                <a:lnTo>
                  <a:pt x="11622" y="9541"/>
                </a:lnTo>
                <a:lnTo>
                  <a:pt x="14084" y="7308"/>
                </a:lnTo>
                <a:lnTo>
                  <a:pt x="15685" y="6752"/>
                </a:lnTo>
                <a:lnTo>
                  <a:pt x="31989" y="6752"/>
                </a:lnTo>
                <a:lnTo>
                  <a:pt x="26757" y="1509"/>
                </a:lnTo>
                <a:lnTo>
                  <a:pt x="22738" y="0"/>
                </a:lnTo>
                <a:close/>
              </a:path>
              <a:path w="34290" h="33655">
                <a:moveTo>
                  <a:pt x="32802" y="22890"/>
                </a:moveTo>
                <a:lnTo>
                  <a:pt x="30426" y="24185"/>
                </a:lnTo>
                <a:lnTo>
                  <a:pt x="28109" y="25154"/>
                </a:lnTo>
                <a:lnTo>
                  <a:pt x="23602" y="26430"/>
                </a:lnTo>
                <a:lnTo>
                  <a:pt x="21401" y="26749"/>
                </a:lnTo>
                <a:lnTo>
                  <a:pt x="32802" y="26749"/>
                </a:lnTo>
                <a:lnTo>
                  <a:pt x="32802" y="22890"/>
                </a:lnTo>
                <a:close/>
              </a:path>
              <a:path w="34290" h="33655">
                <a:moveTo>
                  <a:pt x="31989" y="6752"/>
                </a:moveTo>
                <a:lnTo>
                  <a:pt x="19477" y="6752"/>
                </a:lnTo>
                <a:lnTo>
                  <a:pt x="20949" y="7348"/>
                </a:lnTo>
                <a:lnTo>
                  <a:pt x="23206" y="9732"/>
                </a:lnTo>
                <a:lnTo>
                  <a:pt x="23770" y="11298"/>
                </a:lnTo>
                <a:lnTo>
                  <a:pt x="23770" y="13244"/>
                </a:lnTo>
                <a:lnTo>
                  <a:pt x="34293" y="13244"/>
                </a:lnTo>
                <a:lnTo>
                  <a:pt x="34293" y="11588"/>
                </a:lnTo>
                <a:lnTo>
                  <a:pt x="32786" y="7551"/>
                </a:lnTo>
                <a:lnTo>
                  <a:pt x="31989" y="6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6238" y="2403624"/>
            <a:ext cx="24130" cy="33020"/>
          </a:xfrm>
          <a:custGeom>
            <a:avLst/>
            <a:gdLst/>
            <a:ahLst/>
            <a:cxnLst/>
            <a:rect l="l" t="t" r="r" b="b"/>
            <a:pathLst>
              <a:path w="24130" h="33019">
                <a:moveTo>
                  <a:pt x="10173" y="788"/>
                </a:moveTo>
                <a:lnTo>
                  <a:pt x="0" y="788"/>
                </a:lnTo>
                <a:lnTo>
                  <a:pt x="0" y="32713"/>
                </a:lnTo>
                <a:lnTo>
                  <a:pt x="10173" y="32713"/>
                </a:lnTo>
                <a:lnTo>
                  <a:pt x="10173" y="14860"/>
                </a:lnTo>
                <a:lnTo>
                  <a:pt x="10886" y="12450"/>
                </a:lnTo>
                <a:lnTo>
                  <a:pt x="13735" y="9084"/>
                </a:lnTo>
                <a:lnTo>
                  <a:pt x="15766" y="8243"/>
                </a:lnTo>
                <a:lnTo>
                  <a:pt x="23766" y="8243"/>
                </a:lnTo>
                <a:lnTo>
                  <a:pt x="23759" y="6050"/>
                </a:lnTo>
                <a:lnTo>
                  <a:pt x="10173" y="6050"/>
                </a:lnTo>
                <a:lnTo>
                  <a:pt x="10173" y="788"/>
                </a:lnTo>
                <a:close/>
              </a:path>
              <a:path w="24130" h="33019">
                <a:moveTo>
                  <a:pt x="23766" y="8243"/>
                </a:moveTo>
                <a:lnTo>
                  <a:pt x="19302" y="8243"/>
                </a:lnTo>
                <a:lnTo>
                  <a:pt x="20197" y="8342"/>
                </a:lnTo>
                <a:lnTo>
                  <a:pt x="21976" y="8745"/>
                </a:lnTo>
                <a:lnTo>
                  <a:pt x="22869" y="9053"/>
                </a:lnTo>
                <a:lnTo>
                  <a:pt x="23770" y="9470"/>
                </a:lnTo>
                <a:lnTo>
                  <a:pt x="23766" y="8243"/>
                </a:lnTo>
                <a:close/>
              </a:path>
              <a:path w="24130" h="33019">
                <a:moveTo>
                  <a:pt x="21216" y="0"/>
                </a:moveTo>
                <a:lnTo>
                  <a:pt x="18482" y="0"/>
                </a:lnTo>
                <a:lnTo>
                  <a:pt x="16429" y="483"/>
                </a:lnTo>
                <a:lnTo>
                  <a:pt x="13009" y="2412"/>
                </a:lnTo>
                <a:lnTo>
                  <a:pt x="11492" y="3948"/>
                </a:lnTo>
                <a:lnTo>
                  <a:pt x="10173" y="6050"/>
                </a:lnTo>
                <a:lnTo>
                  <a:pt x="23759" y="6050"/>
                </a:lnTo>
                <a:lnTo>
                  <a:pt x="212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10982" y="2123876"/>
            <a:ext cx="859568" cy="749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3494" y="2176075"/>
            <a:ext cx="755116" cy="408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65762" y="2329418"/>
            <a:ext cx="186690" cy="107314"/>
          </a:xfrm>
          <a:custGeom>
            <a:avLst/>
            <a:gdLst/>
            <a:ahLst/>
            <a:cxnLst/>
            <a:rect l="l" t="t" r="r" b="b"/>
            <a:pathLst>
              <a:path w="186690" h="107314">
                <a:moveTo>
                  <a:pt x="93257" y="0"/>
                </a:moveTo>
                <a:lnTo>
                  <a:pt x="93257" y="26723"/>
                </a:lnTo>
                <a:lnTo>
                  <a:pt x="0" y="26723"/>
                </a:lnTo>
                <a:lnTo>
                  <a:pt x="0" y="80167"/>
                </a:lnTo>
                <a:lnTo>
                  <a:pt x="93257" y="80167"/>
                </a:lnTo>
                <a:lnTo>
                  <a:pt x="93257" y="106890"/>
                </a:lnTo>
                <a:lnTo>
                  <a:pt x="186515" y="53444"/>
                </a:lnTo>
                <a:lnTo>
                  <a:pt x="93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5762" y="2329418"/>
            <a:ext cx="186690" cy="107314"/>
          </a:xfrm>
          <a:custGeom>
            <a:avLst/>
            <a:gdLst/>
            <a:ahLst/>
            <a:cxnLst/>
            <a:rect l="l" t="t" r="r" b="b"/>
            <a:pathLst>
              <a:path w="186690" h="107314">
                <a:moveTo>
                  <a:pt x="0" y="26723"/>
                </a:moveTo>
                <a:lnTo>
                  <a:pt x="93257" y="26723"/>
                </a:lnTo>
                <a:lnTo>
                  <a:pt x="93257" y="0"/>
                </a:lnTo>
                <a:lnTo>
                  <a:pt x="186515" y="53444"/>
                </a:lnTo>
                <a:lnTo>
                  <a:pt x="93257" y="106890"/>
                </a:lnTo>
                <a:lnTo>
                  <a:pt x="93257" y="80167"/>
                </a:lnTo>
                <a:lnTo>
                  <a:pt x="0" y="80167"/>
                </a:lnTo>
                <a:lnTo>
                  <a:pt x="0" y="26723"/>
                </a:lnTo>
                <a:close/>
              </a:path>
            </a:pathLst>
          </a:custGeom>
          <a:ln w="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5762" y="2329418"/>
            <a:ext cx="186690" cy="107314"/>
          </a:xfrm>
          <a:custGeom>
            <a:avLst/>
            <a:gdLst/>
            <a:ahLst/>
            <a:cxnLst/>
            <a:rect l="l" t="t" r="r" b="b"/>
            <a:pathLst>
              <a:path w="186690" h="107314">
                <a:moveTo>
                  <a:pt x="0" y="26723"/>
                </a:moveTo>
                <a:lnTo>
                  <a:pt x="93257" y="26723"/>
                </a:lnTo>
                <a:lnTo>
                  <a:pt x="93257" y="0"/>
                </a:lnTo>
                <a:lnTo>
                  <a:pt x="186515" y="53444"/>
                </a:lnTo>
                <a:lnTo>
                  <a:pt x="93257" y="106890"/>
                </a:lnTo>
                <a:lnTo>
                  <a:pt x="93257" y="80167"/>
                </a:lnTo>
                <a:lnTo>
                  <a:pt x="0" y="80167"/>
                </a:lnTo>
                <a:lnTo>
                  <a:pt x="0" y="26723"/>
                </a:lnTo>
                <a:close/>
              </a:path>
            </a:pathLst>
          </a:custGeom>
          <a:ln w="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13859" y="666435"/>
            <a:ext cx="1091856" cy="870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1087" y="745922"/>
            <a:ext cx="859568" cy="749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63625" y="798120"/>
            <a:ext cx="755090" cy="4083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3711" y="1727037"/>
            <a:ext cx="3820160" cy="17145"/>
          </a:xfrm>
          <a:custGeom>
            <a:avLst/>
            <a:gdLst/>
            <a:ahLst/>
            <a:cxnLst/>
            <a:rect l="l" t="t" r="r" b="b"/>
            <a:pathLst>
              <a:path w="3820160" h="17144">
                <a:moveTo>
                  <a:pt x="0" y="0"/>
                </a:moveTo>
                <a:lnTo>
                  <a:pt x="3819978" y="16954"/>
                </a:lnTo>
              </a:path>
            </a:pathLst>
          </a:custGeom>
          <a:ln w="10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54755" y="2744160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69">
                <a:moveTo>
                  <a:pt x="0" y="13773"/>
                </a:moveTo>
                <a:lnTo>
                  <a:pt x="241199" y="13773"/>
                </a:lnTo>
                <a:lnTo>
                  <a:pt x="241199" y="0"/>
                </a:lnTo>
                <a:lnTo>
                  <a:pt x="0" y="0"/>
                </a:lnTo>
                <a:lnTo>
                  <a:pt x="0" y="13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63277" y="2880704"/>
            <a:ext cx="33020" cy="13970"/>
          </a:xfrm>
          <a:custGeom>
            <a:avLst/>
            <a:gdLst/>
            <a:ahLst/>
            <a:cxnLst/>
            <a:rect l="l" t="t" r="r" b="b"/>
            <a:pathLst>
              <a:path w="33019" h="13969">
                <a:moveTo>
                  <a:pt x="0" y="13773"/>
                </a:moveTo>
                <a:lnTo>
                  <a:pt x="32677" y="13773"/>
                </a:lnTo>
                <a:lnTo>
                  <a:pt x="32677" y="0"/>
                </a:lnTo>
                <a:lnTo>
                  <a:pt x="0" y="0"/>
                </a:lnTo>
                <a:lnTo>
                  <a:pt x="0" y="13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40984" y="27441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6165" y="0"/>
                </a:lnTo>
                <a:lnTo>
                  <a:pt x="0" y="6166"/>
                </a:lnTo>
                <a:lnTo>
                  <a:pt x="0" y="13773"/>
                </a:lnTo>
                <a:lnTo>
                  <a:pt x="13771" y="13773"/>
                </a:lnTo>
                <a:lnTo>
                  <a:pt x="13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955" y="27441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7606" y="0"/>
                </a:moveTo>
                <a:lnTo>
                  <a:pt x="0" y="0"/>
                </a:lnTo>
                <a:lnTo>
                  <a:pt x="0" y="13773"/>
                </a:lnTo>
                <a:lnTo>
                  <a:pt x="13774" y="13773"/>
                </a:lnTo>
                <a:lnTo>
                  <a:pt x="13774" y="616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0984" y="2757933"/>
            <a:ext cx="269240" cy="123189"/>
          </a:xfrm>
          <a:custGeom>
            <a:avLst/>
            <a:gdLst/>
            <a:ahLst/>
            <a:cxnLst/>
            <a:rect l="l" t="t" r="r" b="b"/>
            <a:pathLst>
              <a:path w="269239" h="123189">
                <a:moveTo>
                  <a:pt x="0" y="122770"/>
                </a:moveTo>
                <a:lnTo>
                  <a:pt x="268745" y="122770"/>
                </a:lnTo>
                <a:lnTo>
                  <a:pt x="268745" y="0"/>
                </a:lnTo>
                <a:lnTo>
                  <a:pt x="0" y="0"/>
                </a:lnTo>
                <a:lnTo>
                  <a:pt x="0" y="12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40984" y="28807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0" y="0"/>
                </a:lnTo>
                <a:lnTo>
                  <a:pt x="0" y="7606"/>
                </a:lnTo>
                <a:lnTo>
                  <a:pt x="6165" y="13773"/>
                </a:lnTo>
                <a:lnTo>
                  <a:pt x="13771" y="13773"/>
                </a:lnTo>
                <a:lnTo>
                  <a:pt x="13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5955" y="28807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0" y="0"/>
                </a:lnTo>
                <a:lnTo>
                  <a:pt x="0" y="13773"/>
                </a:lnTo>
                <a:lnTo>
                  <a:pt x="7606" y="13773"/>
                </a:lnTo>
                <a:lnTo>
                  <a:pt x="13774" y="7606"/>
                </a:lnTo>
                <a:lnTo>
                  <a:pt x="13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54755" y="2739392"/>
            <a:ext cx="241300" cy="9525"/>
          </a:xfrm>
          <a:custGeom>
            <a:avLst/>
            <a:gdLst/>
            <a:ahLst/>
            <a:cxnLst/>
            <a:rect l="l" t="t" r="r" b="b"/>
            <a:pathLst>
              <a:path w="241300" h="9525">
                <a:moveTo>
                  <a:pt x="0" y="9535"/>
                </a:moveTo>
                <a:lnTo>
                  <a:pt x="241199" y="9535"/>
                </a:lnTo>
                <a:lnTo>
                  <a:pt x="241199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3277" y="2889709"/>
            <a:ext cx="33020" cy="9525"/>
          </a:xfrm>
          <a:custGeom>
            <a:avLst/>
            <a:gdLst/>
            <a:ahLst/>
            <a:cxnLst/>
            <a:rect l="l" t="t" r="r" b="b"/>
            <a:pathLst>
              <a:path w="33019" h="9525">
                <a:moveTo>
                  <a:pt x="0" y="9535"/>
                </a:moveTo>
                <a:lnTo>
                  <a:pt x="32678" y="9535"/>
                </a:lnTo>
                <a:lnTo>
                  <a:pt x="32678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40984" y="27441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773"/>
                </a:moveTo>
                <a:lnTo>
                  <a:pt x="0" y="6166"/>
                </a:lnTo>
                <a:lnTo>
                  <a:pt x="6165" y="0"/>
                </a:lnTo>
                <a:lnTo>
                  <a:pt x="13771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5955" y="27441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0"/>
                </a:moveTo>
                <a:lnTo>
                  <a:pt x="7606" y="0"/>
                </a:lnTo>
                <a:lnTo>
                  <a:pt x="13774" y="6166"/>
                </a:lnTo>
                <a:lnTo>
                  <a:pt x="13774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40984" y="2757933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371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9729" y="2757933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77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40984" y="28807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13773"/>
                </a:moveTo>
                <a:lnTo>
                  <a:pt x="6165" y="13773"/>
                </a:lnTo>
                <a:lnTo>
                  <a:pt x="0" y="7606"/>
                </a:lnTo>
                <a:lnTo>
                  <a:pt x="0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95955" y="28807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13774" y="7606"/>
                </a:lnTo>
                <a:lnTo>
                  <a:pt x="7606" y="13773"/>
                </a:lnTo>
                <a:lnTo>
                  <a:pt x="0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2078" y="2763304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69">
                <a:moveTo>
                  <a:pt x="0" y="13772"/>
                </a:moveTo>
                <a:lnTo>
                  <a:pt x="241198" y="13772"/>
                </a:lnTo>
                <a:lnTo>
                  <a:pt x="241198" y="0"/>
                </a:lnTo>
                <a:lnTo>
                  <a:pt x="0" y="0"/>
                </a:lnTo>
                <a:lnTo>
                  <a:pt x="0" y="13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34848" y="2899848"/>
            <a:ext cx="28575" cy="13970"/>
          </a:xfrm>
          <a:custGeom>
            <a:avLst/>
            <a:gdLst/>
            <a:ahLst/>
            <a:cxnLst/>
            <a:rect l="l" t="t" r="r" b="b"/>
            <a:pathLst>
              <a:path w="28575" h="13969">
                <a:moveTo>
                  <a:pt x="0" y="13773"/>
                </a:moveTo>
                <a:lnTo>
                  <a:pt x="28428" y="13773"/>
                </a:lnTo>
                <a:lnTo>
                  <a:pt x="28428" y="0"/>
                </a:lnTo>
                <a:lnTo>
                  <a:pt x="0" y="0"/>
                </a:lnTo>
                <a:lnTo>
                  <a:pt x="0" y="13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08307" y="276330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6165" y="0"/>
                </a:lnTo>
                <a:lnTo>
                  <a:pt x="0" y="6166"/>
                </a:lnTo>
                <a:lnTo>
                  <a:pt x="0" y="13773"/>
                </a:lnTo>
                <a:lnTo>
                  <a:pt x="13771" y="13773"/>
                </a:lnTo>
                <a:lnTo>
                  <a:pt x="13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63278" y="276330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7606" y="0"/>
                </a:moveTo>
                <a:lnTo>
                  <a:pt x="0" y="0"/>
                </a:lnTo>
                <a:lnTo>
                  <a:pt x="0" y="13773"/>
                </a:lnTo>
                <a:lnTo>
                  <a:pt x="13771" y="13773"/>
                </a:lnTo>
                <a:lnTo>
                  <a:pt x="13771" y="616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08307" y="2777077"/>
            <a:ext cx="269240" cy="123189"/>
          </a:xfrm>
          <a:custGeom>
            <a:avLst/>
            <a:gdLst/>
            <a:ahLst/>
            <a:cxnLst/>
            <a:rect l="l" t="t" r="r" b="b"/>
            <a:pathLst>
              <a:path w="269239" h="123189">
                <a:moveTo>
                  <a:pt x="0" y="122770"/>
                </a:moveTo>
                <a:lnTo>
                  <a:pt x="268745" y="122770"/>
                </a:lnTo>
                <a:lnTo>
                  <a:pt x="268745" y="0"/>
                </a:lnTo>
                <a:lnTo>
                  <a:pt x="0" y="0"/>
                </a:lnTo>
                <a:lnTo>
                  <a:pt x="0" y="12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08307" y="289984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0" y="0"/>
                </a:lnTo>
                <a:lnTo>
                  <a:pt x="0" y="7606"/>
                </a:lnTo>
                <a:lnTo>
                  <a:pt x="6165" y="13773"/>
                </a:lnTo>
                <a:lnTo>
                  <a:pt x="13771" y="13773"/>
                </a:lnTo>
                <a:lnTo>
                  <a:pt x="13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63278" y="289984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0" y="0"/>
                </a:lnTo>
                <a:lnTo>
                  <a:pt x="0" y="13773"/>
                </a:lnTo>
                <a:lnTo>
                  <a:pt x="7606" y="13773"/>
                </a:lnTo>
                <a:lnTo>
                  <a:pt x="13771" y="7606"/>
                </a:lnTo>
                <a:lnTo>
                  <a:pt x="13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2078" y="2758536"/>
            <a:ext cx="241300" cy="9525"/>
          </a:xfrm>
          <a:custGeom>
            <a:avLst/>
            <a:gdLst/>
            <a:ahLst/>
            <a:cxnLst/>
            <a:rect l="l" t="t" r="r" b="b"/>
            <a:pathLst>
              <a:path w="241300" h="9525">
                <a:moveTo>
                  <a:pt x="0" y="9535"/>
                </a:moveTo>
                <a:lnTo>
                  <a:pt x="241199" y="9535"/>
                </a:lnTo>
                <a:lnTo>
                  <a:pt x="241199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34848" y="2908854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0" y="9535"/>
                </a:moveTo>
                <a:lnTo>
                  <a:pt x="28429" y="9535"/>
                </a:lnTo>
                <a:lnTo>
                  <a:pt x="28429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08307" y="276330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773"/>
                </a:moveTo>
                <a:lnTo>
                  <a:pt x="0" y="6166"/>
                </a:lnTo>
                <a:lnTo>
                  <a:pt x="6165" y="0"/>
                </a:lnTo>
                <a:lnTo>
                  <a:pt x="13771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63278" y="276330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0"/>
                </a:moveTo>
                <a:lnTo>
                  <a:pt x="7606" y="0"/>
                </a:lnTo>
                <a:lnTo>
                  <a:pt x="13771" y="6166"/>
                </a:lnTo>
                <a:lnTo>
                  <a:pt x="13771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08307" y="277707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0"/>
                </a:moveTo>
                <a:lnTo>
                  <a:pt x="0" y="13677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77050" y="2777077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77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08307" y="289984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13773"/>
                </a:moveTo>
                <a:lnTo>
                  <a:pt x="6165" y="13773"/>
                </a:lnTo>
                <a:lnTo>
                  <a:pt x="0" y="7606"/>
                </a:lnTo>
                <a:lnTo>
                  <a:pt x="0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63278" y="289984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1" y="0"/>
                </a:moveTo>
                <a:lnTo>
                  <a:pt x="13771" y="7606"/>
                </a:lnTo>
                <a:lnTo>
                  <a:pt x="7606" y="13773"/>
                </a:lnTo>
                <a:lnTo>
                  <a:pt x="0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3650" y="2790755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69">
                <a:moveTo>
                  <a:pt x="0" y="13772"/>
                </a:moveTo>
                <a:lnTo>
                  <a:pt x="241198" y="13772"/>
                </a:lnTo>
                <a:lnTo>
                  <a:pt x="241198" y="0"/>
                </a:lnTo>
                <a:lnTo>
                  <a:pt x="0" y="0"/>
                </a:lnTo>
                <a:lnTo>
                  <a:pt x="0" y="13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93650" y="2927299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69">
                <a:moveTo>
                  <a:pt x="0" y="13773"/>
                </a:moveTo>
                <a:lnTo>
                  <a:pt x="241198" y="13773"/>
                </a:lnTo>
                <a:lnTo>
                  <a:pt x="241198" y="0"/>
                </a:lnTo>
                <a:lnTo>
                  <a:pt x="0" y="0"/>
                </a:lnTo>
                <a:lnTo>
                  <a:pt x="0" y="13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9876" y="27907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6167" y="0"/>
                </a:lnTo>
                <a:lnTo>
                  <a:pt x="0" y="6166"/>
                </a:lnTo>
                <a:lnTo>
                  <a:pt x="0" y="13773"/>
                </a:lnTo>
                <a:lnTo>
                  <a:pt x="13774" y="13773"/>
                </a:lnTo>
                <a:lnTo>
                  <a:pt x="13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4847" y="27907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7606" y="0"/>
                </a:moveTo>
                <a:lnTo>
                  <a:pt x="0" y="0"/>
                </a:lnTo>
                <a:lnTo>
                  <a:pt x="0" y="13773"/>
                </a:lnTo>
                <a:lnTo>
                  <a:pt x="13774" y="13773"/>
                </a:lnTo>
                <a:lnTo>
                  <a:pt x="13774" y="616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79876" y="2804528"/>
            <a:ext cx="269240" cy="123189"/>
          </a:xfrm>
          <a:custGeom>
            <a:avLst/>
            <a:gdLst/>
            <a:ahLst/>
            <a:cxnLst/>
            <a:rect l="l" t="t" r="r" b="b"/>
            <a:pathLst>
              <a:path w="269239" h="123189">
                <a:moveTo>
                  <a:pt x="0" y="122770"/>
                </a:moveTo>
                <a:lnTo>
                  <a:pt x="268745" y="122770"/>
                </a:lnTo>
                <a:lnTo>
                  <a:pt x="268745" y="0"/>
                </a:lnTo>
                <a:lnTo>
                  <a:pt x="0" y="0"/>
                </a:lnTo>
                <a:lnTo>
                  <a:pt x="0" y="12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79876" y="292729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0" y="0"/>
                </a:lnTo>
                <a:lnTo>
                  <a:pt x="0" y="7606"/>
                </a:lnTo>
                <a:lnTo>
                  <a:pt x="6167" y="13773"/>
                </a:lnTo>
                <a:lnTo>
                  <a:pt x="13774" y="13773"/>
                </a:lnTo>
                <a:lnTo>
                  <a:pt x="13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34847" y="292729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0" y="0"/>
                </a:lnTo>
                <a:lnTo>
                  <a:pt x="0" y="13773"/>
                </a:lnTo>
                <a:lnTo>
                  <a:pt x="7606" y="13773"/>
                </a:lnTo>
                <a:lnTo>
                  <a:pt x="13774" y="7606"/>
                </a:lnTo>
                <a:lnTo>
                  <a:pt x="137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93650" y="2785987"/>
            <a:ext cx="241300" cy="9525"/>
          </a:xfrm>
          <a:custGeom>
            <a:avLst/>
            <a:gdLst/>
            <a:ahLst/>
            <a:cxnLst/>
            <a:rect l="l" t="t" r="r" b="b"/>
            <a:pathLst>
              <a:path w="241300" h="9525">
                <a:moveTo>
                  <a:pt x="0" y="9535"/>
                </a:moveTo>
                <a:lnTo>
                  <a:pt x="241196" y="9535"/>
                </a:lnTo>
                <a:lnTo>
                  <a:pt x="241196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93650" y="2936304"/>
            <a:ext cx="241300" cy="9525"/>
          </a:xfrm>
          <a:custGeom>
            <a:avLst/>
            <a:gdLst/>
            <a:ahLst/>
            <a:cxnLst/>
            <a:rect l="l" t="t" r="r" b="b"/>
            <a:pathLst>
              <a:path w="241300" h="9525">
                <a:moveTo>
                  <a:pt x="0" y="9535"/>
                </a:moveTo>
                <a:lnTo>
                  <a:pt x="241196" y="9535"/>
                </a:lnTo>
                <a:lnTo>
                  <a:pt x="241196" y="0"/>
                </a:lnTo>
                <a:lnTo>
                  <a:pt x="0" y="0"/>
                </a:lnTo>
                <a:lnTo>
                  <a:pt x="0" y="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9876" y="27907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13773"/>
                </a:moveTo>
                <a:lnTo>
                  <a:pt x="0" y="6166"/>
                </a:lnTo>
                <a:lnTo>
                  <a:pt x="6167" y="0"/>
                </a:lnTo>
                <a:lnTo>
                  <a:pt x="13774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34847" y="27907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0" y="0"/>
                </a:moveTo>
                <a:lnTo>
                  <a:pt x="7606" y="0"/>
                </a:lnTo>
                <a:lnTo>
                  <a:pt x="13774" y="6166"/>
                </a:lnTo>
                <a:lnTo>
                  <a:pt x="13774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79876" y="2804528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77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48621" y="2804528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77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79876" y="292729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13773"/>
                </a:moveTo>
                <a:lnTo>
                  <a:pt x="6167" y="13773"/>
                </a:lnTo>
                <a:lnTo>
                  <a:pt x="0" y="7606"/>
                </a:lnTo>
                <a:lnTo>
                  <a:pt x="0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34847" y="292729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69">
                <a:moveTo>
                  <a:pt x="13774" y="0"/>
                </a:moveTo>
                <a:lnTo>
                  <a:pt x="13774" y="7606"/>
                </a:lnTo>
                <a:lnTo>
                  <a:pt x="7606" y="13773"/>
                </a:lnTo>
                <a:lnTo>
                  <a:pt x="0" y="13773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07892" y="2843986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59" h="43180">
                <a:moveTo>
                  <a:pt x="23665" y="0"/>
                </a:moveTo>
                <a:lnTo>
                  <a:pt x="0" y="0"/>
                </a:lnTo>
                <a:lnTo>
                  <a:pt x="0" y="42626"/>
                </a:lnTo>
                <a:lnTo>
                  <a:pt x="10961" y="42626"/>
                </a:lnTo>
                <a:lnTo>
                  <a:pt x="10961" y="27803"/>
                </a:lnTo>
                <a:lnTo>
                  <a:pt x="23665" y="27803"/>
                </a:lnTo>
                <a:lnTo>
                  <a:pt x="27827" y="26600"/>
                </a:lnTo>
                <a:lnTo>
                  <a:pt x="33632" y="21791"/>
                </a:lnTo>
                <a:lnTo>
                  <a:pt x="34464" y="19821"/>
                </a:lnTo>
                <a:lnTo>
                  <a:pt x="10961" y="19821"/>
                </a:lnTo>
                <a:lnTo>
                  <a:pt x="10961" y="7981"/>
                </a:lnTo>
                <a:lnTo>
                  <a:pt x="34467" y="7981"/>
                </a:lnTo>
                <a:lnTo>
                  <a:pt x="33632" y="6011"/>
                </a:lnTo>
                <a:lnTo>
                  <a:pt x="27827" y="1202"/>
                </a:lnTo>
                <a:lnTo>
                  <a:pt x="23665" y="0"/>
                </a:lnTo>
                <a:close/>
              </a:path>
              <a:path w="35559" h="43180">
                <a:moveTo>
                  <a:pt x="34467" y="7981"/>
                </a:moveTo>
                <a:lnTo>
                  <a:pt x="19205" y="7981"/>
                </a:lnTo>
                <a:lnTo>
                  <a:pt x="20858" y="8492"/>
                </a:lnTo>
                <a:lnTo>
                  <a:pt x="23187" y="10537"/>
                </a:lnTo>
                <a:lnTo>
                  <a:pt x="23770" y="11995"/>
                </a:lnTo>
                <a:lnTo>
                  <a:pt x="23770" y="15780"/>
                </a:lnTo>
                <a:lnTo>
                  <a:pt x="23187" y="17243"/>
                </a:lnTo>
                <a:lnTo>
                  <a:pt x="20858" y="19305"/>
                </a:lnTo>
                <a:lnTo>
                  <a:pt x="19205" y="19821"/>
                </a:lnTo>
                <a:lnTo>
                  <a:pt x="34464" y="19821"/>
                </a:lnTo>
                <a:lnTo>
                  <a:pt x="35084" y="18355"/>
                </a:lnTo>
                <a:lnTo>
                  <a:pt x="35084" y="9438"/>
                </a:lnTo>
                <a:lnTo>
                  <a:pt x="34467" y="7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51249" y="2864422"/>
            <a:ext cx="10795" cy="0"/>
          </a:xfrm>
          <a:custGeom>
            <a:avLst/>
            <a:gdLst/>
            <a:ahLst/>
            <a:cxnLst/>
            <a:rect l="l" t="t" r="r" b="b"/>
            <a:pathLst>
              <a:path w="10794">
                <a:moveTo>
                  <a:pt x="0" y="0"/>
                </a:moveTo>
                <a:lnTo>
                  <a:pt x="10174" y="0"/>
                </a:lnTo>
              </a:path>
            </a:pathLst>
          </a:custGeom>
          <a:ln w="44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69360" y="2853898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5">
                <a:moveTo>
                  <a:pt x="31384" y="6753"/>
                </a:moveTo>
                <a:lnTo>
                  <a:pt x="16847" y="6753"/>
                </a:lnTo>
                <a:lnTo>
                  <a:pt x="18832" y="7126"/>
                </a:lnTo>
                <a:lnTo>
                  <a:pt x="21378" y="8620"/>
                </a:lnTo>
                <a:lnTo>
                  <a:pt x="22015" y="9797"/>
                </a:lnTo>
                <a:lnTo>
                  <a:pt x="22015" y="12191"/>
                </a:lnTo>
                <a:lnTo>
                  <a:pt x="10473" y="12191"/>
                </a:lnTo>
                <a:lnTo>
                  <a:pt x="6434" y="13067"/>
                </a:lnTo>
                <a:lnTo>
                  <a:pt x="1287" y="16572"/>
                </a:lnTo>
                <a:lnTo>
                  <a:pt x="0" y="19324"/>
                </a:lnTo>
                <a:lnTo>
                  <a:pt x="0" y="26161"/>
                </a:lnTo>
                <a:lnTo>
                  <a:pt x="1031" y="28670"/>
                </a:lnTo>
                <a:lnTo>
                  <a:pt x="5157" y="32537"/>
                </a:lnTo>
                <a:lnTo>
                  <a:pt x="7841" y="33504"/>
                </a:lnTo>
                <a:lnTo>
                  <a:pt x="13601" y="33504"/>
                </a:lnTo>
                <a:lnTo>
                  <a:pt x="15683" y="33064"/>
                </a:lnTo>
                <a:lnTo>
                  <a:pt x="19106" y="31308"/>
                </a:lnTo>
                <a:lnTo>
                  <a:pt x="20647" y="29905"/>
                </a:lnTo>
                <a:lnTo>
                  <a:pt x="22015" y="27978"/>
                </a:lnTo>
                <a:lnTo>
                  <a:pt x="32277" y="27978"/>
                </a:lnTo>
                <a:lnTo>
                  <a:pt x="32277" y="26750"/>
                </a:lnTo>
                <a:lnTo>
                  <a:pt x="13638" y="26750"/>
                </a:lnTo>
                <a:lnTo>
                  <a:pt x="12429" y="26380"/>
                </a:lnTo>
                <a:lnTo>
                  <a:pt x="10695" y="24900"/>
                </a:lnTo>
                <a:lnTo>
                  <a:pt x="10262" y="23876"/>
                </a:lnTo>
                <a:lnTo>
                  <a:pt x="10262" y="21145"/>
                </a:lnTo>
                <a:lnTo>
                  <a:pt x="10802" y="20068"/>
                </a:lnTo>
                <a:lnTo>
                  <a:pt x="12956" y="18608"/>
                </a:lnTo>
                <a:lnTo>
                  <a:pt x="14560" y="18242"/>
                </a:lnTo>
                <a:lnTo>
                  <a:pt x="32277" y="18242"/>
                </a:lnTo>
                <a:lnTo>
                  <a:pt x="32277" y="9320"/>
                </a:lnTo>
                <a:lnTo>
                  <a:pt x="31384" y="6753"/>
                </a:lnTo>
                <a:close/>
              </a:path>
              <a:path w="32384" h="33655">
                <a:moveTo>
                  <a:pt x="32277" y="27978"/>
                </a:moveTo>
                <a:lnTo>
                  <a:pt x="22015" y="27978"/>
                </a:lnTo>
                <a:lnTo>
                  <a:pt x="22015" y="32714"/>
                </a:lnTo>
                <a:lnTo>
                  <a:pt x="32277" y="32714"/>
                </a:lnTo>
                <a:lnTo>
                  <a:pt x="32277" y="27978"/>
                </a:lnTo>
                <a:close/>
              </a:path>
              <a:path w="32384" h="33655">
                <a:moveTo>
                  <a:pt x="32277" y="18242"/>
                </a:moveTo>
                <a:lnTo>
                  <a:pt x="22015" y="18242"/>
                </a:lnTo>
                <a:lnTo>
                  <a:pt x="22015" y="21521"/>
                </a:lnTo>
                <a:lnTo>
                  <a:pt x="21357" y="23266"/>
                </a:lnTo>
                <a:lnTo>
                  <a:pt x="18725" y="26054"/>
                </a:lnTo>
                <a:lnTo>
                  <a:pt x="17106" y="26750"/>
                </a:lnTo>
                <a:lnTo>
                  <a:pt x="32277" y="26750"/>
                </a:lnTo>
                <a:lnTo>
                  <a:pt x="32277" y="18242"/>
                </a:lnTo>
                <a:close/>
              </a:path>
              <a:path w="32384" h="33655">
                <a:moveTo>
                  <a:pt x="21735" y="0"/>
                </a:moveTo>
                <a:lnTo>
                  <a:pt x="13782" y="0"/>
                </a:lnTo>
                <a:lnTo>
                  <a:pt x="11580" y="133"/>
                </a:lnTo>
                <a:lnTo>
                  <a:pt x="7178" y="668"/>
                </a:lnTo>
                <a:lnTo>
                  <a:pt x="4987" y="1060"/>
                </a:lnTo>
                <a:lnTo>
                  <a:pt x="2807" y="1577"/>
                </a:lnTo>
                <a:lnTo>
                  <a:pt x="2807" y="9383"/>
                </a:lnTo>
                <a:lnTo>
                  <a:pt x="4423" y="8506"/>
                </a:lnTo>
                <a:lnTo>
                  <a:pt x="6170" y="7848"/>
                </a:lnTo>
                <a:lnTo>
                  <a:pt x="9930" y="6972"/>
                </a:lnTo>
                <a:lnTo>
                  <a:pt x="11964" y="6753"/>
                </a:lnTo>
                <a:lnTo>
                  <a:pt x="31384" y="6753"/>
                </a:lnTo>
                <a:lnTo>
                  <a:pt x="31000" y="5647"/>
                </a:lnTo>
                <a:lnTo>
                  <a:pt x="25890" y="1129"/>
                </a:lnTo>
                <a:lnTo>
                  <a:pt x="21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12056" y="2853898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5" h="33019">
                <a:moveTo>
                  <a:pt x="10175" y="788"/>
                </a:moveTo>
                <a:lnTo>
                  <a:pt x="0" y="788"/>
                </a:lnTo>
                <a:lnTo>
                  <a:pt x="0" y="32714"/>
                </a:lnTo>
                <a:lnTo>
                  <a:pt x="10175" y="32714"/>
                </a:lnTo>
                <a:lnTo>
                  <a:pt x="10175" y="14102"/>
                </a:lnTo>
                <a:lnTo>
                  <a:pt x="10784" y="11827"/>
                </a:lnTo>
                <a:lnTo>
                  <a:pt x="13223" y="8539"/>
                </a:lnTo>
                <a:lnTo>
                  <a:pt x="14902" y="7717"/>
                </a:lnTo>
                <a:lnTo>
                  <a:pt x="31742" y="7717"/>
                </a:lnTo>
                <a:lnTo>
                  <a:pt x="31144" y="5662"/>
                </a:lnTo>
                <a:lnTo>
                  <a:pt x="30953" y="5437"/>
                </a:lnTo>
                <a:lnTo>
                  <a:pt x="10175" y="5437"/>
                </a:lnTo>
                <a:lnTo>
                  <a:pt x="10175" y="788"/>
                </a:lnTo>
                <a:close/>
              </a:path>
              <a:path w="32385" h="33019">
                <a:moveTo>
                  <a:pt x="31742" y="7717"/>
                </a:moveTo>
                <a:lnTo>
                  <a:pt x="17913" y="7717"/>
                </a:lnTo>
                <a:lnTo>
                  <a:pt x="18693" y="7902"/>
                </a:lnTo>
                <a:lnTo>
                  <a:pt x="20067" y="8644"/>
                </a:lnTo>
                <a:lnTo>
                  <a:pt x="20610" y="9161"/>
                </a:lnTo>
                <a:lnTo>
                  <a:pt x="21009" y="9826"/>
                </a:lnTo>
                <a:lnTo>
                  <a:pt x="21315" y="10321"/>
                </a:lnTo>
                <a:lnTo>
                  <a:pt x="21529" y="11090"/>
                </a:lnTo>
                <a:lnTo>
                  <a:pt x="21652" y="12135"/>
                </a:lnTo>
                <a:lnTo>
                  <a:pt x="21777" y="13180"/>
                </a:lnTo>
                <a:lnTo>
                  <a:pt x="21840" y="15079"/>
                </a:lnTo>
                <a:lnTo>
                  <a:pt x="21840" y="32714"/>
                </a:lnTo>
                <a:lnTo>
                  <a:pt x="32102" y="32714"/>
                </a:lnTo>
                <a:lnTo>
                  <a:pt x="32102" y="8955"/>
                </a:lnTo>
                <a:lnTo>
                  <a:pt x="31742" y="7717"/>
                </a:lnTo>
                <a:close/>
              </a:path>
              <a:path w="32385" h="33019">
                <a:moveTo>
                  <a:pt x="24516" y="0"/>
                </a:moveTo>
                <a:lnTo>
                  <a:pt x="18730" y="0"/>
                </a:lnTo>
                <a:lnTo>
                  <a:pt x="16816" y="440"/>
                </a:lnTo>
                <a:lnTo>
                  <a:pt x="13353" y="2206"/>
                </a:lnTo>
                <a:lnTo>
                  <a:pt x="11716" y="3577"/>
                </a:lnTo>
                <a:lnTo>
                  <a:pt x="10175" y="5437"/>
                </a:lnTo>
                <a:lnTo>
                  <a:pt x="30953" y="5437"/>
                </a:lnTo>
                <a:lnTo>
                  <a:pt x="27318" y="1132"/>
                </a:lnTo>
                <a:lnTo>
                  <a:pt x="24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52212" y="2853898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89" h="33655">
                <a:moveTo>
                  <a:pt x="22738" y="0"/>
                </a:moveTo>
                <a:lnTo>
                  <a:pt x="12202" y="0"/>
                </a:lnTo>
                <a:lnTo>
                  <a:pt x="7870" y="1490"/>
                </a:lnTo>
                <a:lnTo>
                  <a:pt x="1574" y="7454"/>
                </a:lnTo>
                <a:lnTo>
                  <a:pt x="0" y="11547"/>
                </a:lnTo>
                <a:lnTo>
                  <a:pt x="0" y="22050"/>
                </a:lnTo>
                <a:lnTo>
                  <a:pt x="1603" y="26167"/>
                </a:lnTo>
                <a:lnTo>
                  <a:pt x="8016" y="32036"/>
                </a:lnTo>
                <a:lnTo>
                  <a:pt x="12513" y="33504"/>
                </a:lnTo>
                <a:lnTo>
                  <a:pt x="20717" y="33504"/>
                </a:lnTo>
                <a:lnTo>
                  <a:pt x="23135" y="33274"/>
                </a:lnTo>
                <a:lnTo>
                  <a:pt x="27968" y="32359"/>
                </a:lnTo>
                <a:lnTo>
                  <a:pt x="30386" y="31682"/>
                </a:lnTo>
                <a:lnTo>
                  <a:pt x="32804" y="30784"/>
                </a:lnTo>
                <a:lnTo>
                  <a:pt x="32804" y="26750"/>
                </a:lnTo>
                <a:lnTo>
                  <a:pt x="16591" y="26750"/>
                </a:lnTo>
                <a:lnTo>
                  <a:pt x="14518" y="26150"/>
                </a:lnTo>
                <a:lnTo>
                  <a:pt x="11552" y="23754"/>
                </a:lnTo>
                <a:lnTo>
                  <a:pt x="10685" y="21955"/>
                </a:lnTo>
                <a:lnTo>
                  <a:pt x="10437" y="19558"/>
                </a:lnTo>
                <a:lnTo>
                  <a:pt x="34295" y="19558"/>
                </a:lnTo>
                <a:lnTo>
                  <a:pt x="34295" y="13243"/>
                </a:lnTo>
                <a:lnTo>
                  <a:pt x="10551" y="13243"/>
                </a:lnTo>
                <a:lnTo>
                  <a:pt x="10854" y="11146"/>
                </a:lnTo>
                <a:lnTo>
                  <a:pt x="11622" y="9541"/>
                </a:lnTo>
                <a:lnTo>
                  <a:pt x="14084" y="7310"/>
                </a:lnTo>
                <a:lnTo>
                  <a:pt x="15688" y="6753"/>
                </a:lnTo>
                <a:lnTo>
                  <a:pt x="31989" y="6753"/>
                </a:lnTo>
                <a:lnTo>
                  <a:pt x="26757" y="1510"/>
                </a:lnTo>
                <a:lnTo>
                  <a:pt x="22738" y="0"/>
                </a:lnTo>
                <a:close/>
              </a:path>
              <a:path w="34289" h="33655">
                <a:moveTo>
                  <a:pt x="32804" y="22891"/>
                </a:moveTo>
                <a:lnTo>
                  <a:pt x="30426" y="24186"/>
                </a:lnTo>
                <a:lnTo>
                  <a:pt x="28109" y="25153"/>
                </a:lnTo>
                <a:lnTo>
                  <a:pt x="23602" y="26431"/>
                </a:lnTo>
                <a:lnTo>
                  <a:pt x="21401" y="26750"/>
                </a:lnTo>
                <a:lnTo>
                  <a:pt x="32804" y="26750"/>
                </a:lnTo>
                <a:lnTo>
                  <a:pt x="32804" y="22891"/>
                </a:lnTo>
                <a:close/>
              </a:path>
              <a:path w="34289" h="33655">
                <a:moveTo>
                  <a:pt x="31989" y="6753"/>
                </a:moveTo>
                <a:lnTo>
                  <a:pt x="19477" y="6753"/>
                </a:lnTo>
                <a:lnTo>
                  <a:pt x="20952" y="7349"/>
                </a:lnTo>
                <a:lnTo>
                  <a:pt x="23206" y="9731"/>
                </a:lnTo>
                <a:lnTo>
                  <a:pt x="23770" y="11299"/>
                </a:lnTo>
                <a:lnTo>
                  <a:pt x="23770" y="13243"/>
                </a:lnTo>
                <a:lnTo>
                  <a:pt x="34295" y="13243"/>
                </a:lnTo>
                <a:lnTo>
                  <a:pt x="34295" y="11589"/>
                </a:lnTo>
                <a:lnTo>
                  <a:pt x="32786" y="7552"/>
                </a:lnTo>
                <a:lnTo>
                  <a:pt x="31989" y="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93164" y="2853898"/>
            <a:ext cx="29209" cy="33655"/>
          </a:xfrm>
          <a:custGeom>
            <a:avLst/>
            <a:gdLst/>
            <a:ahLst/>
            <a:cxnLst/>
            <a:rect l="l" t="t" r="r" b="b"/>
            <a:pathLst>
              <a:path w="29210" h="33655">
                <a:moveTo>
                  <a:pt x="527" y="23768"/>
                </a:moveTo>
                <a:lnTo>
                  <a:pt x="527" y="31486"/>
                </a:lnTo>
                <a:lnTo>
                  <a:pt x="2898" y="32158"/>
                </a:lnTo>
                <a:lnTo>
                  <a:pt x="5206" y="32663"/>
                </a:lnTo>
                <a:lnTo>
                  <a:pt x="9700" y="33336"/>
                </a:lnTo>
                <a:lnTo>
                  <a:pt x="11875" y="33504"/>
                </a:lnTo>
                <a:lnTo>
                  <a:pt x="18949" y="33504"/>
                </a:lnTo>
                <a:lnTo>
                  <a:pt x="22686" y="32647"/>
                </a:lnTo>
                <a:lnTo>
                  <a:pt x="27692" y="29223"/>
                </a:lnTo>
                <a:lnTo>
                  <a:pt x="28901" y="26750"/>
                </a:lnTo>
                <a:lnTo>
                  <a:pt x="11035" y="26750"/>
                </a:lnTo>
                <a:lnTo>
                  <a:pt x="8875" y="26501"/>
                </a:lnTo>
                <a:lnTo>
                  <a:pt x="4621" y="25508"/>
                </a:lnTo>
                <a:lnTo>
                  <a:pt x="2548" y="24762"/>
                </a:lnTo>
                <a:lnTo>
                  <a:pt x="527" y="23768"/>
                </a:lnTo>
                <a:close/>
              </a:path>
              <a:path w="29210" h="33655">
                <a:moveTo>
                  <a:pt x="16030" y="0"/>
                </a:moveTo>
                <a:lnTo>
                  <a:pt x="9356" y="0"/>
                </a:lnTo>
                <a:lnTo>
                  <a:pt x="5799" y="816"/>
                </a:lnTo>
                <a:lnTo>
                  <a:pt x="1159" y="4082"/>
                </a:lnTo>
                <a:lnTo>
                  <a:pt x="0" y="6588"/>
                </a:lnTo>
                <a:lnTo>
                  <a:pt x="0" y="13102"/>
                </a:lnTo>
                <a:lnTo>
                  <a:pt x="911" y="15437"/>
                </a:lnTo>
                <a:lnTo>
                  <a:pt x="4559" y="18513"/>
                </a:lnTo>
                <a:lnTo>
                  <a:pt x="7744" y="19566"/>
                </a:lnTo>
                <a:lnTo>
                  <a:pt x="16119" y="20614"/>
                </a:lnTo>
                <a:lnTo>
                  <a:pt x="17490" y="20962"/>
                </a:lnTo>
                <a:lnTo>
                  <a:pt x="18866" y="21859"/>
                </a:lnTo>
                <a:lnTo>
                  <a:pt x="19208" y="22542"/>
                </a:lnTo>
                <a:lnTo>
                  <a:pt x="19208" y="24545"/>
                </a:lnTo>
                <a:lnTo>
                  <a:pt x="18706" y="25366"/>
                </a:lnTo>
                <a:lnTo>
                  <a:pt x="16704" y="26473"/>
                </a:lnTo>
                <a:lnTo>
                  <a:pt x="15210" y="26750"/>
                </a:lnTo>
                <a:lnTo>
                  <a:pt x="28901" y="26750"/>
                </a:lnTo>
                <a:lnTo>
                  <a:pt x="28942" y="20007"/>
                </a:lnTo>
                <a:lnTo>
                  <a:pt x="28042" y="17620"/>
                </a:lnTo>
                <a:lnTo>
                  <a:pt x="24425" y="14576"/>
                </a:lnTo>
                <a:lnTo>
                  <a:pt x="20908" y="13483"/>
                </a:lnTo>
                <a:lnTo>
                  <a:pt x="15675" y="12817"/>
                </a:lnTo>
                <a:lnTo>
                  <a:pt x="13894" y="12559"/>
                </a:lnTo>
                <a:lnTo>
                  <a:pt x="12066" y="12351"/>
                </a:lnTo>
                <a:lnTo>
                  <a:pt x="10800" y="12028"/>
                </a:lnTo>
                <a:lnTo>
                  <a:pt x="9387" y="11154"/>
                </a:lnTo>
                <a:lnTo>
                  <a:pt x="9034" y="10528"/>
                </a:lnTo>
                <a:lnTo>
                  <a:pt x="9034" y="8706"/>
                </a:lnTo>
                <a:lnTo>
                  <a:pt x="9504" y="7962"/>
                </a:lnTo>
                <a:lnTo>
                  <a:pt x="11384" y="6995"/>
                </a:lnTo>
                <a:lnTo>
                  <a:pt x="12823" y="6753"/>
                </a:lnTo>
                <a:lnTo>
                  <a:pt x="26838" y="6753"/>
                </a:lnTo>
                <a:lnTo>
                  <a:pt x="26838" y="1753"/>
                </a:lnTo>
                <a:lnTo>
                  <a:pt x="24404" y="1149"/>
                </a:lnTo>
                <a:lnTo>
                  <a:pt x="22151" y="706"/>
                </a:lnTo>
                <a:lnTo>
                  <a:pt x="18007" y="140"/>
                </a:lnTo>
                <a:lnTo>
                  <a:pt x="16030" y="0"/>
                </a:lnTo>
                <a:close/>
              </a:path>
              <a:path w="29210" h="33655">
                <a:moveTo>
                  <a:pt x="26838" y="6753"/>
                </a:moveTo>
                <a:lnTo>
                  <a:pt x="16565" y="6753"/>
                </a:lnTo>
                <a:lnTo>
                  <a:pt x="18482" y="6979"/>
                </a:lnTo>
                <a:lnTo>
                  <a:pt x="22545" y="7885"/>
                </a:lnTo>
                <a:lnTo>
                  <a:pt x="24655" y="8565"/>
                </a:lnTo>
                <a:lnTo>
                  <a:pt x="26838" y="9471"/>
                </a:lnTo>
                <a:lnTo>
                  <a:pt x="26838" y="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13662" y="2590570"/>
            <a:ext cx="124460" cy="150495"/>
          </a:xfrm>
          <a:custGeom>
            <a:avLst/>
            <a:gdLst/>
            <a:ahLst/>
            <a:cxnLst/>
            <a:rect l="l" t="t" r="r" b="b"/>
            <a:pathLst>
              <a:path w="124460" h="150494">
                <a:moveTo>
                  <a:pt x="93129" y="75159"/>
                </a:moveTo>
                <a:lnTo>
                  <a:pt x="31044" y="75159"/>
                </a:lnTo>
                <a:lnTo>
                  <a:pt x="31044" y="150316"/>
                </a:lnTo>
                <a:lnTo>
                  <a:pt x="93129" y="150316"/>
                </a:lnTo>
                <a:lnTo>
                  <a:pt x="93129" y="75159"/>
                </a:lnTo>
                <a:close/>
              </a:path>
              <a:path w="124460" h="150494">
                <a:moveTo>
                  <a:pt x="62087" y="0"/>
                </a:moveTo>
                <a:lnTo>
                  <a:pt x="0" y="75159"/>
                </a:lnTo>
                <a:lnTo>
                  <a:pt x="124174" y="75159"/>
                </a:lnTo>
                <a:lnTo>
                  <a:pt x="620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13662" y="2590570"/>
            <a:ext cx="124460" cy="150495"/>
          </a:xfrm>
          <a:custGeom>
            <a:avLst/>
            <a:gdLst/>
            <a:ahLst/>
            <a:cxnLst/>
            <a:rect l="l" t="t" r="r" b="b"/>
            <a:pathLst>
              <a:path w="124460" h="150494">
                <a:moveTo>
                  <a:pt x="31044" y="150316"/>
                </a:moveTo>
                <a:lnTo>
                  <a:pt x="31044" y="75159"/>
                </a:lnTo>
                <a:lnTo>
                  <a:pt x="0" y="75159"/>
                </a:lnTo>
                <a:lnTo>
                  <a:pt x="62087" y="0"/>
                </a:lnTo>
                <a:lnTo>
                  <a:pt x="124174" y="75159"/>
                </a:lnTo>
                <a:lnTo>
                  <a:pt x="93129" y="75159"/>
                </a:lnTo>
                <a:lnTo>
                  <a:pt x="93129" y="150316"/>
                </a:lnTo>
                <a:lnTo>
                  <a:pt x="31044" y="150316"/>
                </a:lnTo>
                <a:close/>
              </a:path>
            </a:pathLst>
          </a:custGeom>
          <a:ln w="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13662" y="2590570"/>
            <a:ext cx="124460" cy="150495"/>
          </a:xfrm>
          <a:custGeom>
            <a:avLst/>
            <a:gdLst/>
            <a:ahLst/>
            <a:cxnLst/>
            <a:rect l="l" t="t" r="r" b="b"/>
            <a:pathLst>
              <a:path w="124460" h="150494">
                <a:moveTo>
                  <a:pt x="31044" y="150316"/>
                </a:moveTo>
                <a:lnTo>
                  <a:pt x="31044" y="75159"/>
                </a:lnTo>
                <a:lnTo>
                  <a:pt x="0" y="75159"/>
                </a:lnTo>
                <a:lnTo>
                  <a:pt x="62087" y="0"/>
                </a:lnTo>
                <a:lnTo>
                  <a:pt x="124174" y="75159"/>
                </a:lnTo>
                <a:lnTo>
                  <a:pt x="93129" y="75159"/>
                </a:lnTo>
                <a:lnTo>
                  <a:pt x="93129" y="150316"/>
                </a:lnTo>
                <a:lnTo>
                  <a:pt x="31044" y="150316"/>
                </a:lnTo>
                <a:close/>
              </a:path>
            </a:pathLst>
          </a:custGeom>
          <a:ln w="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4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75" dirty="0"/>
              <a:t>DRM</a:t>
            </a:r>
            <a:r>
              <a:rPr spc="-185" dirty="0"/>
              <a:t> </a:t>
            </a:r>
            <a:r>
              <a:rPr spc="-60" dirty="0"/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74193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81283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2800134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850934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792505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843280"/>
            <a:ext cx="50749" cy="1969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86333"/>
            <a:ext cx="3989704" cy="2077720"/>
          </a:xfrm>
          <a:custGeom>
            <a:avLst/>
            <a:gdLst/>
            <a:ahLst/>
            <a:cxnLst/>
            <a:rect l="l" t="t" r="r" b="b"/>
            <a:pathLst>
              <a:path w="3989704" h="2077720">
                <a:moveTo>
                  <a:pt x="3989654" y="0"/>
                </a:moveTo>
                <a:lnTo>
                  <a:pt x="0" y="0"/>
                </a:lnTo>
                <a:lnTo>
                  <a:pt x="0" y="2026500"/>
                </a:lnTo>
                <a:lnTo>
                  <a:pt x="4008" y="2046225"/>
                </a:lnTo>
                <a:lnTo>
                  <a:pt x="14922" y="2062378"/>
                </a:lnTo>
                <a:lnTo>
                  <a:pt x="31075" y="2073292"/>
                </a:lnTo>
                <a:lnTo>
                  <a:pt x="50800" y="2077301"/>
                </a:lnTo>
                <a:lnTo>
                  <a:pt x="3938854" y="2077301"/>
                </a:lnTo>
                <a:lnTo>
                  <a:pt x="3958579" y="2073292"/>
                </a:lnTo>
                <a:lnTo>
                  <a:pt x="3974732" y="2062378"/>
                </a:lnTo>
                <a:lnTo>
                  <a:pt x="3985646" y="2046225"/>
                </a:lnTo>
                <a:lnTo>
                  <a:pt x="3989654" y="2026500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830580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20013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8178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8051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7924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88187"/>
            <a:ext cx="2526030" cy="205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0"/>
              </a:lnSpc>
            </a:pP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static</a:t>
            </a:r>
            <a:r>
              <a:rPr sz="600" spc="7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75" dirty="0">
                <a:solidFill>
                  <a:srgbClr val="008C44"/>
                </a:solidFill>
                <a:latin typeface="PMingLiU"/>
                <a:cs typeface="PMingLiU"/>
              </a:rPr>
              <a:t>atmel_hlcdc_dc_drm_probe</a:t>
            </a:r>
            <a:r>
              <a:rPr sz="600" spc="75" dirty="0">
                <a:latin typeface="PMingLiU"/>
                <a:cs typeface="PMingLiU"/>
              </a:rPr>
              <a:t>(</a:t>
            </a:r>
            <a:r>
              <a:rPr sz="600" spc="75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5" dirty="0">
                <a:latin typeface="PMingLiU"/>
                <a:cs typeface="PMingLiU"/>
              </a:rPr>
              <a:t>platform_device</a:t>
            </a:r>
            <a:r>
              <a:rPr sz="600" spc="140" dirty="0">
                <a:latin typeface="PMingLiU"/>
                <a:cs typeface="PMingLiU"/>
              </a:rPr>
              <a:t> </a:t>
            </a:r>
            <a:r>
              <a:rPr sz="600" spc="55" dirty="0">
                <a:latin typeface="PMingLiU"/>
                <a:cs typeface="PMingLiU"/>
              </a:rPr>
              <a:t>*pdev)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695"/>
              </a:lnSpc>
            </a:pP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93345" marR="1496695">
              <a:lnSpc>
                <a:spcPts val="700"/>
              </a:lnSpc>
              <a:spcBef>
                <a:spcPts val="25"/>
              </a:spcBef>
            </a:pPr>
            <a:r>
              <a:rPr sz="600" spc="70" dirty="0">
                <a:solidFill>
                  <a:srgbClr val="8C008C"/>
                </a:solidFill>
                <a:latin typeface="PMingLiU"/>
                <a:cs typeface="PMingLiU"/>
              </a:rPr>
              <a:t>struct</a:t>
            </a:r>
            <a:r>
              <a:rPr sz="600" spc="70" dirty="0">
                <a:latin typeface="PMingLiU"/>
                <a:cs typeface="PMingLiU"/>
              </a:rPr>
              <a:t>drm_device </a:t>
            </a:r>
            <a:r>
              <a:rPr sz="600" spc="60" dirty="0">
                <a:latin typeface="PMingLiU"/>
                <a:cs typeface="PMingLiU"/>
              </a:rPr>
              <a:t>*ddev;  </a:t>
            </a:r>
            <a:r>
              <a:rPr sz="600" spc="125" dirty="0">
                <a:solidFill>
                  <a:srgbClr val="A5A5A5"/>
                </a:solidFill>
                <a:latin typeface="PMingLiU"/>
                <a:cs typeface="PMingLiU"/>
              </a:rPr>
              <a:t>int</a:t>
            </a:r>
            <a:r>
              <a:rPr sz="600" spc="12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93345" marR="125730">
              <a:lnSpc>
                <a:spcPts val="700"/>
              </a:lnSpc>
              <a:spcBef>
                <a:spcPts val="5"/>
              </a:spcBef>
            </a:pPr>
            <a:r>
              <a:rPr sz="600" spc="40" dirty="0">
                <a:latin typeface="PMingLiU"/>
                <a:cs typeface="PMingLiU"/>
              </a:rPr>
              <a:t>ddev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0" dirty="0">
                <a:latin typeface="PMingLiU"/>
                <a:cs typeface="PMingLiU"/>
              </a:rPr>
              <a:t>drm_dev_alloc(&amp;atmel_hlcdc_dc_driver, </a:t>
            </a:r>
            <a:r>
              <a:rPr sz="600" spc="50" dirty="0">
                <a:latin typeface="PMingLiU"/>
                <a:cs typeface="PMingLiU"/>
              </a:rPr>
              <a:t>&amp;pdev-&gt;dev);  </a:t>
            </a: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90" dirty="0">
                <a:latin typeface="PMingLiU"/>
                <a:cs typeface="PMingLiU"/>
              </a:rPr>
              <a:t>(!ddev)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75"/>
              </a:lnSpc>
            </a:pPr>
            <a:r>
              <a:rPr sz="600" spc="1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5" dirty="0">
                <a:latin typeface="PMingLiU"/>
                <a:cs typeface="PMingLiU"/>
              </a:rPr>
              <a:t>-ENOMEM;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327660">
              <a:lnSpc>
                <a:spcPts val="700"/>
              </a:lnSpc>
              <a:spcBef>
                <a:spcPts val="5"/>
              </a:spcBef>
            </a:pPr>
            <a:r>
              <a:rPr sz="600" spc="114" dirty="0">
                <a:latin typeface="PMingLiU"/>
                <a:cs typeface="PMingLiU"/>
              </a:rPr>
              <a:t>ret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60" dirty="0">
                <a:latin typeface="PMingLiU"/>
                <a:cs typeface="PMingLiU"/>
              </a:rPr>
              <a:t>drm_dev_set_unique(ddev, </a:t>
            </a:r>
            <a:r>
              <a:rPr sz="600" spc="55" dirty="0">
                <a:latin typeface="PMingLiU"/>
                <a:cs typeface="PMingLiU"/>
              </a:rPr>
              <a:t>dev_name(ddev-&gt;dev));  </a:t>
            </a:r>
            <a:r>
              <a:rPr sz="600" spc="125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125" dirty="0">
                <a:latin typeface="PMingLiU"/>
                <a:cs typeface="PMingLiU"/>
              </a:rPr>
              <a:t>(ret)</a:t>
            </a:r>
            <a:r>
              <a:rPr sz="600" spc="90" dirty="0">
                <a:latin typeface="PMingLiU"/>
                <a:cs typeface="PMingLiU"/>
              </a:rPr>
              <a:t> </a:t>
            </a: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65"/>
              </a:lnSpc>
            </a:pPr>
            <a:r>
              <a:rPr sz="600" spc="60" dirty="0">
                <a:latin typeface="PMingLiU"/>
                <a:cs typeface="PMingLiU"/>
              </a:rPr>
              <a:t>drm_dev_unref(ddev);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95"/>
              </a:lnSpc>
            </a:pPr>
            <a:r>
              <a:rPr sz="600" spc="10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0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93345" marR="1174115">
              <a:lnSpc>
                <a:spcPts val="700"/>
              </a:lnSpc>
              <a:spcBef>
                <a:spcPts val="5"/>
              </a:spcBef>
            </a:pPr>
            <a:r>
              <a:rPr sz="600" spc="114" dirty="0">
                <a:latin typeface="PMingLiU"/>
                <a:cs typeface="PMingLiU"/>
              </a:rPr>
              <a:t>ret </a:t>
            </a:r>
            <a:r>
              <a:rPr sz="600" spc="-5" dirty="0">
                <a:latin typeface="PMingLiU"/>
                <a:cs typeface="PMingLiU"/>
              </a:rPr>
              <a:t>= </a:t>
            </a:r>
            <a:r>
              <a:rPr sz="600" spc="75" dirty="0">
                <a:latin typeface="PMingLiU"/>
                <a:cs typeface="PMingLiU"/>
              </a:rPr>
              <a:t>drm_dev_register(ddev,</a:t>
            </a:r>
            <a:r>
              <a:rPr sz="600" spc="75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75" dirty="0">
                <a:latin typeface="PMingLiU"/>
                <a:cs typeface="PMingLiU"/>
              </a:rPr>
              <a:t>);  </a:t>
            </a:r>
            <a:r>
              <a:rPr sz="600" spc="125" dirty="0">
                <a:solidFill>
                  <a:srgbClr val="8C008C"/>
                </a:solidFill>
                <a:latin typeface="PMingLiU"/>
                <a:cs typeface="PMingLiU"/>
              </a:rPr>
              <a:t>if</a:t>
            </a:r>
            <a:r>
              <a:rPr sz="600" spc="125" dirty="0">
                <a:latin typeface="PMingLiU"/>
                <a:cs typeface="PMingLiU"/>
              </a:rPr>
              <a:t>(ret)</a:t>
            </a:r>
            <a:r>
              <a:rPr sz="600" spc="90" dirty="0">
                <a:latin typeface="PMingLiU"/>
                <a:cs typeface="PMingLiU"/>
              </a:rPr>
              <a:t> </a:t>
            </a:r>
            <a:r>
              <a:rPr sz="600" spc="45" dirty="0">
                <a:latin typeface="PMingLiU"/>
                <a:cs typeface="PMingLiU"/>
              </a:rPr>
              <a:t>{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65"/>
              </a:lnSpc>
            </a:pPr>
            <a:r>
              <a:rPr sz="600" spc="60" dirty="0">
                <a:latin typeface="PMingLiU"/>
                <a:cs typeface="PMingLiU"/>
              </a:rPr>
              <a:t>drm_dev_unref(ddev);</a:t>
            </a:r>
            <a:endParaRPr sz="600">
              <a:latin typeface="PMingLiU"/>
              <a:cs typeface="PMingLiU"/>
            </a:endParaRPr>
          </a:p>
          <a:p>
            <a:pPr marL="173990">
              <a:lnSpc>
                <a:spcPts val="695"/>
              </a:lnSpc>
            </a:pPr>
            <a:r>
              <a:rPr sz="600" spc="105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105" dirty="0">
                <a:latin typeface="PMingLiU"/>
                <a:cs typeface="PMingLiU"/>
              </a:rPr>
              <a:t>ret;</a:t>
            </a:r>
            <a:endParaRPr sz="600">
              <a:latin typeface="PMingLiU"/>
              <a:cs typeface="PMingLiU"/>
            </a:endParaRPr>
          </a:p>
          <a:p>
            <a:pPr marL="93345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93345">
              <a:lnSpc>
                <a:spcPts val="710"/>
              </a:lnSpc>
            </a:pPr>
            <a:r>
              <a:rPr sz="600" spc="90" dirty="0">
                <a:solidFill>
                  <a:srgbClr val="8C008C"/>
                </a:solidFill>
                <a:latin typeface="PMingLiU"/>
                <a:cs typeface="PMingLiU"/>
              </a:rPr>
              <a:t>return</a:t>
            </a:r>
            <a:r>
              <a:rPr sz="600" spc="90" dirty="0">
                <a:solidFill>
                  <a:srgbClr val="B551CC"/>
                </a:solidFill>
                <a:latin typeface="PMingLiU"/>
                <a:cs typeface="PMingLiU"/>
              </a:rPr>
              <a:t>0</a:t>
            </a:r>
            <a:r>
              <a:rPr sz="600" spc="90" dirty="0">
                <a:latin typeface="PMingLiU"/>
                <a:cs typeface="PMingLiU"/>
              </a:rPr>
              <a:t>;</a:t>
            </a:r>
            <a:endParaRPr sz="600">
              <a:latin typeface="PMingLiU"/>
              <a:cs typeface="PMingLiU"/>
            </a:endParaRPr>
          </a:p>
          <a:p>
            <a:pPr marL="12700">
              <a:lnSpc>
                <a:spcPts val="710"/>
              </a:lnSpc>
            </a:pPr>
            <a:r>
              <a:rPr sz="600" spc="45" dirty="0">
                <a:latin typeface="PMingLiU"/>
                <a:cs typeface="PMingLiU"/>
              </a:rPr>
              <a:t>}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2468" y="277093"/>
            <a:ext cx="19685" cy="58419"/>
          </a:xfrm>
          <a:custGeom>
            <a:avLst/>
            <a:gdLst/>
            <a:ahLst/>
            <a:cxnLst/>
            <a:rect l="l" t="t" r="r" b="b"/>
            <a:pathLst>
              <a:path w="19684" h="58420">
                <a:moveTo>
                  <a:pt x="18165" y="45594"/>
                </a:moveTo>
                <a:lnTo>
                  <a:pt x="4133" y="45594"/>
                </a:lnTo>
                <a:lnTo>
                  <a:pt x="10890" y="50258"/>
                </a:lnTo>
                <a:lnTo>
                  <a:pt x="17115" y="58180"/>
                </a:lnTo>
                <a:lnTo>
                  <a:pt x="19655" y="56412"/>
                </a:lnTo>
                <a:lnTo>
                  <a:pt x="18165" y="45594"/>
                </a:lnTo>
                <a:close/>
              </a:path>
              <a:path w="19684" h="58420">
                <a:moveTo>
                  <a:pt x="1070" y="0"/>
                </a:moveTo>
                <a:lnTo>
                  <a:pt x="659" y="16862"/>
                </a:lnTo>
                <a:lnTo>
                  <a:pt x="692" y="31551"/>
                </a:lnTo>
                <a:lnTo>
                  <a:pt x="646" y="44749"/>
                </a:lnTo>
                <a:lnTo>
                  <a:pt x="0" y="57135"/>
                </a:lnTo>
                <a:lnTo>
                  <a:pt x="4133" y="45594"/>
                </a:lnTo>
                <a:lnTo>
                  <a:pt x="18165" y="45594"/>
                </a:lnTo>
                <a:lnTo>
                  <a:pt x="16914" y="36516"/>
                </a:lnTo>
                <a:lnTo>
                  <a:pt x="11249" y="20112"/>
                </a:lnTo>
                <a:lnTo>
                  <a:pt x="5141" y="7755"/>
                </a:lnTo>
                <a:lnTo>
                  <a:pt x="1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40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  </a:t>
            </a:r>
            <a:r>
              <a:rPr spc="-25" dirty="0"/>
              <a:t>Other</a:t>
            </a:r>
            <a:r>
              <a:rPr spc="-180" dirty="0"/>
              <a:t> </a:t>
            </a:r>
            <a:r>
              <a:rPr spc="-5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484594"/>
            <a:ext cx="3784600" cy="275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25" dirty="0">
                <a:latin typeface="Tahoma"/>
                <a:cs typeface="Tahoma"/>
              </a:rPr>
              <a:t>DPMS: </a:t>
            </a:r>
            <a:r>
              <a:rPr sz="1050" spc="-30" dirty="0">
                <a:latin typeface="Tahoma"/>
                <a:cs typeface="Tahoma"/>
              </a:rPr>
              <a:t>Display </a:t>
            </a:r>
            <a:r>
              <a:rPr sz="1050" spc="-50" dirty="0">
                <a:latin typeface="Tahoma"/>
                <a:cs typeface="Tahoma"/>
              </a:rPr>
              <a:t>Power </a:t>
            </a:r>
            <a:r>
              <a:rPr sz="1050" spc="-40" dirty="0">
                <a:latin typeface="Tahoma"/>
                <a:cs typeface="Tahoma"/>
              </a:rPr>
              <a:t>Management</a:t>
            </a:r>
            <a:r>
              <a:rPr sz="1050" spc="13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Signaling</a:t>
            </a:r>
            <a:endParaRPr sz="1050" dirty="0">
              <a:latin typeface="Tahoma"/>
              <a:cs typeface="Tahoma"/>
            </a:endParaRPr>
          </a:p>
          <a:p>
            <a:pPr marL="160655" marR="5080" indent="-148590">
              <a:lnSpc>
                <a:spcPts val="1200"/>
              </a:lnSpc>
              <a:spcBef>
                <a:spcPts val="24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>
                <a:latin typeface="Tahoma"/>
                <a:cs typeface="Tahoma"/>
              </a:rPr>
              <a:t>Properties: </a:t>
            </a:r>
            <a:r>
              <a:rPr sz="1050" spc="-40" dirty="0">
                <a:latin typeface="Tahoma"/>
                <a:cs typeface="Tahoma"/>
              </a:rPr>
              <a:t>transversal concept </a:t>
            </a:r>
            <a:r>
              <a:rPr sz="1050" spc="-65" dirty="0">
                <a:latin typeface="Tahoma"/>
                <a:cs typeface="Tahoma"/>
              </a:rPr>
              <a:t>used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60" dirty="0">
                <a:latin typeface="Tahoma"/>
                <a:cs typeface="Tahoma"/>
              </a:rPr>
              <a:t>expose </a:t>
            </a:r>
            <a:r>
              <a:rPr sz="1050" spc="-40" dirty="0">
                <a:latin typeface="Tahoma"/>
                <a:cs typeface="Tahoma"/>
              </a:rPr>
              <a:t>display </a:t>
            </a:r>
            <a:r>
              <a:rPr sz="1050" spc="-35" dirty="0">
                <a:latin typeface="Tahoma"/>
                <a:cs typeface="Tahoma"/>
              </a:rPr>
              <a:t>pipeline  </a:t>
            </a:r>
            <a:r>
              <a:rPr sz="1050" spc="-50" dirty="0">
                <a:latin typeface="Tahoma"/>
                <a:cs typeface="Tahoma"/>
              </a:rPr>
              <a:t>behaviors</a:t>
            </a:r>
            <a:endParaRPr sz="1050" dirty="0">
              <a:latin typeface="Tahoma"/>
              <a:cs typeface="Tahoma"/>
            </a:endParaRPr>
          </a:p>
          <a:p>
            <a:pPr marL="300355">
              <a:lnSpc>
                <a:spcPts val="1150"/>
              </a:lnSpc>
              <a:spcBef>
                <a:spcPts val="11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>
                <a:latin typeface="Tahoma"/>
                <a:cs typeface="Tahoma"/>
              </a:rPr>
              <a:t>Can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30" dirty="0">
                <a:latin typeface="Tahoma"/>
                <a:cs typeface="Tahoma"/>
              </a:rPr>
              <a:t>attached </a:t>
            </a:r>
            <a:r>
              <a:rPr sz="1000" spc="-10" dirty="0">
                <a:latin typeface="Tahoma"/>
                <a:cs typeface="Tahoma"/>
              </a:rPr>
              <a:t>to all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component </a:t>
            </a:r>
            <a:r>
              <a:rPr sz="1000" spc="-50" dirty="0">
                <a:latin typeface="Tahoma"/>
                <a:cs typeface="Tahoma"/>
              </a:rPr>
              <a:t>we’ve </a:t>
            </a:r>
            <a:r>
              <a:rPr sz="1000" spc="-70" dirty="0">
                <a:latin typeface="Tahoma"/>
                <a:cs typeface="Tahoma"/>
              </a:rPr>
              <a:t>seen </a:t>
            </a:r>
            <a:r>
              <a:rPr sz="1000" spc="-55" dirty="0">
                <a:latin typeface="Tahoma"/>
                <a:cs typeface="Tahoma"/>
              </a:rPr>
              <a:t>so 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far</a:t>
            </a:r>
            <a:endParaRPr sz="1000" dirty="0">
              <a:latin typeface="Tahoma"/>
              <a:cs typeface="Tahoma"/>
            </a:endParaRPr>
          </a:p>
          <a:p>
            <a:pPr marR="2507615" algn="ctr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42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Examples:</a:t>
            </a:r>
            <a:endParaRPr sz="1000" dirty="0">
              <a:latin typeface="Tahoma"/>
              <a:cs typeface="Tahoma"/>
            </a:endParaRPr>
          </a:p>
          <a:p>
            <a:pPr marL="577215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5" dirty="0">
                <a:latin typeface="Arial"/>
                <a:cs typeface="Arial"/>
              </a:rPr>
              <a:t>Rotation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  </a:t>
            </a:r>
            <a:r>
              <a:rPr sz="900" spc="-40" dirty="0">
                <a:latin typeface="Arial"/>
                <a:cs typeface="Arial"/>
              </a:rPr>
              <a:t>plane</a:t>
            </a:r>
            <a:r>
              <a:rPr sz="900" spc="14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property</a:t>
            </a:r>
            <a:endParaRPr sz="900" dirty="0">
              <a:latin typeface="Arial"/>
              <a:cs typeface="Arial"/>
            </a:endParaRPr>
          </a:p>
          <a:p>
            <a:pPr marL="714375" marR="5080" indent="-137160">
              <a:lnSpc>
                <a:spcPct val="101499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5" dirty="0">
                <a:latin typeface="Arial"/>
                <a:cs typeface="Arial"/>
              </a:rPr>
              <a:t>EDID </a:t>
            </a:r>
            <a:r>
              <a:rPr sz="900" spc="-20" dirty="0">
                <a:latin typeface="Arial"/>
                <a:cs typeface="Arial"/>
              </a:rPr>
              <a:t>(Unique </a:t>
            </a:r>
            <a:r>
              <a:rPr sz="900" spc="-35" dirty="0">
                <a:latin typeface="Arial"/>
                <a:cs typeface="Arial"/>
              </a:rPr>
              <a:t>display </a:t>
            </a:r>
            <a:r>
              <a:rPr sz="900" spc="10" dirty="0">
                <a:latin typeface="Arial"/>
                <a:cs typeface="Arial"/>
              </a:rPr>
              <a:t>ID </a:t>
            </a:r>
            <a:r>
              <a:rPr sz="900" spc="-55" dirty="0">
                <a:latin typeface="Arial"/>
                <a:cs typeface="Arial"/>
              </a:rPr>
              <a:t>exposed </a:t>
            </a:r>
            <a:r>
              <a:rPr sz="900" spc="-45" dirty="0">
                <a:latin typeface="Arial"/>
                <a:cs typeface="Arial"/>
              </a:rPr>
              <a:t>by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dirty="0">
                <a:latin typeface="Arial"/>
                <a:cs typeface="Arial"/>
              </a:rPr>
              <a:t>monitor) </a:t>
            </a:r>
            <a:r>
              <a:rPr sz="900" spc="-40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30" dirty="0">
                <a:latin typeface="Arial"/>
                <a:cs typeface="Arial"/>
              </a:rPr>
              <a:t>connector  </a:t>
            </a:r>
            <a:r>
              <a:rPr sz="900" spc="-20" dirty="0">
                <a:latin typeface="Arial"/>
                <a:cs typeface="Arial"/>
              </a:rPr>
              <a:t>property</a:t>
            </a:r>
            <a:endParaRPr sz="900" dirty="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41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...</a:t>
            </a:r>
            <a:endParaRPr sz="900" dirty="0">
              <a:latin typeface="Arial"/>
              <a:cs typeface="Arial"/>
            </a:endParaRPr>
          </a:p>
          <a:p>
            <a:pPr marL="160655" marR="225425" indent="-148590">
              <a:lnSpc>
                <a:spcPct val="102699"/>
              </a:lnSpc>
              <a:spcBef>
                <a:spcPts val="27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Bridge: </a:t>
            </a:r>
            <a:r>
              <a:rPr sz="1050" spc="-55" dirty="0">
                <a:latin typeface="Tahoma"/>
                <a:cs typeface="Tahoma"/>
              </a:rPr>
              <a:t>represent </a:t>
            </a:r>
            <a:r>
              <a:rPr sz="1050" spc="-50" dirty="0">
                <a:latin typeface="Tahoma"/>
                <a:cs typeface="Tahoma"/>
              </a:rPr>
              <a:t>an </a:t>
            </a:r>
            <a:r>
              <a:rPr sz="1050" spc="-40" dirty="0">
                <a:latin typeface="Tahoma"/>
                <a:cs typeface="Tahoma"/>
              </a:rPr>
              <a:t>external </a:t>
            </a:r>
            <a:r>
              <a:rPr sz="1050" spc="-50" dirty="0">
                <a:latin typeface="Tahoma"/>
                <a:cs typeface="Tahoma"/>
              </a:rPr>
              <a:t>encoder </a:t>
            </a:r>
            <a:r>
              <a:rPr sz="1050" spc="-45" dirty="0">
                <a:latin typeface="Tahoma"/>
                <a:cs typeface="Tahoma"/>
              </a:rPr>
              <a:t>accessible </a:t>
            </a:r>
            <a:r>
              <a:rPr sz="1050" spc="-40" dirty="0">
                <a:latin typeface="Tahoma"/>
                <a:cs typeface="Tahoma"/>
              </a:rPr>
              <a:t>through </a:t>
            </a:r>
            <a:r>
              <a:rPr sz="1050" spc="-55" dirty="0">
                <a:latin typeface="Tahoma"/>
                <a:cs typeface="Tahoma"/>
              </a:rPr>
              <a:t>a  bus </a:t>
            </a:r>
            <a:r>
              <a:rPr sz="1050" spc="-30" dirty="0">
                <a:latin typeface="Tahoma"/>
                <a:cs typeface="Tahoma"/>
              </a:rPr>
              <a:t>(spi,</a:t>
            </a:r>
            <a:r>
              <a:rPr sz="1050" spc="60" dirty="0">
                <a:latin typeface="Tahoma"/>
                <a:cs typeface="Tahoma"/>
              </a:rPr>
              <a:t> </a:t>
            </a:r>
            <a:r>
              <a:rPr sz="1050" spc="-20" dirty="0">
                <a:latin typeface="Tahoma"/>
                <a:cs typeface="Tahoma"/>
              </a:rPr>
              <a:t>i2c)</a:t>
            </a:r>
            <a:endParaRPr sz="1050" dirty="0">
              <a:latin typeface="Tahoma"/>
              <a:cs typeface="Tahoma"/>
            </a:endParaRPr>
          </a:p>
          <a:p>
            <a:pPr marL="160655" marR="9525" indent="-148590">
              <a:lnSpc>
                <a:spcPct val="102699"/>
              </a:lnSpc>
              <a:spcBef>
                <a:spcPts val="229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Encoder </a:t>
            </a:r>
            <a:r>
              <a:rPr sz="1050" spc="-55" dirty="0">
                <a:latin typeface="Tahoma"/>
                <a:cs typeface="Tahoma"/>
              </a:rPr>
              <a:t>slave: </a:t>
            </a:r>
            <a:r>
              <a:rPr sz="1050" spc="-40" dirty="0">
                <a:latin typeface="Tahoma"/>
                <a:cs typeface="Tahoma"/>
              </a:rPr>
              <a:t>pretty </a:t>
            </a:r>
            <a:r>
              <a:rPr sz="1050" spc="-45" dirty="0">
                <a:latin typeface="Tahoma"/>
                <a:cs typeface="Tahoma"/>
              </a:rPr>
              <a:t>much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70" dirty="0">
                <a:latin typeface="Tahoma"/>
                <a:cs typeface="Tahoma"/>
              </a:rPr>
              <a:t>same </a:t>
            </a:r>
            <a:r>
              <a:rPr sz="1050" spc="-25" dirty="0">
                <a:latin typeface="Tahoma"/>
                <a:cs typeface="Tahoma"/>
              </a:rPr>
              <a:t>thing </a:t>
            </a:r>
            <a:r>
              <a:rPr sz="1050" spc="-5" dirty="0">
                <a:latin typeface="Tahoma"/>
                <a:cs typeface="Tahoma"/>
              </a:rPr>
              <a:t>(still </a:t>
            </a:r>
            <a:r>
              <a:rPr sz="1050" spc="-10" dirty="0">
                <a:latin typeface="Tahoma"/>
                <a:cs typeface="Tahoma"/>
              </a:rPr>
              <a:t>don’t </a:t>
            </a:r>
            <a:r>
              <a:rPr sz="1050" spc="-45" dirty="0">
                <a:latin typeface="Tahoma"/>
                <a:cs typeface="Tahoma"/>
              </a:rPr>
              <a:t>get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45" dirty="0">
                <a:latin typeface="Tahoma"/>
                <a:cs typeface="Tahoma"/>
              </a:rPr>
              <a:t>difference)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50" dirty="0">
                <a:latin typeface="Tahoma"/>
                <a:cs typeface="Tahoma"/>
              </a:rPr>
              <a:t>FBDEV</a:t>
            </a:r>
            <a:r>
              <a:rPr sz="1050" spc="-10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emulation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" dirty="0">
                <a:latin typeface="Tahoma"/>
                <a:cs typeface="Tahoma"/>
              </a:rPr>
              <a:t>Multiple </a:t>
            </a:r>
            <a:r>
              <a:rPr sz="1050" spc="10" dirty="0">
                <a:latin typeface="Tahoma"/>
                <a:cs typeface="Tahoma"/>
              </a:rPr>
              <a:t>CRTCs, </a:t>
            </a:r>
            <a:r>
              <a:rPr sz="1050" spc="-40" dirty="0">
                <a:latin typeface="Tahoma"/>
                <a:cs typeface="Tahoma"/>
              </a:rPr>
              <a:t>Encoders </a:t>
            </a:r>
            <a:r>
              <a:rPr sz="1050" spc="-50" dirty="0">
                <a:latin typeface="Tahoma"/>
                <a:cs typeface="Tahoma"/>
              </a:rPr>
              <a:t>and</a:t>
            </a:r>
            <a:r>
              <a:rPr sz="1050" spc="114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Connectors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5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41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70" dirty="0"/>
              <a:t>Sequence </a:t>
            </a:r>
            <a:r>
              <a:rPr spc="-45" dirty="0"/>
              <a:t>Diagram:  </a:t>
            </a:r>
            <a:r>
              <a:rPr spc="-15" dirty="0"/>
              <a:t>Mode</a:t>
            </a:r>
            <a:r>
              <a:rPr spc="-105" dirty="0"/>
              <a:t> </a:t>
            </a:r>
            <a:r>
              <a:rPr spc="-25" dirty="0"/>
              <a:t>Setting</a:t>
            </a:r>
          </a:p>
        </p:txBody>
      </p:sp>
      <p:sp>
        <p:nvSpPr>
          <p:cNvPr id="3" name="object 3"/>
          <p:cNvSpPr/>
          <p:nvPr/>
        </p:nvSpPr>
        <p:spPr>
          <a:xfrm>
            <a:off x="1009889" y="607566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546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6234" y="844129"/>
            <a:ext cx="47625" cy="2501265"/>
          </a:xfrm>
          <a:custGeom>
            <a:avLst/>
            <a:gdLst/>
            <a:ahLst/>
            <a:cxnLst/>
            <a:rect l="l" t="t" r="r" b="b"/>
            <a:pathLst>
              <a:path w="47625" h="2501265">
                <a:moveTo>
                  <a:pt x="0" y="2500651"/>
                </a:moveTo>
                <a:lnTo>
                  <a:pt x="47309" y="2500651"/>
                </a:lnTo>
                <a:lnTo>
                  <a:pt x="47309" y="0"/>
                </a:lnTo>
                <a:lnTo>
                  <a:pt x="0" y="0"/>
                </a:lnTo>
                <a:lnTo>
                  <a:pt x="0" y="2500651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9831" y="605540"/>
            <a:ext cx="0" cy="340360"/>
          </a:xfrm>
          <a:custGeom>
            <a:avLst/>
            <a:gdLst/>
            <a:ahLst/>
            <a:cxnLst/>
            <a:rect l="l" t="t" r="r" b="b"/>
            <a:pathLst>
              <a:path h="340359">
                <a:moveTo>
                  <a:pt x="0" y="0"/>
                </a:moveTo>
                <a:lnTo>
                  <a:pt x="0" y="339953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9831" y="3310988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359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6176" y="945502"/>
            <a:ext cx="47625" cy="2366010"/>
          </a:xfrm>
          <a:custGeom>
            <a:avLst/>
            <a:gdLst/>
            <a:ahLst/>
            <a:cxnLst/>
            <a:rect l="l" t="t" r="r" b="b"/>
            <a:pathLst>
              <a:path w="47625" h="2366010">
                <a:moveTo>
                  <a:pt x="0" y="2365486"/>
                </a:moveTo>
                <a:lnTo>
                  <a:pt x="47309" y="2365486"/>
                </a:lnTo>
                <a:lnTo>
                  <a:pt x="47309" y="0"/>
                </a:lnTo>
                <a:lnTo>
                  <a:pt x="0" y="0"/>
                </a:lnTo>
                <a:lnTo>
                  <a:pt x="0" y="2365486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846" y="485913"/>
            <a:ext cx="166370" cy="121920"/>
          </a:xfrm>
          <a:custGeom>
            <a:avLst/>
            <a:gdLst/>
            <a:ahLst/>
            <a:cxnLst/>
            <a:rect l="l" t="t" r="r" b="b"/>
            <a:pathLst>
              <a:path w="166369" h="121920">
                <a:moveTo>
                  <a:pt x="0" y="121653"/>
                </a:moveTo>
                <a:lnTo>
                  <a:pt x="166091" y="121653"/>
                </a:lnTo>
                <a:lnTo>
                  <a:pt x="166091" y="0"/>
                </a:lnTo>
                <a:lnTo>
                  <a:pt x="0" y="0"/>
                </a:lnTo>
                <a:lnTo>
                  <a:pt x="0" y="121653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4555" y="529147"/>
            <a:ext cx="23495" cy="31750"/>
          </a:xfrm>
          <a:custGeom>
            <a:avLst/>
            <a:gdLst/>
            <a:ahLst/>
            <a:cxnLst/>
            <a:rect l="l" t="t" r="r" b="b"/>
            <a:pathLst>
              <a:path w="23494" h="31750">
                <a:moveTo>
                  <a:pt x="4476" y="0"/>
                </a:moveTo>
                <a:lnTo>
                  <a:pt x="0" y="0"/>
                </a:lnTo>
                <a:lnTo>
                  <a:pt x="0" y="23199"/>
                </a:lnTo>
                <a:lnTo>
                  <a:pt x="990" y="26227"/>
                </a:lnTo>
                <a:lnTo>
                  <a:pt x="4953" y="30328"/>
                </a:lnTo>
                <a:lnTo>
                  <a:pt x="7883" y="31329"/>
                </a:lnTo>
                <a:lnTo>
                  <a:pt x="15622" y="31329"/>
                </a:lnTo>
                <a:lnTo>
                  <a:pt x="18545" y="30328"/>
                </a:lnTo>
                <a:lnTo>
                  <a:pt x="20803" y="27991"/>
                </a:lnTo>
                <a:lnTo>
                  <a:pt x="9194" y="27991"/>
                </a:lnTo>
                <a:lnTo>
                  <a:pt x="7338" y="27252"/>
                </a:lnTo>
                <a:lnTo>
                  <a:pt x="6189" y="25821"/>
                </a:lnTo>
                <a:lnTo>
                  <a:pt x="5048" y="24367"/>
                </a:lnTo>
                <a:lnTo>
                  <a:pt x="4476" y="21983"/>
                </a:lnTo>
                <a:lnTo>
                  <a:pt x="4476" y="0"/>
                </a:lnTo>
                <a:close/>
              </a:path>
              <a:path w="23494" h="31750">
                <a:moveTo>
                  <a:pt x="23500" y="0"/>
                </a:moveTo>
                <a:lnTo>
                  <a:pt x="19024" y="0"/>
                </a:lnTo>
                <a:lnTo>
                  <a:pt x="19024" y="21983"/>
                </a:lnTo>
                <a:lnTo>
                  <a:pt x="18449" y="24367"/>
                </a:lnTo>
                <a:lnTo>
                  <a:pt x="17301" y="25821"/>
                </a:lnTo>
                <a:lnTo>
                  <a:pt x="16159" y="27252"/>
                </a:lnTo>
                <a:lnTo>
                  <a:pt x="14311" y="27991"/>
                </a:lnTo>
                <a:lnTo>
                  <a:pt x="20803" y="27991"/>
                </a:lnTo>
                <a:lnTo>
                  <a:pt x="22509" y="26227"/>
                </a:lnTo>
                <a:lnTo>
                  <a:pt x="23500" y="23199"/>
                </a:lnTo>
                <a:lnTo>
                  <a:pt x="2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443" y="535870"/>
            <a:ext cx="17780" cy="24765"/>
          </a:xfrm>
          <a:custGeom>
            <a:avLst/>
            <a:gdLst/>
            <a:ahLst/>
            <a:cxnLst/>
            <a:rect l="l" t="t" r="r" b="b"/>
            <a:pathLst>
              <a:path w="17780" h="24765">
                <a:moveTo>
                  <a:pt x="0" y="19026"/>
                </a:moveTo>
                <a:lnTo>
                  <a:pt x="0" y="22936"/>
                </a:lnTo>
                <a:lnTo>
                  <a:pt x="1457" y="23485"/>
                </a:lnTo>
                <a:lnTo>
                  <a:pt x="2844" y="23914"/>
                </a:lnTo>
                <a:lnTo>
                  <a:pt x="5479" y="24486"/>
                </a:lnTo>
                <a:lnTo>
                  <a:pt x="6746" y="24605"/>
                </a:lnTo>
                <a:lnTo>
                  <a:pt x="10884" y="24605"/>
                </a:lnTo>
                <a:lnTo>
                  <a:pt x="13177" y="23986"/>
                </a:lnTo>
                <a:lnTo>
                  <a:pt x="16512" y="21458"/>
                </a:lnTo>
                <a:lnTo>
                  <a:pt x="16603" y="21267"/>
                </a:lnTo>
                <a:lnTo>
                  <a:pt x="6690" y="21267"/>
                </a:lnTo>
                <a:lnTo>
                  <a:pt x="5376" y="21077"/>
                </a:lnTo>
                <a:lnTo>
                  <a:pt x="4047" y="20695"/>
                </a:lnTo>
                <a:lnTo>
                  <a:pt x="2719" y="20338"/>
                </a:lnTo>
                <a:lnTo>
                  <a:pt x="1370" y="19765"/>
                </a:lnTo>
                <a:lnTo>
                  <a:pt x="0" y="19026"/>
                </a:lnTo>
                <a:close/>
              </a:path>
              <a:path w="17780" h="24765">
                <a:moveTo>
                  <a:pt x="10255" y="0"/>
                </a:moveTo>
                <a:lnTo>
                  <a:pt x="6029" y="0"/>
                </a:lnTo>
                <a:lnTo>
                  <a:pt x="3847" y="596"/>
                </a:lnTo>
                <a:lnTo>
                  <a:pt x="2308" y="1788"/>
                </a:lnTo>
                <a:lnTo>
                  <a:pt x="769" y="3004"/>
                </a:lnTo>
                <a:lnTo>
                  <a:pt x="0" y="4697"/>
                </a:lnTo>
                <a:lnTo>
                  <a:pt x="0" y="8702"/>
                </a:lnTo>
                <a:lnTo>
                  <a:pt x="6784" y="13471"/>
                </a:lnTo>
                <a:lnTo>
                  <a:pt x="10307" y="14281"/>
                </a:lnTo>
                <a:lnTo>
                  <a:pt x="11767" y="14806"/>
                </a:lnTo>
                <a:lnTo>
                  <a:pt x="12431" y="15378"/>
                </a:lnTo>
                <a:lnTo>
                  <a:pt x="13096" y="15903"/>
                </a:lnTo>
                <a:lnTo>
                  <a:pt x="13428" y="16713"/>
                </a:lnTo>
                <a:lnTo>
                  <a:pt x="13428" y="18859"/>
                </a:lnTo>
                <a:lnTo>
                  <a:pt x="12959" y="19718"/>
                </a:lnTo>
                <a:lnTo>
                  <a:pt x="11083" y="20957"/>
                </a:lnTo>
                <a:lnTo>
                  <a:pt x="9739" y="21267"/>
                </a:lnTo>
                <a:lnTo>
                  <a:pt x="16603" y="21267"/>
                </a:lnTo>
                <a:lnTo>
                  <a:pt x="17344" y="19718"/>
                </a:lnTo>
                <a:lnTo>
                  <a:pt x="17344" y="15640"/>
                </a:lnTo>
                <a:lnTo>
                  <a:pt x="16785" y="14162"/>
                </a:lnTo>
                <a:lnTo>
                  <a:pt x="14553" y="12016"/>
                </a:lnTo>
                <a:lnTo>
                  <a:pt x="12673" y="11182"/>
                </a:lnTo>
                <a:lnTo>
                  <a:pt x="10027" y="10610"/>
                </a:lnTo>
                <a:lnTo>
                  <a:pt x="6825" y="9870"/>
                </a:lnTo>
                <a:lnTo>
                  <a:pt x="5525" y="9394"/>
                </a:lnTo>
                <a:lnTo>
                  <a:pt x="4237" y="8392"/>
                </a:lnTo>
                <a:lnTo>
                  <a:pt x="3917" y="7701"/>
                </a:lnTo>
                <a:lnTo>
                  <a:pt x="3917" y="5674"/>
                </a:lnTo>
                <a:lnTo>
                  <a:pt x="4377" y="4792"/>
                </a:lnTo>
                <a:lnTo>
                  <a:pt x="6218" y="3647"/>
                </a:lnTo>
                <a:lnTo>
                  <a:pt x="7600" y="3361"/>
                </a:lnTo>
                <a:lnTo>
                  <a:pt x="16226" y="3361"/>
                </a:lnTo>
                <a:lnTo>
                  <a:pt x="16226" y="1669"/>
                </a:lnTo>
                <a:lnTo>
                  <a:pt x="15182" y="1120"/>
                </a:lnTo>
                <a:lnTo>
                  <a:pt x="14043" y="691"/>
                </a:lnTo>
                <a:lnTo>
                  <a:pt x="12807" y="429"/>
                </a:lnTo>
                <a:lnTo>
                  <a:pt x="11572" y="143"/>
                </a:lnTo>
                <a:lnTo>
                  <a:pt x="10255" y="0"/>
                </a:lnTo>
                <a:close/>
              </a:path>
              <a:path w="17780" h="24765">
                <a:moveTo>
                  <a:pt x="16226" y="3361"/>
                </a:moveTo>
                <a:lnTo>
                  <a:pt x="10654" y="3361"/>
                </a:lnTo>
                <a:lnTo>
                  <a:pt x="11825" y="3504"/>
                </a:lnTo>
                <a:lnTo>
                  <a:pt x="12956" y="3767"/>
                </a:lnTo>
                <a:lnTo>
                  <a:pt x="14086" y="4053"/>
                </a:lnTo>
                <a:lnTo>
                  <a:pt x="15177" y="4482"/>
                </a:lnTo>
                <a:lnTo>
                  <a:pt x="16226" y="5030"/>
                </a:lnTo>
                <a:lnTo>
                  <a:pt x="16226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895" y="535870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4709" y="0"/>
                </a:moveTo>
                <a:lnTo>
                  <a:pt x="8007" y="0"/>
                </a:lnTo>
                <a:lnTo>
                  <a:pt x="5201" y="1120"/>
                </a:lnTo>
                <a:lnTo>
                  <a:pt x="3121" y="3385"/>
                </a:lnTo>
                <a:lnTo>
                  <a:pt x="1040" y="5626"/>
                </a:lnTo>
                <a:lnTo>
                  <a:pt x="0" y="8678"/>
                </a:lnTo>
                <a:lnTo>
                  <a:pt x="0" y="16237"/>
                </a:lnTo>
                <a:lnTo>
                  <a:pt x="1084" y="19169"/>
                </a:lnTo>
                <a:lnTo>
                  <a:pt x="3251" y="21363"/>
                </a:lnTo>
                <a:lnTo>
                  <a:pt x="5426" y="23533"/>
                </a:lnTo>
                <a:lnTo>
                  <a:pt x="8371" y="24605"/>
                </a:lnTo>
                <a:lnTo>
                  <a:pt x="13570" y="24605"/>
                </a:lnTo>
                <a:lnTo>
                  <a:pt x="20701" y="22388"/>
                </a:lnTo>
                <a:lnTo>
                  <a:pt x="20701" y="21267"/>
                </a:lnTo>
                <a:lnTo>
                  <a:pt x="9727" y="21267"/>
                </a:lnTo>
                <a:lnTo>
                  <a:pt x="7739" y="20552"/>
                </a:lnTo>
                <a:lnTo>
                  <a:pt x="4883" y="17691"/>
                </a:lnTo>
                <a:lnTo>
                  <a:pt x="4085" y="15593"/>
                </a:lnTo>
                <a:lnTo>
                  <a:pt x="3916" y="12875"/>
                </a:lnTo>
                <a:lnTo>
                  <a:pt x="21819" y="12875"/>
                </a:lnTo>
                <a:lnTo>
                  <a:pt x="21819" y="10085"/>
                </a:lnTo>
                <a:lnTo>
                  <a:pt x="4047" y="10085"/>
                </a:lnTo>
                <a:lnTo>
                  <a:pt x="4245" y="7963"/>
                </a:lnTo>
                <a:lnTo>
                  <a:pt x="4993" y="6294"/>
                </a:lnTo>
                <a:lnTo>
                  <a:pt x="6294" y="5126"/>
                </a:lnTo>
                <a:lnTo>
                  <a:pt x="7599" y="3934"/>
                </a:lnTo>
                <a:lnTo>
                  <a:pt x="9335" y="3361"/>
                </a:lnTo>
                <a:lnTo>
                  <a:pt x="19408" y="3361"/>
                </a:lnTo>
                <a:lnTo>
                  <a:pt x="19057" y="2980"/>
                </a:lnTo>
                <a:lnTo>
                  <a:pt x="17216" y="1001"/>
                </a:lnTo>
                <a:lnTo>
                  <a:pt x="14709" y="0"/>
                </a:lnTo>
                <a:close/>
              </a:path>
              <a:path w="22225" h="24765">
                <a:moveTo>
                  <a:pt x="20701" y="19026"/>
                </a:moveTo>
                <a:lnTo>
                  <a:pt x="19337" y="19765"/>
                </a:lnTo>
                <a:lnTo>
                  <a:pt x="17962" y="20338"/>
                </a:lnTo>
                <a:lnTo>
                  <a:pt x="16575" y="20695"/>
                </a:lnTo>
                <a:lnTo>
                  <a:pt x="15187" y="21077"/>
                </a:lnTo>
                <a:lnTo>
                  <a:pt x="13754" y="21267"/>
                </a:lnTo>
                <a:lnTo>
                  <a:pt x="20701" y="21267"/>
                </a:lnTo>
                <a:lnTo>
                  <a:pt x="20701" y="19026"/>
                </a:lnTo>
                <a:close/>
              </a:path>
              <a:path w="22225" h="24765">
                <a:moveTo>
                  <a:pt x="19408" y="3361"/>
                </a:moveTo>
                <a:lnTo>
                  <a:pt x="13416" y="3361"/>
                </a:lnTo>
                <a:lnTo>
                  <a:pt x="14952" y="3957"/>
                </a:lnTo>
                <a:lnTo>
                  <a:pt x="17277" y="6389"/>
                </a:lnTo>
                <a:lnTo>
                  <a:pt x="17874" y="8035"/>
                </a:lnTo>
                <a:lnTo>
                  <a:pt x="17903" y="10061"/>
                </a:lnTo>
                <a:lnTo>
                  <a:pt x="4047" y="10085"/>
                </a:lnTo>
                <a:lnTo>
                  <a:pt x="21819" y="10085"/>
                </a:lnTo>
                <a:lnTo>
                  <a:pt x="21819" y="7701"/>
                </a:lnTo>
                <a:lnTo>
                  <a:pt x="20899" y="4983"/>
                </a:lnTo>
                <a:lnTo>
                  <a:pt x="1940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5243" y="535870"/>
            <a:ext cx="13970" cy="24130"/>
          </a:xfrm>
          <a:custGeom>
            <a:avLst/>
            <a:gdLst/>
            <a:ahLst/>
            <a:cxnLst/>
            <a:rect l="l" t="t" r="r" b="b"/>
            <a:pathLst>
              <a:path w="13969" h="24129">
                <a:moveTo>
                  <a:pt x="3916" y="548"/>
                </a:moveTo>
                <a:lnTo>
                  <a:pt x="0" y="548"/>
                </a:lnTo>
                <a:lnTo>
                  <a:pt x="0" y="24057"/>
                </a:lnTo>
                <a:lnTo>
                  <a:pt x="3916" y="24057"/>
                </a:lnTo>
                <a:lnTo>
                  <a:pt x="3916" y="8869"/>
                </a:lnTo>
                <a:lnTo>
                  <a:pt x="4478" y="6866"/>
                </a:lnTo>
                <a:lnTo>
                  <a:pt x="6729" y="4053"/>
                </a:lnTo>
                <a:lnTo>
                  <a:pt x="7062" y="3910"/>
                </a:lnTo>
                <a:lnTo>
                  <a:pt x="3916" y="3910"/>
                </a:lnTo>
                <a:lnTo>
                  <a:pt x="3916" y="548"/>
                </a:lnTo>
                <a:close/>
              </a:path>
              <a:path w="13969" h="24129">
                <a:moveTo>
                  <a:pt x="13410" y="0"/>
                </a:moveTo>
                <a:lnTo>
                  <a:pt x="9742" y="0"/>
                </a:lnTo>
                <a:lnTo>
                  <a:pt x="8221" y="333"/>
                </a:lnTo>
                <a:lnTo>
                  <a:pt x="5714" y="1621"/>
                </a:lnTo>
                <a:lnTo>
                  <a:pt x="4697" y="2598"/>
                </a:lnTo>
                <a:lnTo>
                  <a:pt x="3916" y="3910"/>
                </a:lnTo>
                <a:lnTo>
                  <a:pt x="7062" y="3910"/>
                </a:lnTo>
                <a:lnTo>
                  <a:pt x="8340" y="3361"/>
                </a:lnTo>
                <a:lnTo>
                  <a:pt x="13426" y="3361"/>
                </a:lnTo>
                <a:lnTo>
                  <a:pt x="13410" y="0"/>
                </a:lnTo>
                <a:close/>
              </a:path>
              <a:path w="13969" h="24129">
                <a:moveTo>
                  <a:pt x="13426" y="3361"/>
                </a:moveTo>
                <a:lnTo>
                  <a:pt x="11033" y="3361"/>
                </a:lnTo>
                <a:lnTo>
                  <a:pt x="11575" y="3409"/>
                </a:lnTo>
                <a:lnTo>
                  <a:pt x="12065" y="3504"/>
                </a:lnTo>
                <a:lnTo>
                  <a:pt x="12554" y="3576"/>
                </a:lnTo>
                <a:lnTo>
                  <a:pt x="13008" y="3719"/>
                </a:lnTo>
                <a:lnTo>
                  <a:pt x="13428" y="3910"/>
                </a:lnTo>
                <a:lnTo>
                  <a:pt x="13426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639" y="570228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506" y="0"/>
                </a:lnTo>
              </a:path>
            </a:pathLst>
          </a:custGeom>
          <a:ln w="3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6809" y="612311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0"/>
                </a:moveTo>
                <a:lnTo>
                  <a:pt x="0" y="410909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6809" y="325354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98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3155" y="1023225"/>
            <a:ext cx="47625" cy="2230755"/>
          </a:xfrm>
          <a:custGeom>
            <a:avLst/>
            <a:gdLst/>
            <a:ahLst/>
            <a:cxnLst/>
            <a:rect l="l" t="t" r="r" b="b"/>
            <a:pathLst>
              <a:path w="47625" h="2230754">
                <a:moveTo>
                  <a:pt x="0" y="2230315"/>
                </a:moveTo>
                <a:lnTo>
                  <a:pt x="47309" y="2230315"/>
                </a:lnTo>
                <a:lnTo>
                  <a:pt x="47309" y="0"/>
                </a:lnTo>
                <a:lnTo>
                  <a:pt x="0" y="0"/>
                </a:lnTo>
                <a:lnTo>
                  <a:pt x="0" y="2230315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0171" y="874543"/>
            <a:ext cx="1399637" cy="222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8885" y="483886"/>
            <a:ext cx="262255" cy="121920"/>
          </a:xfrm>
          <a:custGeom>
            <a:avLst/>
            <a:gdLst/>
            <a:ahLst/>
            <a:cxnLst/>
            <a:rect l="l" t="t" r="r" b="b"/>
            <a:pathLst>
              <a:path w="262255" h="121920">
                <a:moveTo>
                  <a:pt x="0" y="121653"/>
                </a:moveTo>
                <a:lnTo>
                  <a:pt x="261893" y="121653"/>
                </a:lnTo>
                <a:lnTo>
                  <a:pt x="261893" y="0"/>
                </a:lnTo>
                <a:lnTo>
                  <a:pt x="0" y="0"/>
                </a:lnTo>
                <a:lnTo>
                  <a:pt x="0" y="121653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6593" y="527120"/>
            <a:ext cx="26670" cy="31115"/>
          </a:xfrm>
          <a:custGeom>
            <a:avLst/>
            <a:gdLst/>
            <a:ahLst/>
            <a:cxnLst/>
            <a:rect l="l" t="t" r="r" b="b"/>
            <a:pathLst>
              <a:path w="26669" h="31115">
                <a:moveTo>
                  <a:pt x="14878" y="0"/>
                </a:moveTo>
                <a:lnTo>
                  <a:pt x="0" y="0"/>
                </a:lnTo>
                <a:lnTo>
                  <a:pt x="0" y="30781"/>
                </a:lnTo>
                <a:lnTo>
                  <a:pt x="14849" y="30781"/>
                </a:lnTo>
                <a:lnTo>
                  <a:pt x="19246" y="29541"/>
                </a:lnTo>
                <a:lnTo>
                  <a:pt x="21659" y="27419"/>
                </a:lnTo>
                <a:lnTo>
                  <a:pt x="4477" y="27419"/>
                </a:lnTo>
                <a:lnTo>
                  <a:pt x="4477" y="3361"/>
                </a:lnTo>
                <a:lnTo>
                  <a:pt x="21678" y="3361"/>
                </a:lnTo>
                <a:lnTo>
                  <a:pt x="19279" y="1239"/>
                </a:lnTo>
                <a:lnTo>
                  <a:pt x="14878" y="0"/>
                </a:lnTo>
                <a:close/>
              </a:path>
              <a:path w="26669" h="31115">
                <a:moveTo>
                  <a:pt x="21678" y="3361"/>
                </a:moveTo>
                <a:lnTo>
                  <a:pt x="13766" y="3361"/>
                </a:lnTo>
                <a:lnTo>
                  <a:pt x="16883" y="4339"/>
                </a:lnTo>
                <a:lnTo>
                  <a:pt x="18857" y="6246"/>
                </a:lnTo>
                <a:lnTo>
                  <a:pt x="20833" y="8178"/>
                </a:lnTo>
                <a:lnTo>
                  <a:pt x="21821" y="11206"/>
                </a:lnTo>
                <a:lnTo>
                  <a:pt x="21821" y="19527"/>
                </a:lnTo>
                <a:lnTo>
                  <a:pt x="20833" y="22579"/>
                </a:lnTo>
                <a:lnTo>
                  <a:pt x="18857" y="24510"/>
                </a:lnTo>
                <a:lnTo>
                  <a:pt x="16883" y="26465"/>
                </a:lnTo>
                <a:lnTo>
                  <a:pt x="13766" y="27419"/>
                </a:lnTo>
                <a:lnTo>
                  <a:pt x="21659" y="27419"/>
                </a:lnTo>
                <a:lnTo>
                  <a:pt x="24887" y="24558"/>
                </a:lnTo>
                <a:lnTo>
                  <a:pt x="26296" y="20671"/>
                </a:lnTo>
                <a:lnTo>
                  <a:pt x="26296" y="10085"/>
                </a:lnTo>
                <a:lnTo>
                  <a:pt x="24892" y="6199"/>
                </a:lnTo>
                <a:lnTo>
                  <a:pt x="2167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9847" y="527120"/>
            <a:ext cx="24130" cy="31115"/>
          </a:xfrm>
          <a:custGeom>
            <a:avLst/>
            <a:gdLst/>
            <a:ahLst/>
            <a:cxnLst/>
            <a:rect l="l" t="t" r="r" b="b"/>
            <a:pathLst>
              <a:path w="24130" h="31115">
                <a:moveTo>
                  <a:pt x="13178" y="0"/>
                </a:moveTo>
                <a:lnTo>
                  <a:pt x="0" y="0"/>
                </a:lnTo>
                <a:lnTo>
                  <a:pt x="0" y="30781"/>
                </a:lnTo>
                <a:lnTo>
                  <a:pt x="4477" y="30781"/>
                </a:lnTo>
                <a:lnTo>
                  <a:pt x="4477" y="17906"/>
                </a:lnTo>
                <a:lnTo>
                  <a:pt x="16973" y="17906"/>
                </a:lnTo>
                <a:lnTo>
                  <a:pt x="16575" y="17453"/>
                </a:lnTo>
                <a:lnTo>
                  <a:pt x="15695" y="16809"/>
                </a:lnTo>
                <a:lnTo>
                  <a:pt x="14792" y="16523"/>
                </a:lnTo>
                <a:lnTo>
                  <a:pt x="16535" y="16022"/>
                </a:lnTo>
                <a:lnTo>
                  <a:pt x="17860" y="15116"/>
                </a:lnTo>
                <a:lnTo>
                  <a:pt x="18265" y="14544"/>
                </a:lnTo>
                <a:lnTo>
                  <a:pt x="4477" y="14544"/>
                </a:lnTo>
                <a:lnTo>
                  <a:pt x="4477" y="3361"/>
                </a:lnTo>
                <a:lnTo>
                  <a:pt x="18854" y="3361"/>
                </a:lnTo>
                <a:lnTo>
                  <a:pt x="17538" y="2241"/>
                </a:lnTo>
                <a:lnTo>
                  <a:pt x="15807" y="739"/>
                </a:lnTo>
                <a:lnTo>
                  <a:pt x="13178" y="0"/>
                </a:lnTo>
                <a:close/>
              </a:path>
              <a:path w="24130" h="31115">
                <a:moveTo>
                  <a:pt x="16973" y="17906"/>
                </a:moveTo>
                <a:lnTo>
                  <a:pt x="10593" y="17906"/>
                </a:lnTo>
                <a:lnTo>
                  <a:pt x="11880" y="18239"/>
                </a:lnTo>
                <a:lnTo>
                  <a:pt x="13769" y="19575"/>
                </a:lnTo>
                <a:lnTo>
                  <a:pt x="14746" y="20934"/>
                </a:lnTo>
                <a:lnTo>
                  <a:pt x="15753" y="22984"/>
                </a:lnTo>
                <a:lnTo>
                  <a:pt x="19768" y="30781"/>
                </a:lnTo>
                <a:lnTo>
                  <a:pt x="24059" y="30781"/>
                </a:lnTo>
                <a:lnTo>
                  <a:pt x="20020" y="22460"/>
                </a:lnTo>
                <a:lnTo>
                  <a:pt x="19157" y="20743"/>
                </a:lnTo>
                <a:lnTo>
                  <a:pt x="18294" y="19408"/>
                </a:lnTo>
                <a:lnTo>
                  <a:pt x="16973" y="17906"/>
                </a:lnTo>
                <a:close/>
              </a:path>
              <a:path w="24130" h="31115">
                <a:moveTo>
                  <a:pt x="18854" y="3361"/>
                </a:moveTo>
                <a:lnTo>
                  <a:pt x="11640" y="3361"/>
                </a:lnTo>
                <a:lnTo>
                  <a:pt x="13137" y="3838"/>
                </a:lnTo>
                <a:lnTo>
                  <a:pt x="15159" y="5698"/>
                </a:lnTo>
                <a:lnTo>
                  <a:pt x="15667" y="7105"/>
                </a:lnTo>
                <a:lnTo>
                  <a:pt x="15667" y="10777"/>
                </a:lnTo>
                <a:lnTo>
                  <a:pt x="15159" y="12183"/>
                </a:lnTo>
                <a:lnTo>
                  <a:pt x="13137" y="14091"/>
                </a:lnTo>
                <a:lnTo>
                  <a:pt x="11640" y="14544"/>
                </a:lnTo>
                <a:lnTo>
                  <a:pt x="18265" y="14544"/>
                </a:lnTo>
                <a:lnTo>
                  <a:pt x="19684" y="12541"/>
                </a:lnTo>
                <a:lnTo>
                  <a:pt x="20142" y="10920"/>
                </a:lnTo>
                <a:lnTo>
                  <a:pt x="20142" y="5960"/>
                </a:lnTo>
                <a:lnTo>
                  <a:pt x="19274" y="3719"/>
                </a:lnTo>
                <a:lnTo>
                  <a:pt x="18854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9894" y="527120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5">
                <a:moveTo>
                  <a:pt x="6592" y="0"/>
                </a:moveTo>
                <a:lnTo>
                  <a:pt x="0" y="0"/>
                </a:lnTo>
                <a:lnTo>
                  <a:pt x="0" y="30781"/>
                </a:lnTo>
                <a:lnTo>
                  <a:pt x="4477" y="30781"/>
                </a:lnTo>
                <a:lnTo>
                  <a:pt x="4477" y="3719"/>
                </a:lnTo>
                <a:lnTo>
                  <a:pt x="7967" y="3719"/>
                </a:lnTo>
                <a:lnTo>
                  <a:pt x="6592" y="0"/>
                </a:lnTo>
                <a:close/>
              </a:path>
              <a:path w="28575" h="31115">
                <a:moveTo>
                  <a:pt x="28535" y="3719"/>
                </a:moveTo>
                <a:lnTo>
                  <a:pt x="24059" y="3719"/>
                </a:lnTo>
                <a:lnTo>
                  <a:pt x="24059" y="30781"/>
                </a:lnTo>
                <a:lnTo>
                  <a:pt x="28535" y="30781"/>
                </a:lnTo>
                <a:lnTo>
                  <a:pt x="28535" y="3719"/>
                </a:lnTo>
                <a:close/>
              </a:path>
              <a:path w="28575" h="31115">
                <a:moveTo>
                  <a:pt x="7967" y="3719"/>
                </a:moveTo>
                <a:lnTo>
                  <a:pt x="4477" y="3719"/>
                </a:lnTo>
                <a:lnTo>
                  <a:pt x="12224" y="24629"/>
                </a:lnTo>
                <a:lnTo>
                  <a:pt x="16315" y="24629"/>
                </a:lnTo>
                <a:lnTo>
                  <a:pt x="17755" y="20743"/>
                </a:lnTo>
                <a:lnTo>
                  <a:pt x="14260" y="20743"/>
                </a:lnTo>
                <a:lnTo>
                  <a:pt x="7967" y="3719"/>
                </a:lnTo>
                <a:close/>
              </a:path>
              <a:path w="28575" h="31115">
                <a:moveTo>
                  <a:pt x="28535" y="0"/>
                </a:moveTo>
                <a:lnTo>
                  <a:pt x="21971" y="0"/>
                </a:lnTo>
                <a:lnTo>
                  <a:pt x="14260" y="20743"/>
                </a:lnTo>
                <a:lnTo>
                  <a:pt x="17755" y="20743"/>
                </a:lnTo>
                <a:lnTo>
                  <a:pt x="24059" y="3719"/>
                </a:lnTo>
                <a:lnTo>
                  <a:pt x="28535" y="3719"/>
                </a:lnTo>
                <a:lnTo>
                  <a:pt x="28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89194" y="525451"/>
            <a:ext cx="20955" cy="33020"/>
          </a:xfrm>
          <a:custGeom>
            <a:avLst/>
            <a:gdLst/>
            <a:ahLst/>
            <a:cxnLst/>
            <a:rect l="l" t="t" r="r" b="b"/>
            <a:pathLst>
              <a:path w="20955" h="33020">
                <a:moveTo>
                  <a:pt x="11110" y="8392"/>
                </a:moveTo>
                <a:lnTo>
                  <a:pt x="6628" y="8392"/>
                </a:lnTo>
                <a:lnTo>
                  <a:pt x="4363" y="9513"/>
                </a:lnTo>
                <a:lnTo>
                  <a:pt x="872" y="14043"/>
                </a:lnTo>
                <a:lnTo>
                  <a:pt x="0" y="17023"/>
                </a:lnTo>
                <a:lnTo>
                  <a:pt x="0" y="24391"/>
                </a:lnTo>
                <a:lnTo>
                  <a:pt x="872" y="27347"/>
                </a:lnTo>
                <a:lnTo>
                  <a:pt x="4363" y="31878"/>
                </a:lnTo>
                <a:lnTo>
                  <a:pt x="6628" y="32998"/>
                </a:lnTo>
                <a:lnTo>
                  <a:pt x="11110" y="32998"/>
                </a:lnTo>
                <a:lnTo>
                  <a:pt x="12567" y="32688"/>
                </a:lnTo>
                <a:lnTo>
                  <a:pt x="14990" y="31401"/>
                </a:lnTo>
                <a:lnTo>
                  <a:pt x="15993" y="30423"/>
                </a:lnTo>
                <a:lnTo>
                  <a:pt x="16447" y="29660"/>
                </a:lnTo>
                <a:lnTo>
                  <a:pt x="8345" y="29660"/>
                </a:lnTo>
                <a:lnTo>
                  <a:pt x="6773" y="28850"/>
                </a:lnTo>
                <a:lnTo>
                  <a:pt x="5631" y="27276"/>
                </a:lnTo>
                <a:lnTo>
                  <a:pt x="4489" y="25678"/>
                </a:lnTo>
                <a:lnTo>
                  <a:pt x="3917" y="23485"/>
                </a:lnTo>
                <a:lnTo>
                  <a:pt x="3917" y="17906"/>
                </a:lnTo>
                <a:lnTo>
                  <a:pt x="4489" y="15712"/>
                </a:lnTo>
                <a:lnTo>
                  <a:pt x="5631" y="14138"/>
                </a:lnTo>
                <a:lnTo>
                  <a:pt x="6773" y="12541"/>
                </a:lnTo>
                <a:lnTo>
                  <a:pt x="8345" y="11754"/>
                </a:lnTo>
                <a:lnTo>
                  <a:pt x="16455" y="11754"/>
                </a:lnTo>
                <a:lnTo>
                  <a:pt x="15993" y="10991"/>
                </a:lnTo>
                <a:lnTo>
                  <a:pt x="14990" y="9990"/>
                </a:lnTo>
                <a:lnTo>
                  <a:pt x="13778" y="9370"/>
                </a:lnTo>
                <a:lnTo>
                  <a:pt x="12567" y="8702"/>
                </a:lnTo>
                <a:lnTo>
                  <a:pt x="11110" y="8392"/>
                </a:lnTo>
                <a:close/>
              </a:path>
              <a:path w="20955" h="33020">
                <a:moveTo>
                  <a:pt x="20702" y="29088"/>
                </a:moveTo>
                <a:lnTo>
                  <a:pt x="16787" y="29088"/>
                </a:lnTo>
                <a:lnTo>
                  <a:pt x="16787" y="32450"/>
                </a:lnTo>
                <a:lnTo>
                  <a:pt x="20702" y="32450"/>
                </a:lnTo>
                <a:lnTo>
                  <a:pt x="20702" y="29088"/>
                </a:lnTo>
                <a:close/>
              </a:path>
              <a:path w="20955" h="33020">
                <a:moveTo>
                  <a:pt x="16455" y="11754"/>
                </a:moveTo>
                <a:lnTo>
                  <a:pt x="12343" y="11754"/>
                </a:lnTo>
                <a:lnTo>
                  <a:pt x="13917" y="12541"/>
                </a:lnTo>
                <a:lnTo>
                  <a:pt x="15063" y="14138"/>
                </a:lnTo>
                <a:lnTo>
                  <a:pt x="16213" y="15712"/>
                </a:lnTo>
                <a:lnTo>
                  <a:pt x="16787" y="17906"/>
                </a:lnTo>
                <a:lnTo>
                  <a:pt x="16787" y="23485"/>
                </a:lnTo>
                <a:lnTo>
                  <a:pt x="16213" y="25678"/>
                </a:lnTo>
                <a:lnTo>
                  <a:pt x="15063" y="27276"/>
                </a:lnTo>
                <a:lnTo>
                  <a:pt x="13917" y="28850"/>
                </a:lnTo>
                <a:lnTo>
                  <a:pt x="12343" y="29660"/>
                </a:lnTo>
                <a:lnTo>
                  <a:pt x="16447" y="29660"/>
                </a:lnTo>
                <a:lnTo>
                  <a:pt x="16787" y="29088"/>
                </a:lnTo>
                <a:lnTo>
                  <a:pt x="20702" y="29088"/>
                </a:lnTo>
                <a:lnTo>
                  <a:pt x="20702" y="12302"/>
                </a:lnTo>
                <a:lnTo>
                  <a:pt x="16787" y="12302"/>
                </a:lnTo>
                <a:lnTo>
                  <a:pt x="16455" y="11754"/>
                </a:lnTo>
                <a:close/>
              </a:path>
              <a:path w="20955" h="33020">
                <a:moveTo>
                  <a:pt x="20702" y="0"/>
                </a:moveTo>
                <a:lnTo>
                  <a:pt x="16787" y="0"/>
                </a:lnTo>
                <a:lnTo>
                  <a:pt x="16787" y="12302"/>
                </a:lnTo>
                <a:lnTo>
                  <a:pt x="20702" y="12302"/>
                </a:lnTo>
                <a:lnTo>
                  <a:pt x="20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6711" y="533844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4708" y="0"/>
                </a:moveTo>
                <a:lnTo>
                  <a:pt x="8008" y="0"/>
                </a:lnTo>
                <a:lnTo>
                  <a:pt x="5200" y="1120"/>
                </a:lnTo>
                <a:lnTo>
                  <a:pt x="3121" y="3385"/>
                </a:lnTo>
                <a:lnTo>
                  <a:pt x="1039" y="5626"/>
                </a:lnTo>
                <a:lnTo>
                  <a:pt x="0" y="8678"/>
                </a:lnTo>
                <a:lnTo>
                  <a:pt x="0" y="16237"/>
                </a:lnTo>
                <a:lnTo>
                  <a:pt x="1082" y="19169"/>
                </a:lnTo>
                <a:lnTo>
                  <a:pt x="3252" y="21363"/>
                </a:lnTo>
                <a:lnTo>
                  <a:pt x="5424" y="23533"/>
                </a:lnTo>
                <a:lnTo>
                  <a:pt x="8371" y="24605"/>
                </a:lnTo>
                <a:lnTo>
                  <a:pt x="13569" y="24605"/>
                </a:lnTo>
                <a:lnTo>
                  <a:pt x="20700" y="22388"/>
                </a:lnTo>
                <a:lnTo>
                  <a:pt x="20700" y="21267"/>
                </a:lnTo>
                <a:lnTo>
                  <a:pt x="9727" y="21267"/>
                </a:lnTo>
                <a:lnTo>
                  <a:pt x="7739" y="20552"/>
                </a:lnTo>
                <a:lnTo>
                  <a:pt x="4883" y="17691"/>
                </a:lnTo>
                <a:lnTo>
                  <a:pt x="4084" y="15593"/>
                </a:lnTo>
                <a:lnTo>
                  <a:pt x="3917" y="12875"/>
                </a:lnTo>
                <a:lnTo>
                  <a:pt x="21821" y="12875"/>
                </a:lnTo>
                <a:lnTo>
                  <a:pt x="21821" y="10085"/>
                </a:lnTo>
                <a:lnTo>
                  <a:pt x="4046" y="10085"/>
                </a:lnTo>
                <a:lnTo>
                  <a:pt x="4244" y="7963"/>
                </a:lnTo>
                <a:lnTo>
                  <a:pt x="4992" y="6294"/>
                </a:lnTo>
                <a:lnTo>
                  <a:pt x="6294" y="5126"/>
                </a:lnTo>
                <a:lnTo>
                  <a:pt x="7598" y="3934"/>
                </a:lnTo>
                <a:lnTo>
                  <a:pt x="9336" y="3361"/>
                </a:lnTo>
                <a:lnTo>
                  <a:pt x="19408" y="3361"/>
                </a:lnTo>
                <a:lnTo>
                  <a:pt x="19057" y="2980"/>
                </a:lnTo>
                <a:lnTo>
                  <a:pt x="17217" y="1001"/>
                </a:lnTo>
                <a:lnTo>
                  <a:pt x="14708" y="0"/>
                </a:lnTo>
                <a:close/>
              </a:path>
              <a:path w="22225" h="24765">
                <a:moveTo>
                  <a:pt x="20700" y="19026"/>
                </a:moveTo>
                <a:lnTo>
                  <a:pt x="19339" y="19765"/>
                </a:lnTo>
                <a:lnTo>
                  <a:pt x="17963" y="20314"/>
                </a:lnTo>
                <a:lnTo>
                  <a:pt x="15187" y="21077"/>
                </a:lnTo>
                <a:lnTo>
                  <a:pt x="13755" y="21267"/>
                </a:lnTo>
                <a:lnTo>
                  <a:pt x="20700" y="21267"/>
                </a:lnTo>
                <a:lnTo>
                  <a:pt x="20700" y="19026"/>
                </a:lnTo>
                <a:close/>
              </a:path>
              <a:path w="22225" h="24765">
                <a:moveTo>
                  <a:pt x="19408" y="3361"/>
                </a:moveTo>
                <a:lnTo>
                  <a:pt x="13416" y="3361"/>
                </a:lnTo>
                <a:lnTo>
                  <a:pt x="14951" y="3957"/>
                </a:lnTo>
                <a:lnTo>
                  <a:pt x="17276" y="6389"/>
                </a:lnTo>
                <a:lnTo>
                  <a:pt x="17875" y="8035"/>
                </a:lnTo>
                <a:lnTo>
                  <a:pt x="17903" y="10061"/>
                </a:lnTo>
                <a:lnTo>
                  <a:pt x="4046" y="10085"/>
                </a:lnTo>
                <a:lnTo>
                  <a:pt x="21821" y="10085"/>
                </a:lnTo>
                <a:lnTo>
                  <a:pt x="21821" y="7701"/>
                </a:lnTo>
                <a:lnTo>
                  <a:pt x="20900" y="4983"/>
                </a:lnTo>
                <a:lnTo>
                  <a:pt x="1940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42261" y="534392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60" h="24129">
                <a:moveTo>
                  <a:pt x="4005" y="0"/>
                </a:moveTo>
                <a:lnTo>
                  <a:pt x="0" y="0"/>
                </a:lnTo>
                <a:lnTo>
                  <a:pt x="8621" y="23509"/>
                </a:lnTo>
                <a:lnTo>
                  <a:pt x="13762" y="23509"/>
                </a:lnTo>
                <a:lnTo>
                  <a:pt x="15143" y="19741"/>
                </a:lnTo>
                <a:lnTo>
                  <a:pt x="11191" y="19741"/>
                </a:lnTo>
                <a:lnTo>
                  <a:pt x="4005" y="0"/>
                </a:lnTo>
                <a:close/>
              </a:path>
              <a:path w="22860" h="24129">
                <a:moveTo>
                  <a:pt x="22381" y="0"/>
                </a:moveTo>
                <a:lnTo>
                  <a:pt x="18378" y="0"/>
                </a:lnTo>
                <a:lnTo>
                  <a:pt x="11191" y="19741"/>
                </a:lnTo>
                <a:lnTo>
                  <a:pt x="15143" y="1974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72678" y="568201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08" y="0"/>
                </a:lnTo>
              </a:path>
            </a:pathLst>
          </a:custGeom>
          <a:ln w="3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7429" y="490657"/>
            <a:ext cx="179070" cy="121920"/>
          </a:xfrm>
          <a:custGeom>
            <a:avLst/>
            <a:gdLst/>
            <a:ahLst/>
            <a:cxnLst/>
            <a:rect l="l" t="t" r="r" b="b"/>
            <a:pathLst>
              <a:path w="179069" h="121920">
                <a:moveTo>
                  <a:pt x="0" y="121654"/>
                </a:moveTo>
                <a:lnTo>
                  <a:pt x="178762" y="121654"/>
                </a:lnTo>
                <a:lnTo>
                  <a:pt x="178762" y="0"/>
                </a:lnTo>
                <a:lnTo>
                  <a:pt x="0" y="0"/>
                </a:lnTo>
                <a:lnTo>
                  <a:pt x="0" y="121654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3458" y="533319"/>
            <a:ext cx="25400" cy="32384"/>
          </a:xfrm>
          <a:custGeom>
            <a:avLst/>
            <a:gdLst/>
            <a:ahLst/>
            <a:cxnLst/>
            <a:rect l="l" t="t" r="r" b="b"/>
            <a:pathLst>
              <a:path w="25400" h="32384">
                <a:moveTo>
                  <a:pt x="17112" y="0"/>
                </a:moveTo>
                <a:lnTo>
                  <a:pt x="10519" y="0"/>
                </a:lnTo>
                <a:lnTo>
                  <a:pt x="6795" y="1430"/>
                </a:lnTo>
                <a:lnTo>
                  <a:pt x="1359" y="7129"/>
                </a:lnTo>
                <a:lnTo>
                  <a:pt x="0" y="11015"/>
                </a:lnTo>
                <a:lnTo>
                  <a:pt x="0" y="20886"/>
                </a:lnTo>
                <a:lnTo>
                  <a:pt x="1359" y="24772"/>
                </a:lnTo>
                <a:lnTo>
                  <a:pt x="4074" y="27634"/>
                </a:lnTo>
                <a:lnTo>
                  <a:pt x="6795" y="30471"/>
                </a:lnTo>
                <a:lnTo>
                  <a:pt x="10519" y="31901"/>
                </a:lnTo>
                <a:lnTo>
                  <a:pt x="17088" y="31901"/>
                </a:lnTo>
                <a:lnTo>
                  <a:pt x="25178" y="29112"/>
                </a:lnTo>
                <a:lnTo>
                  <a:pt x="25178" y="28540"/>
                </a:lnTo>
                <a:lnTo>
                  <a:pt x="11942" y="28540"/>
                </a:lnTo>
                <a:lnTo>
                  <a:pt x="9212" y="27467"/>
                </a:lnTo>
                <a:lnTo>
                  <a:pt x="7317" y="25297"/>
                </a:lnTo>
                <a:lnTo>
                  <a:pt x="5421" y="23151"/>
                </a:lnTo>
                <a:lnTo>
                  <a:pt x="4477" y="20028"/>
                </a:lnTo>
                <a:lnTo>
                  <a:pt x="4477" y="11873"/>
                </a:lnTo>
                <a:lnTo>
                  <a:pt x="5421" y="8774"/>
                </a:lnTo>
                <a:lnTo>
                  <a:pt x="9212" y="4434"/>
                </a:lnTo>
                <a:lnTo>
                  <a:pt x="11942" y="3361"/>
                </a:lnTo>
                <a:lnTo>
                  <a:pt x="25178" y="3361"/>
                </a:lnTo>
                <a:lnTo>
                  <a:pt x="25178" y="2813"/>
                </a:lnTo>
                <a:lnTo>
                  <a:pt x="23726" y="1883"/>
                </a:lnTo>
                <a:lnTo>
                  <a:pt x="22173" y="1168"/>
                </a:lnTo>
                <a:lnTo>
                  <a:pt x="20519" y="715"/>
                </a:lnTo>
                <a:lnTo>
                  <a:pt x="18869" y="238"/>
                </a:lnTo>
                <a:lnTo>
                  <a:pt x="17112" y="0"/>
                </a:lnTo>
                <a:close/>
              </a:path>
              <a:path w="25400" h="32384">
                <a:moveTo>
                  <a:pt x="25178" y="24629"/>
                </a:moveTo>
                <a:lnTo>
                  <a:pt x="23757" y="25941"/>
                </a:lnTo>
                <a:lnTo>
                  <a:pt x="22240" y="26918"/>
                </a:lnTo>
                <a:lnTo>
                  <a:pt x="20631" y="27562"/>
                </a:lnTo>
                <a:lnTo>
                  <a:pt x="19024" y="28230"/>
                </a:lnTo>
                <a:lnTo>
                  <a:pt x="17314" y="28540"/>
                </a:lnTo>
                <a:lnTo>
                  <a:pt x="25178" y="28540"/>
                </a:lnTo>
                <a:lnTo>
                  <a:pt x="25178" y="24629"/>
                </a:lnTo>
                <a:close/>
              </a:path>
              <a:path w="25400" h="32384">
                <a:moveTo>
                  <a:pt x="25178" y="3361"/>
                </a:moveTo>
                <a:lnTo>
                  <a:pt x="17314" y="3361"/>
                </a:lnTo>
                <a:lnTo>
                  <a:pt x="19024" y="3695"/>
                </a:lnTo>
                <a:lnTo>
                  <a:pt x="22240" y="4983"/>
                </a:lnTo>
                <a:lnTo>
                  <a:pt x="23757" y="5960"/>
                </a:lnTo>
                <a:lnTo>
                  <a:pt x="25178" y="7272"/>
                </a:lnTo>
                <a:lnTo>
                  <a:pt x="2517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5353" y="533891"/>
            <a:ext cx="24130" cy="31115"/>
          </a:xfrm>
          <a:custGeom>
            <a:avLst/>
            <a:gdLst/>
            <a:ahLst/>
            <a:cxnLst/>
            <a:rect l="l" t="t" r="r" b="b"/>
            <a:pathLst>
              <a:path w="24130" h="31115">
                <a:moveTo>
                  <a:pt x="13178" y="0"/>
                </a:moveTo>
                <a:lnTo>
                  <a:pt x="0" y="0"/>
                </a:lnTo>
                <a:lnTo>
                  <a:pt x="0" y="30757"/>
                </a:lnTo>
                <a:lnTo>
                  <a:pt x="4475" y="30757"/>
                </a:lnTo>
                <a:lnTo>
                  <a:pt x="4475" y="17906"/>
                </a:lnTo>
                <a:lnTo>
                  <a:pt x="16993" y="17906"/>
                </a:lnTo>
                <a:lnTo>
                  <a:pt x="16575" y="17429"/>
                </a:lnTo>
                <a:lnTo>
                  <a:pt x="15695" y="16785"/>
                </a:lnTo>
                <a:lnTo>
                  <a:pt x="14792" y="16499"/>
                </a:lnTo>
                <a:lnTo>
                  <a:pt x="16535" y="15998"/>
                </a:lnTo>
                <a:lnTo>
                  <a:pt x="17860" y="15092"/>
                </a:lnTo>
                <a:lnTo>
                  <a:pt x="18247" y="14544"/>
                </a:lnTo>
                <a:lnTo>
                  <a:pt x="4475" y="14544"/>
                </a:lnTo>
                <a:lnTo>
                  <a:pt x="4475" y="3361"/>
                </a:lnTo>
                <a:lnTo>
                  <a:pt x="18860" y="3361"/>
                </a:lnTo>
                <a:lnTo>
                  <a:pt x="17536" y="2217"/>
                </a:lnTo>
                <a:lnTo>
                  <a:pt x="15805" y="739"/>
                </a:lnTo>
                <a:lnTo>
                  <a:pt x="13178" y="0"/>
                </a:lnTo>
                <a:close/>
              </a:path>
              <a:path w="24130" h="31115">
                <a:moveTo>
                  <a:pt x="16993" y="17906"/>
                </a:moveTo>
                <a:lnTo>
                  <a:pt x="10593" y="17906"/>
                </a:lnTo>
                <a:lnTo>
                  <a:pt x="11880" y="18239"/>
                </a:lnTo>
                <a:lnTo>
                  <a:pt x="13769" y="19575"/>
                </a:lnTo>
                <a:lnTo>
                  <a:pt x="14744" y="20910"/>
                </a:lnTo>
                <a:lnTo>
                  <a:pt x="15753" y="22960"/>
                </a:lnTo>
                <a:lnTo>
                  <a:pt x="19765" y="30757"/>
                </a:lnTo>
                <a:lnTo>
                  <a:pt x="24057" y="30757"/>
                </a:lnTo>
                <a:lnTo>
                  <a:pt x="20020" y="22436"/>
                </a:lnTo>
                <a:lnTo>
                  <a:pt x="19157" y="20743"/>
                </a:lnTo>
                <a:lnTo>
                  <a:pt x="18294" y="19384"/>
                </a:lnTo>
                <a:lnTo>
                  <a:pt x="16993" y="17906"/>
                </a:lnTo>
                <a:close/>
              </a:path>
              <a:path w="24130" h="31115">
                <a:moveTo>
                  <a:pt x="18860" y="3361"/>
                </a:moveTo>
                <a:lnTo>
                  <a:pt x="11637" y="3361"/>
                </a:lnTo>
                <a:lnTo>
                  <a:pt x="13137" y="3814"/>
                </a:lnTo>
                <a:lnTo>
                  <a:pt x="14146" y="4768"/>
                </a:lnTo>
                <a:lnTo>
                  <a:pt x="15159" y="5698"/>
                </a:lnTo>
                <a:lnTo>
                  <a:pt x="15664" y="7081"/>
                </a:lnTo>
                <a:lnTo>
                  <a:pt x="15664" y="10777"/>
                </a:lnTo>
                <a:lnTo>
                  <a:pt x="15159" y="12159"/>
                </a:lnTo>
                <a:lnTo>
                  <a:pt x="13137" y="14067"/>
                </a:lnTo>
                <a:lnTo>
                  <a:pt x="11637" y="14544"/>
                </a:lnTo>
                <a:lnTo>
                  <a:pt x="18247" y="14544"/>
                </a:lnTo>
                <a:lnTo>
                  <a:pt x="18769" y="13805"/>
                </a:lnTo>
                <a:lnTo>
                  <a:pt x="19684" y="12517"/>
                </a:lnTo>
                <a:lnTo>
                  <a:pt x="20142" y="10896"/>
                </a:lnTo>
                <a:lnTo>
                  <a:pt x="20142" y="5960"/>
                </a:lnTo>
                <a:lnTo>
                  <a:pt x="19274" y="3719"/>
                </a:lnTo>
                <a:lnTo>
                  <a:pt x="18860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7715" y="533891"/>
            <a:ext cx="27305" cy="31115"/>
          </a:xfrm>
          <a:custGeom>
            <a:avLst/>
            <a:gdLst/>
            <a:ahLst/>
            <a:cxnLst/>
            <a:rect l="l" t="t" r="r" b="b"/>
            <a:pathLst>
              <a:path w="27305" h="31115">
                <a:moveTo>
                  <a:pt x="15667" y="3361"/>
                </a:moveTo>
                <a:lnTo>
                  <a:pt x="11191" y="3361"/>
                </a:lnTo>
                <a:lnTo>
                  <a:pt x="11191" y="30757"/>
                </a:lnTo>
                <a:lnTo>
                  <a:pt x="15667" y="30757"/>
                </a:lnTo>
                <a:lnTo>
                  <a:pt x="15667" y="3361"/>
                </a:lnTo>
                <a:close/>
              </a:path>
              <a:path w="27305" h="31115">
                <a:moveTo>
                  <a:pt x="26859" y="0"/>
                </a:moveTo>
                <a:lnTo>
                  <a:pt x="0" y="0"/>
                </a:lnTo>
                <a:lnTo>
                  <a:pt x="0" y="3361"/>
                </a:lnTo>
                <a:lnTo>
                  <a:pt x="26859" y="3361"/>
                </a:lnTo>
                <a:lnTo>
                  <a:pt x="26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4315" y="533319"/>
            <a:ext cx="25400" cy="32384"/>
          </a:xfrm>
          <a:custGeom>
            <a:avLst/>
            <a:gdLst/>
            <a:ahLst/>
            <a:cxnLst/>
            <a:rect l="l" t="t" r="r" b="b"/>
            <a:pathLst>
              <a:path w="25400" h="32384">
                <a:moveTo>
                  <a:pt x="17112" y="0"/>
                </a:moveTo>
                <a:lnTo>
                  <a:pt x="10519" y="0"/>
                </a:lnTo>
                <a:lnTo>
                  <a:pt x="6795" y="1430"/>
                </a:lnTo>
                <a:lnTo>
                  <a:pt x="1359" y="7129"/>
                </a:lnTo>
                <a:lnTo>
                  <a:pt x="0" y="11015"/>
                </a:lnTo>
                <a:lnTo>
                  <a:pt x="0" y="20886"/>
                </a:lnTo>
                <a:lnTo>
                  <a:pt x="1359" y="24772"/>
                </a:lnTo>
                <a:lnTo>
                  <a:pt x="4074" y="27634"/>
                </a:lnTo>
                <a:lnTo>
                  <a:pt x="6795" y="30471"/>
                </a:lnTo>
                <a:lnTo>
                  <a:pt x="10519" y="31901"/>
                </a:lnTo>
                <a:lnTo>
                  <a:pt x="17090" y="31901"/>
                </a:lnTo>
                <a:lnTo>
                  <a:pt x="25178" y="29112"/>
                </a:lnTo>
                <a:lnTo>
                  <a:pt x="25178" y="28540"/>
                </a:lnTo>
                <a:lnTo>
                  <a:pt x="11942" y="28540"/>
                </a:lnTo>
                <a:lnTo>
                  <a:pt x="9212" y="27467"/>
                </a:lnTo>
                <a:lnTo>
                  <a:pt x="7317" y="25297"/>
                </a:lnTo>
                <a:lnTo>
                  <a:pt x="5424" y="23151"/>
                </a:lnTo>
                <a:lnTo>
                  <a:pt x="4477" y="20028"/>
                </a:lnTo>
                <a:lnTo>
                  <a:pt x="4477" y="11873"/>
                </a:lnTo>
                <a:lnTo>
                  <a:pt x="5424" y="8774"/>
                </a:lnTo>
                <a:lnTo>
                  <a:pt x="9212" y="4434"/>
                </a:lnTo>
                <a:lnTo>
                  <a:pt x="11942" y="3361"/>
                </a:lnTo>
                <a:lnTo>
                  <a:pt x="25178" y="3361"/>
                </a:lnTo>
                <a:lnTo>
                  <a:pt x="25178" y="2813"/>
                </a:lnTo>
                <a:lnTo>
                  <a:pt x="23728" y="1883"/>
                </a:lnTo>
                <a:lnTo>
                  <a:pt x="22173" y="1168"/>
                </a:lnTo>
                <a:lnTo>
                  <a:pt x="20519" y="715"/>
                </a:lnTo>
                <a:lnTo>
                  <a:pt x="18869" y="238"/>
                </a:lnTo>
                <a:lnTo>
                  <a:pt x="17112" y="0"/>
                </a:lnTo>
                <a:close/>
              </a:path>
              <a:path w="25400" h="32384">
                <a:moveTo>
                  <a:pt x="25178" y="24629"/>
                </a:moveTo>
                <a:lnTo>
                  <a:pt x="23757" y="25941"/>
                </a:lnTo>
                <a:lnTo>
                  <a:pt x="22240" y="26918"/>
                </a:lnTo>
                <a:lnTo>
                  <a:pt x="20631" y="27562"/>
                </a:lnTo>
                <a:lnTo>
                  <a:pt x="19024" y="28230"/>
                </a:lnTo>
                <a:lnTo>
                  <a:pt x="17317" y="28540"/>
                </a:lnTo>
                <a:lnTo>
                  <a:pt x="25178" y="28540"/>
                </a:lnTo>
                <a:lnTo>
                  <a:pt x="25178" y="24629"/>
                </a:lnTo>
                <a:close/>
              </a:path>
              <a:path w="25400" h="32384">
                <a:moveTo>
                  <a:pt x="25178" y="3361"/>
                </a:moveTo>
                <a:lnTo>
                  <a:pt x="17317" y="3361"/>
                </a:lnTo>
                <a:lnTo>
                  <a:pt x="19024" y="3695"/>
                </a:lnTo>
                <a:lnTo>
                  <a:pt x="22240" y="4983"/>
                </a:lnTo>
                <a:lnTo>
                  <a:pt x="23757" y="5960"/>
                </a:lnTo>
                <a:lnTo>
                  <a:pt x="25178" y="7272"/>
                </a:lnTo>
                <a:lnTo>
                  <a:pt x="2517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01222" y="574973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175" y="0"/>
                </a:lnTo>
              </a:path>
            </a:pathLst>
          </a:custGeom>
          <a:ln w="3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7973" y="480524"/>
            <a:ext cx="290830" cy="121920"/>
          </a:xfrm>
          <a:custGeom>
            <a:avLst/>
            <a:gdLst/>
            <a:ahLst/>
            <a:cxnLst/>
            <a:rect l="l" t="t" r="r" b="b"/>
            <a:pathLst>
              <a:path w="290829" h="121920">
                <a:moveTo>
                  <a:pt x="0" y="121654"/>
                </a:moveTo>
                <a:lnTo>
                  <a:pt x="290786" y="121654"/>
                </a:lnTo>
                <a:lnTo>
                  <a:pt x="290786" y="0"/>
                </a:lnTo>
                <a:lnTo>
                  <a:pt x="0" y="0"/>
                </a:lnTo>
                <a:lnTo>
                  <a:pt x="0" y="121654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935" y="507539"/>
            <a:ext cx="290830" cy="121920"/>
          </a:xfrm>
          <a:custGeom>
            <a:avLst/>
            <a:gdLst/>
            <a:ahLst/>
            <a:cxnLst/>
            <a:rect l="l" t="t" r="r" b="b"/>
            <a:pathLst>
              <a:path w="290829" h="121920">
                <a:moveTo>
                  <a:pt x="0" y="121653"/>
                </a:moveTo>
                <a:lnTo>
                  <a:pt x="290786" y="121653"/>
                </a:lnTo>
                <a:lnTo>
                  <a:pt x="290786" y="0"/>
                </a:lnTo>
                <a:lnTo>
                  <a:pt x="0" y="0"/>
                </a:lnTo>
                <a:lnTo>
                  <a:pt x="0" y="121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0935" y="507539"/>
            <a:ext cx="290830" cy="121920"/>
          </a:xfrm>
          <a:custGeom>
            <a:avLst/>
            <a:gdLst/>
            <a:ahLst/>
            <a:cxnLst/>
            <a:rect l="l" t="t" r="r" b="b"/>
            <a:pathLst>
              <a:path w="290829" h="121920">
                <a:moveTo>
                  <a:pt x="0" y="121653"/>
                </a:moveTo>
                <a:lnTo>
                  <a:pt x="290786" y="121653"/>
                </a:lnTo>
                <a:lnTo>
                  <a:pt x="290786" y="0"/>
                </a:lnTo>
                <a:lnTo>
                  <a:pt x="0" y="0"/>
                </a:lnTo>
                <a:lnTo>
                  <a:pt x="0" y="121653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96962" y="550224"/>
            <a:ext cx="25400" cy="32384"/>
          </a:xfrm>
          <a:custGeom>
            <a:avLst/>
            <a:gdLst/>
            <a:ahLst/>
            <a:cxnLst/>
            <a:rect l="l" t="t" r="r" b="b"/>
            <a:pathLst>
              <a:path w="25400" h="32384">
                <a:moveTo>
                  <a:pt x="17119" y="0"/>
                </a:moveTo>
                <a:lnTo>
                  <a:pt x="10514" y="0"/>
                </a:lnTo>
                <a:lnTo>
                  <a:pt x="6795" y="1430"/>
                </a:lnTo>
                <a:lnTo>
                  <a:pt x="1359" y="7129"/>
                </a:lnTo>
                <a:lnTo>
                  <a:pt x="0" y="11015"/>
                </a:lnTo>
                <a:lnTo>
                  <a:pt x="0" y="20886"/>
                </a:lnTo>
                <a:lnTo>
                  <a:pt x="1359" y="24772"/>
                </a:lnTo>
                <a:lnTo>
                  <a:pt x="6795" y="30471"/>
                </a:lnTo>
                <a:lnTo>
                  <a:pt x="10514" y="31901"/>
                </a:lnTo>
                <a:lnTo>
                  <a:pt x="17095" y="31901"/>
                </a:lnTo>
                <a:lnTo>
                  <a:pt x="18835" y="31663"/>
                </a:lnTo>
                <a:lnTo>
                  <a:pt x="20481" y="31186"/>
                </a:lnTo>
                <a:lnTo>
                  <a:pt x="22126" y="30733"/>
                </a:lnTo>
                <a:lnTo>
                  <a:pt x="23699" y="30018"/>
                </a:lnTo>
                <a:lnTo>
                  <a:pt x="25178" y="29088"/>
                </a:lnTo>
                <a:lnTo>
                  <a:pt x="25178" y="28540"/>
                </a:lnTo>
                <a:lnTo>
                  <a:pt x="11945" y="28540"/>
                </a:lnTo>
                <a:lnTo>
                  <a:pt x="9203" y="27467"/>
                </a:lnTo>
                <a:lnTo>
                  <a:pt x="7319" y="25297"/>
                </a:lnTo>
                <a:lnTo>
                  <a:pt x="5412" y="23127"/>
                </a:lnTo>
                <a:lnTo>
                  <a:pt x="4482" y="20028"/>
                </a:lnTo>
                <a:lnTo>
                  <a:pt x="4482" y="11873"/>
                </a:lnTo>
                <a:lnTo>
                  <a:pt x="5412" y="8750"/>
                </a:lnTo>
                <a:lnTo>
                  <a:pt x="7319" y="6604"/>
                </a:lnTo>
                <a:lnTo>
                  <a:pt x="9203" y="4434"/>
                </a:lnTo>
                <a:lnTo>
                  <a:pt x="11945" y="3361"/>
                </a:lnTo>
                <a:lnTo>
                  <a:pt x="25178" y="3361"/>
                </a:lnTo>
                <a:lnTo>
                  <a:pt x="25178" y="2789"/>
                </a:lnTo>
                <a:lnTo>
                  <a:pt x="23723" y="1859"/>
                </a:lnTo>
                <a:lnTo>
                  <a:pt x="22173" y="1168"/>
                </a:lnTo>
                <a:lnTo>
                  <a:pt x="20528" y="691"/>
                </a:lnTo>
                <a:lnTo>
                  <a:pt x="18859" y="238"/>
                </a:lnTo>
                <a:lnTo>
                  <a:pt x="17119" y="0"/>
                </a:lnTo>
                <a:close/>
              </a:path>
              <a:path w="25400" h="32384">
                <a:moveTo>
                  <a:pt x="25178" y="24605"/>
                </a:moveTo>
                <a:lnTo>
                  <a:pt x="23747" y="25917"/>
                </a:lnTo>
                <a:lnTo>
                  <a:pt x="22245" y="26918"/>
                </a:lnTo>
                <a:lnTo>
                  <a:pt x="19026" y="28206"/>
                </a:lnTo>
                <a:lnTo>
                  <a:pt x="17310" y="28540"/>
                </a:lnTo>
                <a:lnTo>
                  <a:pt x="25178" y="28540"/>
                </a:lnTo>
                <a:lnTo>
                  <a:pt x="25178" y="24605"/>
                </a:lnTo>
                <a:close/>
              </a:path>
              <a:path w="25400" h="32384">
                <a:moveTo>
                  <a:pt x="25178" y="3361"/>
                </a:moveTo>
                <a:lnTo>
                  <a:pt x="17310" y="3361"/>
                </a:lnTo>
                <a:lnTo>
                  <a:pt x="19026" y="3671"/>
                </a:lnTo>
                <a:lnTo>
                  <a:pt x="20624" y="4339"/>
                </a:lnTo>
                <a:lnTo>
                  <a:pt x="22245" y="4983"/>
                </a:lnTo>
                <a:lnTo>
                  <a:pt x="23747" y="5960"/>
                </a:lnTo>
                <a:lnTo>
                  <a:pt x="25178" y="7272"/>
                </a:lnTo>
                <a:lnTo>
                  <a:pt x="2517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7171" y="557496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89" h="24765">
                <a:moveTo>
                  <a:pt x="13948" y="0"/>
                </a:moveTo>
                <a:lnTo>
                  <a:pt x="7319" y="0"/>
                </a:lnTo>
                <a:lnTo>
                  <a:pt x="4720" y="1096"/>
                </a:lnTo>
                <a:lnTo>
                  <a:pt x="953" y="5436"/>
                </a:lnTo>
                <a:lnTo>
                  <a:pt x="0" y="8464"/>
                </a:lnTo>
                <a:lnTo>
                  <a:pt x="0" y="16141"/>
                </a:lnTo>
                <a:lnTo>
                  <a:pt x="953" y="19169"/>
                </a:lnTo>
                <a:lnTo>
                  <a:pt x="2837" y="21339"/>
                </a:lnTo>
                <a:lnTo>
                  <a:pt x="4720" y="23533"/>
                </a:lnTo>
                <a:lnTo>
                  <a:pt x="7319" y="24629"/>
                </a:lnTo>
                <a:lnTo>
                  <a:pt x="13948" y="24629"/>
                </a:lnTo>
                <a:lnTo>
                  <a:pt x="16547" y="23533"/>
                </a:lnTo>
                <a:lnTo>
                  <a:pt x="18430" y="21339"/>
                </a:lnTo>
                <a:lnTo>
                  <a:pt x="8559" y="21267"/>
                </a:lnTo>
                <a:lnTo>
                  <a:pt x="6914" y="20457"/>
                </a:lnTo>
                <a:lnTo>
                  <a:pt x="4530" y="17262"/>
                </a:lnTo>
                <a:lnTo>
                  <a:pt x="3934" y="15092"/>
                </a:lnTo>
                <a:lnTo>
                  <a:pt x="3934" y="9537"/>
                </a:lnTo>
                <a:lnTo>
                  <a:pt x="4530" y="7343"/>
                </a:lnTo>
                <a:lnTo>
                  <a:pt x="5722" y="5746"/>
                </a:lnTo>
                <a:lnTo>
                  <a:pt x="6938" y="4148"/>
                </a:lnTo>
                <a:lnTo>
                  <a:pt x="8583" y="3361"/>
                </a:lnTo>
                <a:lnTo>
                  <a:pt x="18513" y="3361"/>
                </a:lnTo>
                <a:lnTo>
                  <a:pt x="16547" y="1096"/>
                </a:lnTo>
                <a:lnTo>
                  <a:pt x="13948" y="0"/>
                </a:lnTo>
                <a:close/>
              </a:path>
              <a:path w="21589" h="24765">
                <a:moveTo>
                  <a:pt x="18513" y="3361"/>
                </a:moveTo>
                <a:lnTo>
                  <a:pt x="12708" y="3361"/>
                </a:lnTo>
                <a:lnTo>
                  <a:pt x="14353" y="4172"/>
                </a:lnTo>
                <a:lnTo>
                  <a:pt x="16737" y="7367"/>
                </a:lnTo>
                <a:lnTo>
                  <a:pt x="17357" y="9561"/>
                </a:lnTo>
                <a:lnTo>
                  <a:pt x="17357" y="15068"/>
                </a:lnTo>
                <a:lnTo>
                  <a:pt x="16737" y="17262"/>
                </a:lnTo>
                <a:lnTo>
                  <a:pt x="14353" y="20457"/>
                </a:lnTo>
                <a:lnTo>
                  <a:pt x="12708" y="21267"/>
                </a:lnTo>
                <a:lnTo>
                  <a:pt x="18492" y="21267"/>
                </a:lnTo>
                <a:lnTo>
                  <a:pt x="20314" y="19169"/>
                </a:lnTo>
                <a:lnTo>
                  <a:pt x="21267" y="16141"/>
                </a:lnTo>
                <a:lnTo>
                  <a:pt x="21267" y="8464"/>
                </a:lnTo>
                <a:lnTo>
                  <a:pt x="20314" y="5436"/>
                </a:lnTo>
                <a:lnTo>
                  <a:pt x="18513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5353" y="557496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5" h="24129">
                <a:moveTo>
                  <a:pt x="3910" y="548"/>
                </a:moveTo>
                <a:lnTo>
                  <a:pt x="0" y="548"/>
                </a:lnTo>
                <a:lnTo>
                  <a:pt x="0" y="24057"/>
                </a:lnTo>
                <a:lnTo>
                  <a:pt x="3910" y="24057"/>
                </a:lnTo>
                <a:lnTo>
                  <a:pt x="3910" y="8345"/>
                </a:lnTo>
                <a:lnTo>
                  <a:pt x="4506" y="6580"/>
                </a:lnTo>
                <a:lnTo>
                  <a:pt x="6890" y="4005"/>
                </a:lnTo>
                <a:lnTo>
                  <a:pt x="7127" y="3910"/>
                </a:lnTo>
                <a:lnTo>
                  <a:pt x="3910" y="3910"/>
                </a:lnTo>
                <a:lnTo>
                  <a:pt x="3910" y="548"/>
                </a:lnTo>
                <a:close/>
              </a:path>
              <a:path w="19685" h="24129">
                <a:moveTo>
                  <a:pt x="18297" y="3361"/>
                </a:moveTo>
                <a:lnTo>
                  <a:pt x="12255" y="3361"/>
                </a:lnTo>
                <a:lnTo>
                  <a:pt x="13542" y="3886"/>
                </a:lnTo>
                <a:lnTo>
                  <a:pt x="14377" y="4959"/>
                </a:lnTo>
                <a:lnTo>
                  <a:pt x="15235" y="6032"/>
                </a:lnTo>
                <a:lnTo>
                  <a:pt x="15664" y="7629"/>
                </a:lnTo>
                <a:lnTo>
                  <a:pt x="15664" y="24057"/>
                </a:lnTo>
                <a:lnTo>
                  <a:pt x="19598" y="24057"/>
                </a:lnTo>
                <a:lnTo>
                  <a:pt x="19598" y="6485"/>
                </a:lnTo>
                <a:lnTo>
                  <a:pt x="18907" y="4077"/>
                </a:lnTo>
                <a:lnTo>
                  <a:pt x="18297" y="3361"/>
                </a:lnTo>
                <a:close/>
              </a:path>
              <a:path w="19685" h="24129">
                <a:moveTo>
                  <a:pt x="14138" y="0"/>
                </a:moveTo>
                <a:lnTo>
                  <a:pt x="9823" y="0"/>
                </a:lnTo>
                <a:lnTo>
                  <a:pt x="8392" y="333"/>
                </a:lnTo>
                <a:lnTo>
                  <a:pt x="5913" y="1621"/>
                </a:lnTo>
                <a:lnTo>
                  <a:pt x="4840" y="2598"/>
                </a:lnTo>
                <a:lnTo>
                  <a:pt x="3910" y="3910"/>
                </a:lnTo>
                <a:lnTo>
                  <a:pt x="7127" y="3910"/>
                </a:lnTo>
                <a:lnTo>
                  <a:pt x="8488" y="3361"/>
                </a:lnTo>
                <a:lnTo>
                  <a:pt x="18297" y="3361"/>
                </a:lnTo>
                <a:lnTo>
                  <a:pt x="17524" y="2455"/>
                </a:lnTo>
                <a:lnTo>
                  <a:pt x="16165" y="810"/>
                </a:lnTo>
                <a:lnTo>
                  <a:pt x="14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2701" y="557496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5" h="24129">
                <a:moveTo>
                  <a:pt x="3910" y="548"/>
                </a:moveTo>
                <a:lnTo>
                  <a:pt x="0" y="548"/>
                </a:lnTo>
                <a:lnTo>
                  <a:pt x="0" y="24057"/>
                </a:lnTo>
                <a:lnTo>
                  <a:pt x="3910" y="24057"/>
                </a:lnTo>
                <a:lnTo>
                  <a:pt x="3910" y="8345"/>
                </a:lnTo>
                <a:lnTo>
                  <a:pt x="4506" y="6580"/>
                </a:lnTo>
                <a:lnTo>
                  <a:pt x="5698" y="5293"/>
                </a:lnTo>
                <a:lnTo>
                  <a:pt x="6866" y="4005"/>
                </a:lnTo>
                <a:lnTo>
                  <a:pt x="7106" y="3910"/>
                </a:lnTo>
                <a:lnTo>
                  <a:pt x="3910" y="3910"/>
                </a:lnTo>
                <a:lnTo>
                  <a:pt x="3910" y="548"/>
                </a:lnTo>
                <a:close/>
              </a:path>
              <a:path w="19685" h="24129">
                <a:moveTo>
                  <a:pt x="18297" y="3361"/>
                </a:moveTo>
                <a:lnTo>
                  <a:pt x="12255" y="3361"/>
                </a:lnTo>
                <a:lnTo>
                  <a:pt x="13542" y="3886"/>
                </a:lnTo>
                <a:lnTo>
                  <a:pt x="14377" y="4959"/>
                </a:lnTo>
                <a:lnTo>
                  <a:pt x="15235" y="6032"/>
                </a:lnTo>
                <a:lnTo>
                  <a:pt x="15664" y="7629"/>
                </a:lnTo>
                <a:lnTo>
                  <a:pt x="15664" y="24057"/>
                </a:lnTo>
                <a:lnTo>
                  <a:pt x="19575" y="24057"/>
                </a:lnTo>
                <a:lnTo>
                  <a:pt x="19575" y="6485"/>
                </a:lnTo>
                <a:lnTo>
                  <a:pt x="18907" y="4077"/>
                </a:lnTo>
                <a:lnTo>
                  <a:pt x="18297" y="3361"/>
                </a:lnTo>
                <a:close/>
              </a:path>
              <a:path w="19685" h="24129">
                <a:moveTo>
                  <a:pt x="14138" y="0"/>
                </a:moveTo>
                <a:lnTo>
                  <a:pt x="9823" y="0"/>
                </a:lnTo>
                <a:lnTo>
                  <a:pt x="8392" y="333"/>
                </a:lnTo>
                <a:lnTo>
                  <a:pt x="5913" y="1621"/>
                </a:lnTo>
                <a:lnTo>
                  <a:pt x="4840" y="2598"/>
                </a:lnTo>
                <a:lnTo>
                  <a:pt x="3910" y="3910"/>
                </a:lnTo>
                <a:lnTo>
                  <a:pt x="7106" y="3910"/>
                </a:lnTo>
                <a:lnTo>
                  <a:pt x="8488" y="3361"/>
                </a:lnTo>
                <a:lnTo>
                  <a:pt x="18297" y="3361"/>
                </a:lnTo>
                <a:lnTo>
                  <a:pt x="17524" y="2455"/>
                </a:lnTo>
                <a:lnTo>
                  <a:pt x="16141" y="810"/>
                </a:lnTo>
                <a:lnTo>
                  <a:pt x="14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8380" y="557496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4711" y="0"/>
                </a:moveTo>
                <a:lnTo>
                  <a:pt x="8011" y="0"/>
                </a:lnTo>
                <a:lnTo>
                  <a:pt x="5197" y="1120"/>
                </a:lnTo>
                <a:lnTo>
                  <a:pt x="3123" y="3385"/>
                </a:lnTo>
                <a:lnTo>
                  <a:pt x="1025" y="5626"/>
                </a:lnTo>
                <a:lnTo>
                  <a:pt x="0" y="8678"/>
                </a:lnTo>
                <a:lnTo>
                  <a:pt x="0" y="16237"/>
                </a:lnTo>
                <a:lnTo>
                  <a:pt x="1072" y="19169"/>
                </a:lnTo>
                <a:lnTo>
                  <a:pt x="3242" y="21363"/>
                </a:lnTo>
                <a:lnTo>
                  <a:pt x="5412" y="23533"/>
                </a:lnTo>
                <a:lnTo>
                  <a:pt x="8368" y="24629"/>
                </a:lnTo>
                <a:lnTo>
                  <a:pt x="13566" y="24629"/>
                </a:lnTo>
                <a:lnTo>
                  <a:pt x="15021" y="24439"/>
                </a:lnTo>
                <a:lnTo>
                  <a:pt x="17906" y="23676"/>
                </a:lnTo>
                <a:lnTo>
                  <a:pt x="19312" y="23103"/>
                </a:lnTo>
                <a:lnTo>
                  <a:pt x="20695" y="22388"/>
                </a:lnTo>
                <a:lnTo>
                  <a:pt x="20695" y="21267"/>
                </a:lnTo>
                <a:lnTo>
                  <a:pt x="9727" y="21267"/>
                </a:lnTo>
                <a:lnTo>
                  <a:pt x="7725" y="20552"/>
                </a:lnTo>
                <a:lnTo>
                  <a:pt x="6294" y="19122"/>
                </a:lnTo>
                <a:lnTo>
                  <a:pt x="4887" y="17691"/>
                </a:lnTo>
                <a:lnTo>
                  <a:pt x="4077" y="15593"/>
                </a:lnTo>
                <a:lnTo>
                  <a:pt x="3910" y="12875"/>
                </a:lnTo>
                <a:lnTo>
                  <a:pt x="21816" y="12875"/>
                </a:lnTo>
                <a:lnTo>
                  <a:pt x="21816" y="10085"/>
                </a:lnTo>
                <a:lnTo>
                  <a:pt x="4029" y="10085"/>
                </a:lnTo>
                <a:lnTo>
                  <a:pt x="4244" y="7963"/>
                </a:lnTo>
                <a:lnTo>
                  <a:pt x="4983" y="6294"/>
                </a:lnTo>
                <a:lnTo>
                  <a:pt x="6294" y="5126"/>
                </a:lnTo>
                <a:lnTo>
                  <a:pt x="7582" y="3934"/>
                </a:lnTo>
                <a:lnTo>
                  <a:pt x="9322" y="3361"/>
                </a:lnTo>
                <a:lnTo>
                  <a:pt x="19400" y="3361"/>
                </a:lnTo>
                <a:lnTo>
                  <a:pt x="19050" y="2980"/>
                </a:lnTo>
                <a:lnTo>
                  <a:pt x="17214" y="1001"/>
                </a:lnTo>
                <a:lnTo>
                  <a:pt x="14711" y="0"/>
                </a:lnTo>
                <a:close/>
              </a:path>
              <a:path w="22225" h="24765">
                <a:moveTo>
                  <a:pt x="20695" y="19026"/>
                </a:moveTo>
                <a:lnTo>
                  <a:pt x="19336" y="19765"/>
                </a:lnTo>
                <a:lnTo>
                  <a:pt x="17953" y="20338"/>
                </a:lnTo>
                <a:lnTo>
                  <a:pt x="16570" y="20695"/>
                </a:lnTo>
                <a:lnTo>
                  <a:pt x="15187" y="21077"/>
                </a:lnTo>
                <a:lnTo>
                  <a:pt x="13757" y="21267"/>
                </a:lnTo>
                <a:lnTo>
                  <a:pt x="20695" y="21267"/>
                </a:lnTo>
                <a:lnTo>
                  <a:pt x="20695" y="19026"/>
                </a:lnTo>
                <a:close/>
              </a:path>
              <a:path w="22225" h="24765">
                <a:moveTo>
                  <a:pt x="19400" y="3361"/>
                </a:moveTo>
                <a:lnTo>
                  <a:pt x="13399" y="3361"/>
                </a:lnTo>
                <a:lnTo>
                  <a:pt x="14949" y="3957"/>
                </a:lnTo>
                <a:lnTo>
                  <a:pt x="17262" y="6413"/>
                </a:lnTo>
                <a:lnTo>
                  <a:pt x="17858" y="8035"/>
                </a:lnTo>
                <a:lnTo>
                  <a:pt x="17906" y="10061"/>
                </a:lnTo>
                <a:lnTo>
                  <a:pt x="4029" y="10085"/>
                </a:lnTo>
                <a:lnTo>
                  <a:pt x="21816" y="10085"/>
                </a:lnTo>
                <a:lnTo>
                  <a:pt x="21816" y="7701"/>
                </a:lnTo>
                <a:lnTo>
                  <a:pt x="20886" y="4983"/>
                </a:lnTo>
                <a:lnTo>
                  <a:pt x="19400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35037" y="557496"/>
            <a:ext cx="19050" cy="24765"/>
          </a:xfrm>
          <a:custGeom>
            <a:avLst/>
            <a:gdLst/>
            <a:ahLst/>
            <a:cxnLst/>
            <a:rect l="l" t="t" r="r" b="b"/>
            <a:pathLst>
              <a:path w="19050" h="24765">
                <a:moveTo>
                  <a:pt x="12922" y="0"/>
                </a:moveTo>
                <a:lnTo>
                  <a:pt x="8106" y="0"/>
                </a:lnTo>
                <a:lnTo>
                  <a:pt x="5245" y="1096"/>
                </a:lnTo>
                <a:lnTo>
                  <a:pt x="1049" y="5483"/>
                </a:lnTo>
                <a:lnTo>
                  <a:pt x="0" y="8488"/>
                </a:lnTo>
                <a:lnTo>
                  <a:pt x="0" y="16070"/>
                </a:lnTo>
                <a:lnTo>
                  <a:pt x="1049" y="19074"/>
                </a:lnTo>
                <a:lnTo>
                  <a:pt x="3099" y="21291"/>
                </a:lnTo>
                <a:lnTo>
                  <a:pt x="5173" y="23509"/>
                </a:lnTo>
                <a:lnTo>
                  <a:pt x="7963" y="24629"/>
                </a:lnTo>
                <a:lnTo>
                  <a:pt x="12779" y="24629"/>
                </a:lnTo>
                <a:lnTo>
                  <a:pt x="13995" y="24486"/>
                </a:lnTo>
                <a:lnTo>
                  <a:pt x="16284" y="23914"/>
                </a:lnTo>
                <a:lnTo>
                  <a:pt x="17405" y="23509"/>
                </a:lnTo>
                <a:lnTo>
                  <a:pt x="18478" y="22936"/>
                </a:lnTo>
                <a:lnTo>
                  <a:pt x="18478" y="21267"/>
                </a:lnTo>
                <a:lnTo>
                  <a:pt x="9346" y="21267"/>
                </a:lnTo>
                <a:lnTo>
                  <a:pt x="7391" y="20481"/>
                </a:lnTo>
                <a:lnTo>
                  <a:pt x="4625" y="17333"/>
                </a:lnTo>
                <a:lnTo>
                  <a:pt x="3934" y="15140"/>
                </a:lnTo>
                <a:lnTo>
                  <a:pt x="3934" y="9465"/>
                </a:lnTo>
                <a:lnTo>
                  <a:pt x="4625" y="7272"/>
                </a:lnTo>
                <a:lnTo>
                  <a:pt x="6008" y="5698"/>
                </a:lnTo>
                <a:lnTo>
                  <a:pt x="7391" y="4148"/>
                </a:lnTo>
                <a:lnTo>
                  <a:pt x="9346" y="3361"/>
                </a:lnTo>
                <a:lnTo>
                  <a:pt x="18478" y="3361"/>
                </a:lnTo>
                <a:lnTo>
                  <a:pt x="18478" y="1669"/>
                </a:lnTo>
                <a:lnTo>
                  <a:pt x="17405" y="1120"/>
                </a:lnTo>
                <a:lnTo>
                  <a:pt x="16332" y="691"/>
                </a:lnTo>
                <a:lnTo>
                  <a:pt x="15211" y="429"/>
                </a:lnTo>
                <a:lnTo>
                  <a:pt x="14067" y="143"/>
                </a:lnTo>
                <a:lnTo>
                  <a:pt x="12922" y="0"/>
                </a:lnTo>
                <a:close/>
              </a:path>
              <a:path w="19050" h="24765">
                <a:moveTo>
                  <a:pt x="18478" y="19575"/>
                </a:moveTo>
                <a:lnTo>
                  <a:pt x="17381" y="20147"/>
                </a:lnTo>
                <a:lnTo>
                  <a:pt x="16284" y="20552"/>
                </a:lnTo>
                <a:lnTo>
                  <a:pt x="15164" y="20838"/>
                </a:lnTo>
                <a:lnTo>
                  <a:pt x="14091" y="21124"/>
                </a:lnTo>
                <a:lnTo>
                  <a:pt x="12970" y="21267"/>
                </a:lnTo>
                <a:lnTo>
                  <a:pt x="18478" y="21267"/>
                </a:lnTo>
                <a:lnTo>
                  <a:pt x="18478" y="19575"/>
                </a:lnTo>
                <a:close/>
              </a:path>
              <a:path w="19050" h="24765">
                <a:moveTo>
                  <a:pt x="18478" y="3361"/>
                </a:moveTo>
                <a:lnTo>
                  <a:pt x="12970" y="3361"/>
                </a:lnTo>
                <a:lnTo>
                  <a:pt x="14091" y="3504"/>
                </a:lnTo>
                <a:lnTo>
                  <a:pt x="15164" y="3767"/>
                </a:lnTo>
                <a:lnTo>
                  <a:pt x="16284" y="4053"/>
                </a:lnTo>
                <a:lnTo>
                  <a:pt x="17381" y="4482"/>
                </a:lnTo>
                <a:lnTo>
                  <a:pt x="18478" y="5030"/>
                </a:lnTo>
                <a:lnTo>
                  <a:pt x="18478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7735" y="551345"/>
            <a:ext cx="14604" cy="30480"/>
          </a:xfrm>
          <a:custGeom>
            <a:avLst/>
            <a:gdLst/>
            <a:ahLst/>
            <a:cxnLst/>
            <a:rect l="l" t="t" r="r" b="b"/>
            <a:pathLst>
              <a:path w="14604" h="30479">
                <a:moveTo>
                  <a:pt x="6699" y="9513"/>
                </a:moveTo>
                <a:lnTo>
                  <a:pt x="2789" y="9513"/>
                </a:lnTo>
                <a:lnTo>
                  <a:pt x="2789" y="25321"/>
                </a:lnTo>
                <a:lnTo>
                  <a:pt x="3361" y="27371"/>
                </a:lnTo>
                <a:lnTo>
                  <a:pt x="4482" y="28516"/>
                </a:lnTo>
                <a:lnTo>
                  <a:pt x="5603" y="29636"/>
                </a:lnTo>
                <a:lnTo>
                  <a:pt x="7653" y="30209"/>
                </a:lnTo>
                <a:lnTo>
                  <a:pt x="14544" y="30209"/>
                </a:lnTo>
                <a:lnTo>
                  <a:pt x="14544" y="26847"/>
                </a:lnTo>
                <a:lnTo>
                  <a:pt x="9036" y="26847"/>
                </a:lnTo>
                <a:lnTo>
                  <a:pt x="7987" y="26584"/>
                </a:lnTo>
                <a:lnTo>
                  <a:pt x="7486" y="26036"/>
                </a:lnTo>
                <a:lnTo>
                  <a:pt x="6962" y="25488"/>
                </a:lnTo>
                <a:lnTo>
                  <a:pt x="6699" y="24248"/>
                </a:lnTo>
                <a:lnTo>
                  <a:pt x="6699" y="9513"/>
                </a:lnTo>
                <a:close/>
              </a:path>
              <a:path w="14604" h="30479">
                <a:moveTo>
                  <a:pt x="14544" y="6699"/>
                </a:moveTo>
                <a:lnTo>
                  <a:pt x="0" y="6699"/>
                </a:lnTo>
                <a:lnTo>
                  <a:pt x="0" y="9513"/>
                </a:lnTo>
                <a:lnTo>
                  <a:pt x="14544" y="9513"/>
                </a:lnTo>
                <a:lnTo>
                  <a:pt x="14544" y="6699"/>
                </a:lnTo>
                <a:close/>
              </a:path>
              <a:path w="14604" h="30479">
                <a:moveTo>
                  <a:pt x="6699" y="0"/>
                </a:moveTo>
                <a:lnTo>
                  <a:pt x="2789" y="0"/>
                </a:lnTo>
                <a:lnTo>
                  <a:pt x="2789" y="6699"/>
                </a:lnTo>
                <a:lnTo>
                  <a:pt x="6699" y="6699"/>
                </a:lnTo>
                <a:lnTo>
                  <a:pt x="6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75737" y="557496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89" h="24765">
                <a:moveTo>
                  <a:pt x="13924" y="0"/>
                </a:moveTo>
                <a:lnTo>
                  <a:pt x="7295" y="0"/>
                </a:lnTo>
                <a:lnTo>
                  <a:pt x="4697" y="1096"/>
                </a:lnTo>
                <a:lnTo>
                  <a:pt x="929" y="5436"/>
                </a:lnTo>
                <a:lnTo>
                  <a:pt x="0" y="8464"/>
                </a:lnTo>
                <a:lnTo>
                  <a:pt x="0" y="16141"/>
                </a:lnTo>
                <a:lnTo>
                  <a:pt x="929" y="19169"/>
                </a:lnTo>
                <a:lnTo>
                  <a:pt x="2813" y="21339"/>
                </a:lnTo>
                <a:lnTo>
                  <a:pt x="4697" y="23533"/>
                </a:lnTo>
                <a:lnTo>
                  <a:pt x="7295" y="24629"/>
                </a:lnTo>
                <a:lnTo>
                  <a:pt x="13924" y="24629"/>
                </a:lnTo>
                <a:lnTo>
                  <a:pt x="16523" y="23533"/>
                </a:lnTo>
                <a:lnTo>
                  <a:pt x="18406" y="21339"/>
                </a:lnTo>
                <a:lnTo>
                  <a:pt x="8535" y="21267"/>
                </a:lnTo>
                <a:lnTo>
                  <a:pt x="6890" y="20457"/>
                </a:lnTo>
                <a:lnTo>
                  <a:pt x="4506" y="17262"/>
                </a:lnTo>
                <a:lnTo>
                  <a:pt x="3910" y="15092"/>
                </a:lnTo>
                <a:lnTo>
                  <a:pt x="3910" y="9537"/>
                </a:lnTo>
                <a:lnTo>
                  <a:pt x="4506" y="7343"/>
                </a:lnTo>
                <a:lnTo>
                  <a:pt x="5698" y="5746"/>
                </a:lnTo>
                <a:lnTo>
                  <a:pt x="6914" y="4148"/>
                </a:lnTo>
                <a:lnTo>
                  <a:pt x="8559" y="3361"/>
                </a:lnTo>
                <a:lnTo>
                  <a:pt x="18490" y="3361"/>
                </a:lnTo>
                <a:lnTo>
                  <a:pt x="16523" y="1096"/>
                </a:lnTo>
                <a:lnTo>
                  <a:pt x="13924" y="0"/>
                </a:lnTo>
                <a:close/>
              </a:path>
              <a:path w="21589" h="24765">
                <a:moveTo>
                  <a:pt x="18490" y="3361"/>
                </a:moveTo>
                <a:lnTo>
                  <a:pt x="12684" y="3361"/>
                </a:lnTo>
                <a:lnTo>
                  <a:pt x="14329" y="4172"/>
                </a:lnTo>
                <a:lnTo>
                  <a:pt x="15521" y="5770"/>
                </a:lnTo>
                <a:lnTo>
                  <a:pt x="16737" y="7367"/>
                </a:lnTo>
                <a:lnTo>
                  <a:pt x="17333" y="9561"/>
                </a:lnTo>
                <a:lnTo>
                  <a:pt x="17333" y="15068"/>
                </a:lnTo>
                <a:lnTo>
                  <a:pt x="16737" y="17262"/>
                </a:lnTo>
                <a:lnTo>
                  <a:pt x="15521" y="18859"/>
                </a:lnTo>
                <a:lnTo>
                  <a:pt x="14329" y="20457"/>
                </a:lnTo>
                <a:lnTo>
                  <a:pt x="12684" y="21267"/>
                </a:lnTo>
                <a:lnTo>
                  <a:pt x="18469" y="21267"/>
                </a:lnTo>
                <a:lnTo>
                  <a:pt x="20314" y="19169"/>
                </a:lnTo>
                <a:lnTo>
                  <a:pt x="21244" y="16141"/>
                </a:lnTo>
                <a:lnTo>
                  <a:pt x="21244" y="8464"/>
                </a:lnTo>
                <a:lnTo>
                  <a:pt x="20314" y="5436"/>
                </a:lnTo>
                <a:lnTo>
                  <a:pt x="18490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3895" y="557496"/>
            <a:ext cx="13970" cy="24130"/>
          </a:xfrm>
          <a:custGeom>
            <a:avLst/>
            <a:gdLst/>
            <a:ahLst/>
            <a:cxnLst/>
            <a:rect l="l" t="t" r="r" b="b"/>
            <a:pathLst>
              <a:path w="13970" h="24129">
                <a:moveTo>
                  <a:pt x="3934" y="548"/>
                </a:moveTo>
                <a:lnTo>
                  <a:pt x="0" y="548"/>
                </a:lnTo>
                <a:lnTo>
                  <a:pt x="0" y="24057"/>
                </a:lnTo>
                <a:lnTo>
                  <a:pt x="3934" y="24057"/>
                </a:lnTo>
                <a:lnTo>
                  <a:pt x="3934" y="8869"/>
                </a:lnTo>
                <a:lnTo>
                  <a:pt x="4482" y="6866"/>
                </a:lnTo>
                <a:lnTo>
                  <a:pt x="5626" y="5460"/>
                </a:lnTo>
                <a:lnTo>
                  <a:pt x="6747" y="4053"/>
                </a:lnTo>
                <a:lnTo>
                  <a:pt x="7078" y="3910"/>
                </a:lnTo>
                <a:lnTo>
                  <a:pt x="3934" y="3910"/>
                </a:lnTo>
                <a:lnTo>
                  <a:pt x="3934" y="548"/>
                </a:lnTo>
                <a:close/>
              </a:path>
              <a:path w="13970" h="24129">
                <a:moveTo>
                  <a:pt x="13423" y="0"/>
                </a:moveTo>
                <a:lnTo>
                  <a:pt x="9751" y="0"/>
                </a:lnTo>
                <a:lnTo>
                  <a:pt x="8225" y="333"/>
                </a:lnTo>
                <a:lnTo>
                  <a:pt x="5722" y="1621"/>
                </a:lnTo>
                <a:lnTo>
                  <a:pt x="4697" y="2598"/>
                </a:lnTo>
                <a:lnTo>
                  <a:pt x="3934" y="3910"/>
                </a:lnTo>
                <a:lnTo>
                  <a:pt x="7078" y="3910"/>
                </a:lnTo>
                <a:lnTo>
                  <a:pt x="8345" y="3361"/>
                </a:lnTo>
                <a:lnTo>
                  <a:pt x="13444" y="3361"/>
                </a:lnTo>
                <a:lnTo>
                  <a:pt x="13423" y="0"/>
                </a:lnTo>
                <a:close/>
              </a:path>
              <a:path w="13970" h="24129">
                <a:moveTo>
                  <a:pt x="13444" y="3361"/>
                </a:moveTo>
                <a:lnTo>
                  <a:pt x="11039" y="3361"/>
                </a:lnTo>
                <a:lnTo>
                  <a:pt x="11587" y="3409"/>
                </a:lnTo>
                <a:lnTo>
                  <a:pt x="12064" y="3504"/>
                </a:lnTo>
                <a:lnTo>
                  <a:pt x="12565" y="3576"/>
                </a:lnTo>
                <a:lnTo>
                  <a:pt x="13018" y="3719"/>
                </a:lnTo>
                <a:lnTo>
                  <a:pt x="13447" y="3910"/>
                </a:lnTo>
                <a:lnTo>
                  <a:pt x="13444" y="3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8240" y="591854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194" y="0"/>
                </a:lnTo>
              </a:path>
            </a:pathLst>
          </a:custGeom>
          <a:ln w="3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19849" y="554849"/>
            <a:ext cx="0" cy="593725"/>
          </a:xfrm>
          <a:custGeom>
            <a:avLst/>
            <a:gdLst/>
            <a:ahLst/>
            <a:cxnLst/>
            <a:rect l="l" t="t" r="r" b="b"/>
            <a:pathLst>
              <a:path h="593725">
                <a:moveTo>
                  <a:pt x="0" y="0"/>
                </a:moveTo>
                <a:lnTo>
                  <a:pt x="0" y="593408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19849" y="3243403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3792"/>
                </a:lnTo>
              </a:path>
            </a:pathLst>
          </a:custGeom>
          <a:ln w="337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96173" y="1148258"/>
            <a:ext cx="47625" cy="2095500"/>
          </a:xfrm>
          <a:custGeom>
            <a:avLst/>
            <a:gdLst/>
            <a:ahLst/>
            <a:cxnLst/>
            <a:rect l="l" t="t" r="r" b="b"/>
            <a:pathLst>
              <a:path w="47625" h="2095500">
                <a:moveTo>
                  <a:pt x="0" y="2095144"/>
                </a:moveTo>
                <a:lnTo>
                  <a:pt x="47309" y="2095144"/>
                </a:lnTo>
                <a:lnTo>
                  <a:pt x="47309" y="0"/>
                </a:lnTo>
                <a:lnTo>
                  <a:pt x="0" y="0"/>
                </a:lnTo>
                <a:lnTo>
                  <a:pt x="0" y="2095144"/>
                </a:lnTo>
                <a:close/>
              </a:path>
            </a:pathLst>
          </a:custGeom>
          <a:ln w="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3539" y="477144"/>
            <a:ext cx="2466013" cy="2870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42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0" dirty="0"/>
              <a:t>KMS </a:t>
            </a:r>
            <a:r>
              <a:rPr spc="-40" dirty="0"/>
              <a:t>Driver:  </a:t>
            </a:r>
            <a:r>
              <a:rPr spc="-50" dirty="0"/>
              <a:t>Development</a:t>
            </a:r>
            <a:r>
              <a:rPr spc="-235" dirty="0"/>
              <a:t> </a:t>
            </a:r>
            <a:r>
              <a:rPr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702942"/>
            <a:ext cx="3738245" cy="221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977265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Read </a:t>
            </a:r>
            <a:r>
              <a:rPr sz="1050" spc="-40" dirty="0">
                <a:latin typeface="Tahoma"/>
                <a:cs typeface="Tahoma"/>
              </a:rPr>
              <a:t>the documentation:  </a:t>
            </a:r>
            <a:r>
              <a:rPr sz="1050" spc="-20" dirty="0">
                <a:latin typeface="Tahoma"/>
                <a:cs typeface="Tahoma"/>
                <a:hlinkClick r:id="rId2"/>
              </a:rPr>
              <a:t>https://www.k</a:t>
            </a:r>
            <a:r>
              <a:rPr sz="1050" spc="-20" dirty="0">
                <a:latin typeface="Tahoma"/>
                <a:cs typeface="Tahoma"/>
              </a:rPr>
              <a:t>ernel.o</a:t>
            </a:r>
            <a:r>
              <a:rPr sz="1050" spc="-20" dirty="0">
                <a:latin typeface="Tahoma"/>
                <a:cs typeface="Tahoma"/>
                <a:hlinkClick r:id="rId2"/>
              </a:rPr>
              <a:t>rg/doc/htmldocs/drm/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0" dirty="0">
                <a:latin typeface="Tahoma"/>
                <a:cs typeface="Tahoma"/>
              </a:rPr>
              <a:t>Take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20" dirty="0">
                <a:latin typeface="Tahoma"/>
                <a:cs typeface="Tahoma"/>
              </a:rPr>
              <a:t>look at </a:t>
            </a:r>
            <a:r>
              <a:rPr sz="1050" spc="-40" dirty="0">
                <a:latin typeface="Tahoma"/>
                <a:cs typeface="Tahoma"/>
              </a:rPr>
              <a:t>other</a:t>
            </a:r>
            <a:r>
              <a:rPr sz="1050" spc="240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drivers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>
                <a:latin typeface="Tahoma"/>
                <a:cs typeface="Tahoma"/>
              </a:rPr>
              <a:t>Choose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" dirty="0">
                <a:latin typeface="Tahoma"/>
                <a:cs typeface="Tahoma"/>
              </a:rPr>
              <a:t>similar </a:t>
            </a:r>
            <a:r>
              <a:rPr sz="1000" spc="-35" dirty="0">
                <a:latin typeface="Tahoma"/>
                <a:cs typeface="Tahoma"/>
              </a:rPr>
              <a:t>driver </a:t>
            </a:r>
            <a:r>
              <a:rPr sz="1000" spc="-15" dirty="0">
                <a:latin typeface="Tahoma"/>
                <a:cs typeface="Tahoma"/>
              </a:rPr>
              <a:t>(in </a:t>
            </a:r>
            <a:r>
              <a:rPr sz="1000" spc="-40" dirty="0">
                <a:latin typeface="Tahoma"/>
                <a:cs typeface="Tahoma"/>
              </a:rPr>
              <a:t>terms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capabilities)</a:t>
            </a:r>
            <a:endParaRPr sz="1000">
              <a:latin typeface="Tahoma"/>
              <a:cs typeface="Tahoma"/>
            </a:endParaRPr>
          </a:p>
          <a:p>
            <a:pPr marL="437515" marR="147320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>
                <a:latin typeface="Tahoma"/>
                <a:cs typeface="Tahoma"/>
              </a:rPr>
              <a:t>Check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35" dirty="0">
                <a:latin typeface="Tahoma"/>
                <a:cs typeface="Tahoma"/>
              </a:rPr>
              <a:t>the driver </a:t>
            </a:r>
            <a:r>
              <a:rPr sz="1000" spc="-55" dirty="0">
                <a:latin typeface="Tahoma"/>
                <a:cs typeface="Tahoma"/>
              </a:rPr>
              <a:t>you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40" dirty="0">
                <a:latin typeface="Tahoma"/>
                <a:cs typeface="Tahoma"/>
              </a:rPr>
              <a:t>basing </a:t>
            </a:r>
            <a:r>
              <a:rPr sz="1000" spc="-45" dirty="0">
                <a:latin typeface="Tahoma"/>
                <a:cs typeface="Tahoma"/>
              </a:rPr>
              <a:t>your </a:t>
            </a:r>
            <a:r>
              <a:rPr sz="1000" spc="-50" dirty="0">
                <a:latin typeface="Tahoma"/>
                <a:cs typeface="Tahoma"/>
              </a:rPr>
              <a:t>work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40" dirty="0">
                <a:latin typeface="Tahoma"/>
                <a:cs typeface="Tahoma"/>
              </a:rPr>
              <a:t>recent 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40" dirty="0">
                <a:latin typeface="Tahoma"/>
                <a:cs typeface="Tahoma"/>
              </a:rPr>
              <a:t>well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maintained</a:t>
            </a:r>
            <a:endParaRPr sz="1000">
              <a:latin typeface="Tahoma"/>
              <a:cs typeface="Tahoma"/>
            </a:endParaRPr>
          </a:p>
          <a:p>
            <a:pPr marL="160655" marR="199390" indent="-148590">
              <a:lnSpc>
                <a:spcPct val="102600"/>
              </a:lnSpc>
              <a:spcBef>
                <a:spcPts val="28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>
                <a:latin typeface="Tahoma"/>
                <a:cs typeface="Tahoma"/>
              </a:rPr>
              <a:t>Check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-70" dirty="0">
                <a:latin typeface="Tahoma"/>
                <a:cs typeface="Tahoma"/>
              </a:rPr>
              <a:t>new </a:t>
            </a:r>
            <a:r>
              <a:rPr sz="1050" spc="-50" dirty="0">
                <a:latin typeface="Tahoma"/>
                <a:cs typeface="Tahoma"/>
              </a:rPr>
              <a:t>features: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50" dirty="0">
                <a:latin typeface="Tahoma"/>
                <a:cs typeface="Tahoma"/>
              </a:rPr>
              <a:t>DRM </a:t>
            </a:r>
            <a:r>
              <a:rPr sz="1050" spc="-55" dirty="0">
                <a:latin typeface="Tahoma"/>
                <a:cs typeface="Tahoma"/>
              </a:rPr>
              <a:t>subsystem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30" dirty="0">
                <a:latin typeface="Tahoma"/>
                <a:cs typeface="Tahoma"/>
              </a:rPr>
              <a:t>constantly  </a:t>
            </a:r>
            <a:r>
              <a:rPr sz="1050" spc="-40" dirty="0">
                <a:latin typeface="Tahoma"/>
                <a:cs typeface="Tahoma"/>
              </a:rPr>
              <a:t>evolving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Use helper </a:t>
            </a:r>
            <a:r>
              <a:rPr sz="1050" spc="-30" dirty="0">
                <a:latin typeface="Tahoma"/>
                <a:cs typeface="Tahoma"/>
              </a:rPr>
              <a:t>functions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35" dirty="0">
                <a:latin typeface="Tahoma"/>
                <a:cs typeface="Tahoma"/>
              </a:rPr>
              <a:t>structures </a:t>
            </a:r>
            <a:r>
              <a:rPr sz="1050" spc="-65" dirty="0">
                <a:latin typeface="Tahoma"/>
                <a:cs typeface="Tahoma"/>
              </a:rPr>
              <a:t>as </a:t>
            </a:r>
            <a:r>
              <a:rPr sz="1050" spc="-45" dirty="0">
                <a:latin typeface="Tahoma"/>
                <a:cs typeface="Tahoma"/>
              </a:rPr>
              <a:t>much </a:t>
            </a:r>
            <a:r>
              <a:rPr sz="1050" spc="-65" dirty="0">
                <a:latin typeface="Tahoma"/>
                <a:cs typeface="Tahoma"/>
              </a:rPr>
              <a:t>as  </a:t>
            </a:r>
            <a:r>
              <a:rPr sz="1050" spc="-40" dirty="0">
                <a:latin typeface="Tahoma"/>
                <a:cs typeface="Tahoma"/>
              </a:rPr>
              <a:t> possible</a:t>
            </a:r>
            <a:endParaRPr sz="1050">
              <a:latin typeface="Tahoma"/>
              <a:cs typeface="Tahoma"/>
            </a:endParaRPr>
          </a:p>
          <a:p>
            <a:pPr marL="160655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15" dirty="0">
                <a:latin typeface="Tahoma"/>
                <a:cs typeface="Tahoma"/>
              </a:rPr>
              <a:t>Start </a:t>
            </a:r>
            <a:r>
              <a:rPr sz="1050" spc="-25" dirty="0">
                <a:latin typeface="Tahoma"/>
                <a:cs typeface="Tahoma"/>
              </a:rPr>
              <a:t>small/simple </a:t>
            </a:r>
            <a:r>
              <a:rPr sz="1050" spc="-50" dirty="0">
                <a:latin typeface="Tahoma"/>
                <a:cs typeface="Tahoma"/>
              </a:rPr>
              <a:t>and add </a:t>
            </a:r>
            <a:r>
              <a:rPr sz="1050" spc="-70" dirty="0">
                <a:latin typeface="Tahoma"/>
                <a:cs typeface="Tahoma"/>
              </a:rPr>
              <a:t>new </a:t>
            </a:r>
            <a:r>
              <a:rPr sz="1050" spc="-50" dirty="0">
                <a:latin typeface="Tahoma"/>
                <a:cs typeface="Tahoma"/>
              </a:rPr>
              <a:t>features </a:t>
            </a:r>
            <a:r>
              <a:rPr sz="1050" spc="-25" dirty="0">
                <a:latin typeface="Tahoma"/>
                <a:cs typeface="Tahoma"/>
              </a:rPr>
              <a:t>iteratively </a:t>
            </a:r>
            <a:r>
              <a:rPr sz="1050" spc="-45" dirty="0">
                <a:latin typeface="Tahoma"/>
                <a:cs typeface="Tahoma"/>
              </a:rPr>
              <a:t>(e.g. </a:t>
            </a:r>
            <a:r>
              <a:rPr sz="1050" spc="-35" dirty="0">
                <a:latin typeface="Tahoma"/>
                <a:cs typeface="Tahoma"/>
              </a:rPr>
              <a:t>only  </a:t>
            </a:r>
            <a:r>
              <a:rPr sz="1050" spc="-65" dirty="0">
                <a:latin typeface="Tahoma"/>
                <a:cs typeface="Tahoma"/>
              </a:rPr>
              <a:t>one </a:t>
            </a:r>
            <a:r>
              <a:rPr sz="1050" spc="-45" dirty="0">
                <a:latin typeface="Tahoma"/>
                <a:cs typeface="Tahoma"/>
              </a:rPr>
              <a:t>primary plane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65" dirty="0">
                <a:latin typeface="Tahoma"/>
                <a:cs typeface="Tahoma"/>
              </a:rPr>
              <a:t>one </a:t>
            </a:r>
            <a:r>
              <a:rPr sz="1050" spc="-35" dirty="0">
                <a:latin typeface="Tahoma"/>
                <a:cs typeface="Tahoma"/>
              </a:rPr>
              <a:t>encoder/connector </a:t>
            </a:r>
            <a:r>
              <a:rPr sz="1050" spc="155" dirty="0">
                <a:latin typeface="Tahoma"/>
                <a:cs typeface="Tahoma"/>
              </a:rPr>
              <a:t> </a:t>
            </a:r>
            <a:r>
              <a:rPr sz="1050" spc="-25" dirty="0">
                <a:latin typeface="Tahoma"/>
                <a:cs typeface="Tahoma"/>
              </a:rPr>
              <a:t>pair)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Use simple </a:t>
            </a:r>
            <a:r>
              <a:rPr sz="1050" spc="-55" dirty="0">
                <a:latin typeface="Tahoma"/>
                <a:cs typeface="Tahoma"/>
              </a:rPr>
              <a:t>user-space </a:t>
            </a:r>
            <a:r>
              <a:rPr sz="1050" spc="-25" dirty="0">
                <a:latin typeface="Tahoma"/>
                <a:cs typeface="Tahoma"/>
              </a:rPr>
              <a:t>tools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30" dirty="0">
                <a:latin typeface="Tahoma"/>
                <a:cs typeface="Tahoma"/>
              </a:rPr>
              <a:t>test </a:t>
            </a:r>
            <a:r>
              <a:rPr sz="1050" spc="15" dirty="0">
                <a:latin typeface="Tahoma"/>
                <a:cs typeface="Tahoma"/>
              </a:rPr>
              <a:t>it </a:t>
            </a:r>
            <a:r>
              <a:rPr sz="1050" spc="-30" dirty="0">
                <a:latin typeface="Tahoma"/>
                <a:cs typeface="Tahoma"/>
              </a:rPr>
              <a:t>like </a:t>
            </a:r>
            <a:r>
              <a:rPr sz="1050" spc="100" dirty="0">
                <a:latin typeface="Tahoma"/>
                <a:cs typeface="Tahoma"/>
              </a:rPr>
              <a:t> </a:t>
            </a:r>
            <a:r>
              <a:rPr sz="1050" spc="100" dirty="0">
                <a:solidFill>
                  <a:srgbClr val="7F7F7F"/>
                </a:solidFill>
                <a:latin typeface="PMingLiU"/>
                <a:cs typeface="PMingLiU"/>
              </a:rPr>
              <a:t>modetest</a:t>
            </a:r>
            <a:endParaRPr sz="1050">
              <a:latin typeface="PMingLiU"/>
              <a:cs typeface="PMingLiU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43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0" dirty="0"/>
              <a:t>KMS </a:t>
            </a:r>
            <a:r>
              <a:rPr spc="-45" dirty="0"/>
              <a:t>Userland </a:t>
            </a:r>
            <a:r>
              <a:rPr spc="-35" dirty="0"/>
              <a:t>Graphic</a:t>
            </a:r>
            <a:r>
              <a:rPr spc="-15" dirty="0"/>
              <a:t> </a:t>
            </a:r>
            <a:r>
              <a:rPr spc="-3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587499"/>
            <a:ext cx="3784600" cy="249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33020" indent="-148590" algn="just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0" dirty="0">
                <a:latin typeface="Tahoma"/>
                <a:cs typeface="Tahoma"/>
              </a:rPr>
              <a:t>Tried </a:t>
            </a:r>
            <a:r>
              <a:rPr sz="1050" spc="-60" dirty="0">
                <a:latin typeface="Tahoma"/>
                <a:cs typeface="Tahoma"/>
              </a:rPr>
              <a:t>weston </a:t>
            </a:r>
            <a:r>
              <a:rPr sz="1050" spc="-40" dirty="0">
                <a:latin typeface="Tahoma"/>
                <a:cs typeface="Tahoma"/>
              </a:rPr>
              <a:t>(standard </a:t>
            </a:r>
            <a:r>
              <a:rPr sz="1050" spc="-55" dirty="0">
                <a:latin typeface="Tahoma"/>
                <a:cs typeface="Tahoma"/>
              </a:rPr>
              <a:t>wayland </a:t>
            </a:r>
            <a:r>
              <a:rPr sz="1050" spc="-35" dirty="0">
                <a:latin typeface="Tahoma"/>
                <a:cs typeface="Tahoma"/>
              </a:rPr>
              <a:t>implementation)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20" dirty="0">
                <a:latin typeface="Tahoma"/>
                <a:cs typeface="Tahoma"/>
              </a:rPr>
              <a:t>Qt </a:t>
            </a:r>
            <a:r>
              <a:rPr sz="1050" spc="-25" dirty="0">
                <a:latin typeface="Tahoma"/>
                <a:cs typeface="Tahoma"/>
              </a:rPr>
              <a:t>with 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65" dirty="0">
                <a:latin typeface="Tahoma"/>
                <a:cs typeface="Tahoma"/>
              </a:rPr>
              <a:t>KMS</a:t>
            </a:r>
            <a:r>
              <a:rPr sz="1050" spc="4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backend</a:t>
            </a:r>
            <a:endParaRPr sz="1050">
              <a:latin typeface="Tahoma"/>
              <a:cs typeface="Tahoma"/>
            </a:endParaRPr>
          </a:p>
          <a:p>
            <a:pPr marL="160655" marR="6350" indent="-148590" algn="just">
              <a:lnSpc>
                <a:spcPts val="1200"/>
              </a:lnSpc>
              <a:spcBef>
                <a:spcPts val="31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" dirty="0">
                <a:latin typeface="Tahoma"/>
                <a:cs typeface="Tahoma"/>
              </a:rPr>
              <a:t>First </a:t>
            </a:r>
            <a:r>
              <a:rPr sz="1050" spc="-25" dirty="0">
                <a:latin typeface="Tahoma"/>
                <a:cs typeface="Tahoma"/>
              </a:rPr>
              <a:t>thing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0" dirty="0">
                <a:latin typeface="Tahoma"/>
                <a:cs typeface="Tahoma"/>
              </a:rPr>
              <a:t>note: </a:t>
            </a:r>
            <a:r>
              <a:rPr sz="1050" spc="-30" dirty="0">
                <a:latin typeface="Tahoma"/>
                <a:cs typeface="Tahoma"/>
              </a:rPr>
              <a:t>they’re </a:t>
            </a:r>
            <a:r>
              <a:rPr sz="1050" spc="-25" dirty="0">
                <a:latin typeface="Tahoma"/>
                <a:cs typeface="Tahoma"/>
              </a:rPr>
              <a:t>not </a:t>
            </a:r>
            <a:r>
              <a:rPr sz="1050" spc="-55" dirty="0">
                <a:latin typeface="Tahoma"/>
                <a:cs typeface="Tahoma"/>
              </a:rPr>
              <a:t>ready </a:t>
            </a:r>
            <a:r>
              <a:rPr sz="1050" spc="-40" dirty="0">
                <a:latin typeface="Tahoma"/>
                <a:cs typeface="Tahoma"/>
              </a:rPr>
              <a:t>for </a:t>
            </a:r>
            <a:r>
              <a:rPr sz="1050" spc="65" dirty="0">
                <a:latin typeface="Tahoma"/>
                <a:cs typeface="Tahoma"/>
              </a:rPr>
              <a:t>KMS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25" dirty="0">
                <a:latin typeface="Tahoma"/>
                <a:cs typeface="Tahoma"/>
              </a:rPr>
              <a:t>without  </a:t>
            </a:r>
            <a:r>
              <a:rPr sz="1050" spc="-20" dirty="0">
                <a:latin typeface="Tahoma"/>
                <a:cs typeface="Tahoma"/>
              </a:rPr>
              <a:t>OpenGL </a:t>
            </a:r>
            <a:r>
              <a:rPr sz="1050" spc="-40" dirty="0">
                <a:latin typeface="Tahoma"/>
                <a:cs typeface="Tahoma"/>
              </a:rPr>
              <a:t>support </a:t>
            </a:r>
            <a:r>
              <a:rPr sz="1050" spc="-114" dirty="0">
                <a:latin typeface="Tahoma"/>
                <a:cs typeface="Tahoma"/>
              </a:rPr>
              <a:t>(</a:t>
            </a:r>
            <a:r>
              <a:rPr sz="1050" spc="-114" dirty="0">
                <a:solidFill>
                  <a:srgbClr val="7F7F7F"/>
                </a:solidFill>
                <a:latin typeface="PMingLiU"/>
                <a:cs typeface="PMingLiU"/>
              </a:rPr>
              <a:t>DRM_RENDER  </a:t>
            </a:r>
            <a:r>
              <a:rPr sz="1050" spc="-80" dirty="0">
                <a:solidFill>
                  <a:srgbClr val="7F7F7F"/>
                </a:solidFill>
                <a:latin typeface="PMingLiU"/>
                <a:cs typeface="PMingLiU"/>
              </a:rPr>
              <a:t> </a:t>
            </a:r>
            <a:r>
              <a:rPr sz="1050" spc="-25" dirty="0">
                <a:latin typeface="Tahoma"/>
                <a:cs typeface="Tahoma"/>
              </a:rPr>
              <a:t>capabilities)!</a:t>
            </a:r>
            <a:endParaRPr sz="1050">
              <a:latin typeface="Tahoma"/>
              <a:cs typeface="Tahoma"/>
            </a:endParaRPr>
          </a:p>
          <a:p>
            <a:pPr marL="437515" marR="64769" indent="-137160">
              <a:lnSpc>
                <a:spcPct val="100000"/>
              </a:lnSpc>
              <a:spcBef>
                <a:spcPts val="15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35" dirty="0">
                <a:latin typeface="Tahoma"/>
                <a:cs typeface="Tahoma"/>
              </a:rPr>
              <a:t>Wayland </a:t>
            </a:r>
            <a:r>
              <a:rPr sz="1000" spc="-55" dirty="0">
                <a:latin typeface="Tahoma"/>
                <a:cs typeface="Tahoma"/>
              </a:rPr>
              <a:t>works </a:t>
            </a:r>
            <a:r>
              <a:rPr sz="1000" spc="-30" dirty="0">
                <a:latin typeface="Tahoma"/>
                <a:cs typeface="Tahoma"/>
              </a:rPr>
              <a:t>(thanks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35" dirty="0">
                <a:latin typeface="Tahoma"/>
                <a:cs typeface="Tahoma"/>
              </a:rPr>
              <a:t>pixmam </a:t>
            </a:r>
            <a:r>
              <a:rPr sz="1000" spc="-30" dirty="0">
                <a:latin typeface="Tahoma"/>
                <a:cs typeface="Tahoma"/>
              </a:rPr>
              <a:t>support) </a:t>
            </a:r>
            <a:r>
              <a:rPr sz="1000" spc="-20" dirty="0">
                <a:latin typeface="Tahoma"/>
                <a:cs typeface="Tahoma"/>
              </a:rPr>
              <a:t>but </a:t>
            </a:r>
            <a:r>
              <a:rPr sz="1000" spc="-55" dirty="0">
                <a:latin typeface="Tahoma"/>
                <a:cs typeface="Tahoma"/>
              </a:rPr>
              <a:t>does </a:t>
            </a:r>
            <a:r>
              <a:rPr sz="1000" spc="-25" dirty="0">
                <a:latin typeface="Tahoma"/>
                <a:cs typeface="Tahoma"/>
              </a:rPr>
              <a:t>not  </a:t>
            </a:r>
            <a:r>
              <a:rPr sz="1000" spc="-35" dirty="0">
                <a:latin typeface="Tahoma"/>
                <a:cs typeface="Tahoma"/>
              </a:rPr>
              <a:t>support </a:t>
            </a:r>
            <a:r>
              <a:rPr sz="1000" spc="-45" dirty="0">
                <a:latin typeface="Tahoma"/>
                <a:cs typeface="Tahoma"/>
              </a:rPr>
              <a:t>planes and </a:t>
            </a:r>
            <a:r>
              <a:rPr sz="1000" spc="-60" dirty="0">
                <a:latin typeface="Tahoma"/>
                <a:cs typeface="Tahoma"/>
              </a:rPr>
              <a:t>hardware </a:t>
            </a:r>
            <a:r>
              <a:rPr sz="1000" spc="-45" dirty="0">
                <a:latin typeface="Tahoma"/>
                <a:cs typeface="Tahoma"/>
              </a:rPr>
              <a:t>cursors </a:t>
            </a:r>
            <a:r>
              <a:rPr sz="1000" spc="-60" dirty="0">
                <a:latin typeface="Tahoma"/>
                <a:cs typeface="Tahoma"/>
              </a:rPr>
              <a:t>when </a:t>
            </a:r>
            <a:r>
              <a:rPr sz="1000" spc="-15" dirty="0">
                <a:latin typeface="Tahoma"/>
                <a:cs typeface="Tahoma"/>
              </a:rPr>
              <a:t>OpenGL </a:t>
            </a:r>
            <a:r>
              <a:rPr sz="1000" spc="-35" dirty="0">
                <a:latin typeface="Tahoma"/>
                <a:cs typeface="Tahoma"/>
              </a:rPr>
              <a:t>support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40" dirty="0">
                <a:latin typeface="Tahoma"/>
                <a:cs typeface="Tahoma"/>
              </a:rPr>
              <a:t>disabled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25" dirty="0">
                <a:latin typeface="Tahoma"/>
                <a:cs typeface="Tahoma"/>
              </a:rPr>
              <a:t>Qt </a:t>
            </a:r>
            <a:r>
              <a:rPr sz="1000" spc="-30" dirty="0">
                <a:latin typeface="Tahoma"/>
                <a:cs typeface="Tahoma"/>
              </a:rPr>
              <a:t>only </a:t>
            </a:r>
            <a:r>
              <a:rPr sz="1000" spc="-55" dirty="0">
                <a:latin typeface="Tahoma"/>
                <a:cs typeface="Tahoma"/>
              </a:rPr>
              <a:t>works </a:t>
            </a:r>
            <a:r>
              <a:rPr sz="1000" spc="-20" dirty="0">
                <a:latin typeface="Tahoma"/>
                <a:cs typeface="Tahoma"/>
              </a:rPr>
              <a:t>with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fbdev</a:t>
            </a:r>
            <a:r>
              <a:rPr sz="1000" spc="204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backend</a:t>
            </a:r>
            <a:endParaRPr sz="1000">
              <a:latin typeface="Tahoma"/>
              <a:cs typeface="Tahoma"/>
            </a:endParaRPr>
          </a:p>
          <a:p>
            <a:pPr marL="437515" marR="76835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5" dirty="0">
                <a:latin typeface="Tahoma"/>
                <a:cs typeface="Tahoma"/>
              </a:rPr>
              <a:t>WIP </a:t>
            </a:r>
            <a:r>
              <a:rPr sz="1000" spc="-45" dirty="0">
                <a:latin typeface="Tahoma"/>
                <a:cs typeface="Tahoma"/>
              </a:rPr>
              <a:t>on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65" dirty="0">
                <a:latin typeface="Tahoma"/>
                <a:cs typeface="Tahoma"/>
              </a:rPr>
              <a:t>mesa </a:t>
            </a:r>
            <a:r>
              <a:rPr sz="1000" spc="-25" dirty="0">
                <a:latin typeface="Tahoma"/>
                <a:cs typeface="Tahoma"/>
              </a:rPr>
              <a:t>stack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45" dirty="0">
                <a:latin typeface="Tahoma"/>
                <a:cs typeface="Tahoma"/>
              </a:rPr>
              <a:t>provide </a:t>
            </a:r>
            <a:r>
              <a:rPr sz="1000" spc="-25" dirty="0">
                <a:latin typeface="Tahoma"/>
                <a:cs typeface="Tahoma"/>
              </a:rPr>
              <a:t>soft </a:t>
            </a:r>
            <a:r>
              <a:rPr sz="1000" spc="-15" dirty="0">
                <a:latin typeface="Tahoma"/>
                <a:cs typeface="Tahoma"/>
              </a:rPr>
              <a:t>OpenGL </a:t>
            </a:r>
            <a:r>
              <a:rPr sz="1000" spc="-60" dirty="0">
                <a:latin typeface="Tahoma"/>
                <a:cs typeface="Tahoma"/>
              </a:rPr>
              <a:t>when </a:t>
            </a:r>
            <a:r>
              <a:rPr sz="1000" spc="-40" dirty="0">
                <a:latin typeface="Tahoma"/>
                <a:cs typeface="Tahoma"/>
              </a:rPr>
              <a:t>using </a:t>
            </a:r>
            <a:r>
              <a:rPr sz="1000" spc="-50" dirty="0">
                <a:latin typeface="Tahoma"/>
                <a:cs typeface="Tahoma"/>
              </a:rPr>
              <a:t>a  </a:t>
            </a:r>
            <a:r>
              <a:rPr sz="1000" spc="65" dirty="0">
                <a:latin typeface="Tahoma"/>
                <a:cs typeface="Tahoma"/>
              </a:rPr>
              <a:t>KMS </a:t>
            </a:r>
            <a:r>
              <a:rPr sz="1000" spc="-35" dirty="0">
                <a:latin typeface="Tahoma"/>
                <a:cs typeface="Tahoma"/>
              </a:rPr>
              <a:t>driver </a:t>
            </a:r>
            <a:r>
              <a:rPr sz="1000" spc="-20" dirty="0">
                <a:latin typeface="Tahoma"/>
                <a:cs typeface="Tahoma"/>
              </a:rPr>
              <a:t>without </a:t>
            </a:r>
            <a:r>
              <a:rPr sz="1000" spc="-15" dirty="0">
                <a:latin typeface="Tahoma"/>
                <a:cs typeface="Tahoma"/>
              </a:rPr>
              <a:t>OpenGL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support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15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15" dirty="0">
                <a:latin typeface="Tahoma"/>
                <a:cs typeface="Tahoma"/>
              </a:rPr>
              <a:t>But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50" dirty="0">
                <a:latin typeface="Tahoma"/>
                <a:cs typeface="Tahoma"/>
              </a:rPr>
              <a:t>window </a:t>
            </a:r>
            <a:r>
              <a:rPr sz="1000" spc="-30" dirty="0">
                <a:latin typeface="Tahoma"/>
                <a:cs typeface="Tahoma"/>
              </a:rPr>
              <a:t>composition </a:t>
            </a:r>
            <a:r>
              <a:rPr sz="1000" spc="-10" dirty="0">
                <a:latin typeface="Tahoma"/>
                <a:cs typeface="Tahoma"/>
              </a:rPr>
              <a:t>will </a:t>
            </a:r>
            <a:r>
              <a:rPr sz="1000" spc="-35" dirty="0">
                <a:latin typeface="Tahoma"/>
                <a:cs typeface="Tahoma"/>
              </a:rPr>
              <a:t>most </a:t>
            </a:r>
            <a:r>
              <a:rPr sz="1000" spc="-25" dirty="0">
                <a:latin typeface="Tahoma"/>
                <a:cs typeface="Tahoma"/>
              </a:rPr>
              <a:t>likely </a:t>
            </a:r>
            <a:r>
              <a:rPr sz="1000" spc="-50" dirty="0">
                <a:latin typeface="Tahoma"/>
                <a:cs typeface="Tahoma"/>
              </a:rPr>
              <a:t>be </a:t>
            </a:r>
            <a:r>
              <a:rPr sz="1000" spc="-55" dirty="0">
                <a:latin typeface="Tahoma"/>
                <a:cs typeface="Tahoma"/>
              </a:rPr>
              <a:t>done 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through</a:t>
            </a:r>
            <a:endParaRPr sz="1000">
              <a:latin typeface="Tahoma"/>
              <a:cs typeface="Tahoma"/>
            </a:endParaRPr>
          </a:p>
          <a:p>
            <a:pPr marL="437515">
              <a:lnSpc>
                <a:spcPts val="1200"/>
              </a:lnSpc>
            </a:pP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5" dirty="0">
                <a:latin typeface="Tahoma"/>
                <a:cs typeface="Tahoma"/>
              </a:rPr>
              <a:t>soft </a:t>
            </a:r>
            <a:r>
              <a:rPr sz="1000" spc="-15" dirty="0">
                <a:latin typeface="Tahoma"/>
                <a:cs typeface="Tahoma"/>
              </a:rPr>
              <a:t>OpenGL,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30" dirty="0">
                <a:latin typeface="Tahoma"/>
                <a:cs typeface="Tahoma"/>
              </a:rPr>
              <a:t>implies </a:t>
            </a:r>
            <a:r>
              <a:rPr sz="1000" spc="-35" dirty="0">
                <a:latin typeface="Tahoma"/>
                <a:cs typeface="Tahoma"/>
              </a:rPr>
              <a:t>poor</a:t>
            </a:r>
            <a:r>
              <a:rPr sz="1000" spc="19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perfomances</a:t>
            </a:r>
            <a:endParaRPr sz="1000">
              <a:latin typeface="Tahoma"/>
              <a:cs typeface="Tahoma"/>
            </a:endParaRPr>
          </a:p>
          <a:p>
            <a:pPr marL="160655" marR="5080" indent="-148590" algn="just">
              <a:lnSpc>
                <a:spcPct val="102600"/>
              </a:lnSpc>
              <a:spcBef>
                <a:spcPts val="32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dirty="0">
                <a:latin typeface="Tahoma"/>
                <a:cs typeface="Tahoma"/>
              </a:rPr>
              <a:t>Not </a:t>
            </a:r>
            <a:r>
              <a:rPr sz="1050" spc="-60" dirty="0">
                <a:latin typeface="Tahoma"/>
                <a:cs typeface="Tahoma"/>
              </a:rPr>
              <a:t>sure you </a:t>
            </a:r>
            <a:r>
              <a:rPr sz="1050" spc="-45" dirty="0">
                <a:latin typeface="Tahoma"/>
                <a:cs typeface="Tahoma"/>
              </a:rPr>
              <a:t>can </a:t>
            </a:r>
            <a:r>
              <a:rPr sz="1050" spc="-55" dirty="0">
                <a:latin typeface="Tahoma"/>
                <a:cs typeface="Tahoma"/>
              </a:rPr>
              <a:t>choose a </a:t>
            </a:r>
            <a:r>
              <a:rPr sz="1050" spc="-30" dirty="0">
                <a:latin typeface="Tahoma"/>
                <a:cs typeface="Tahoma"/>
              </a:rPr>
              <a:t>specific </a:t>
            </a:r>
            <a:r>
              <a:rPr sz="1050" spc="-45" dirty="0">
                <a:latin typeface="Tahoma"/>
                <a:cs typeface="Tahoma"/>
              </a:rPr>
              <a:t>plane </a:t>
            </a:r>
            <a:r>
              <a:rPr sz="1050" spc="-65" dirty="0">
                <a:latin typeface="Tahoma"/>
                <a:cs typeface="Tahoma"/>
              </a:rPr>
              <a:t>when </a:t>
            </a:r>
            <a:r>
              <a:rPr sz="1050" spc="-45" dirty="0">
                <a:latin typeface="Tahoma"/>
                <a:cs typeface="Tahoma"/>
              </a:rPr>
              <a:t>using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50" dirty="0">
                <a:latin typeface="Tahoma"/>
                <a:cs typeface="Tahoma"/>
              </a:rPr>
              <a:t>window  </a:t>
            </a:r>
            <a:r>
              <a:rPr sz="1050" spc="-55" dirty="0">
                <a:latin typeface="Tahoma"/>
                <a:cs typeface="Tahoma"/>
              </a:rPr>
              <a:t>manager </a:t>
            </a:r>
            <a:r>
              <a:rPr sz="1050" spc="-45" dirty="0">
                <a:latin typeface="Tahoma"/>
                <a:cs typeface="Tahoma"/>
              </a:rPr>
              <a:t>(e.g. stream video </a:t>
            </a:r>
            <a:r>
              <a:rPr sz="1050" spc="-30" dirty="0">
                <a:latin typeface="Tahoma"/>
                <a:cs typeface="Tahoma"/>
              </a:rPr>
              <a:t>content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45" dirty="0">
                <a:latin typeface="Tahoma"/>
                <a:cs typeface="Tahoma"/>
              </a:rPr>
              <a:t>plane </a:t>
            </a:r>
            <a:r>
              <a:rPr sz="1050" spc="-40" dirty="0">
                <a:latin typeface="Tahoma"/>
                <a:cs typeface="Tahoma"/>
              </a:rPr>
              <a:t>which support  </a:t>
            </a:r>
            <a:r>
              <a:rPr sz="1050" spc="60" dirty="0">
                <a:latin typeface="Tahoma"/>
                <a:cs typeface="Tahoma"/>
              </a:rPr>
              <a:t>YUV</a:t>
            </a:r>
            <a:r>
              <a:rPr sz="1050" spc="-60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format)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44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3705" rIns="0" bIns="0" rtlCol="0">
            <a:spAutoFit/>
          </a:bodyPr>
          <a:lstStyle/>
          <a:p>
            <a:pPr marL="269875" marR="187325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" dirty="0"/>
              <a:t>This </a:t>
            </a:r>
            <a:r>
              <a:rPr sz="1050" spc="-35" dirty="0"/>
              <a:t>is </a:t>
            </a:r>
            <a:r>
              <a:rPr sz="1050" spc="-55" dirty="0"/>
              <a:t>a </a:t>
            </a:r>
            <a:r>
              <a:rPr sz="1050" spc="-45" dirty="0"/>
              <a:t>standard </a:t>
            </a:r>
            <a:r>
              <a:rPr sz="1050" spc="-35" dirty="0"/>
              <a:t>object </a:t>
            </a:r>
            <a:r>
              <a:rPr sz="1050" spc="-40" dirty="0"/>
              <a:t>storing </a:t>
            </a:r>
            <a:r>
              <a:rPr sz="1050" spc="-35" dirty="0"/>
              <a:t>informations </a:t>
            </a:r>
            <a:r>
              <a:rPr sz="1050" spc="-30" dirty="0"/>
              <a:t>about </a:t>
            </a:r>
            <a:r>
              <a:rPr sz="1050" spc="-40" dirty="0"/>
              <a:t>the  </a:t>
            </a:r>
            <a:r>
              <a:rPr sz="1050" spc="-30" dirty="0"/>
              <a:t>content </a:t>
            </a:r>
            <a:r>
              <a:rPr sz="1050" spc="-15" dirty="0"/>
              <a:t>to </a:t>
            </a:r>
            <a:r>
              <a:rPr sz="1050" spc="-55" dirty="0"/>
              <a:t>be</a:t>
            </a:r>
            <a:r>
              <a:rPr sz="1050" spc="80" dirty="0"/>
              <a:t> </a:t>
            </a:r>
            <a:r>
              <a:rPr sz="1050" spc="-50" dirty="0"/>
              <a:t>displayed</a:t>
            </a:r>
            <a:endParaRPr sz="1050">
              <a:latin typeface="Lucida Sans Unicode"/>
              <a:cs typeface="Lucida Sans Unicode"/>
            </a:endParaRPr>
          </a:p>
          <a:p>
            <a:pPr marL="12192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/>
              <a:t>Informations</a:t>
            </a:r>
            <a:r>
              <a:rPr sz="1050" spc="-85" dirty="0"/>
              <a:t> </a:t>
            </a:r>
            <a:r>
              <a:rPr sz="1050" spc="-55" dirty="0"/>
              <a:t>stored:</a:t>
            </a:r>
            <a:endParaRPr sz="1050">
              <a:latin typeface="Lucida Sans Unicode"/>
              <a:cs typeface="Lucida Sans Unicode"/>
            </a:endParaRPr>
          </a:p>
          <a:p>
            <a:pPr marL="409575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0" dirty="0"/>
              <a:t>References </a:t>
            </a:r>
            <a:r>
              <a:rPr sz="1000" spc="-10" dirty="0"/>
              <a:t>to </a:t>
            </a:r>
            <a:r>
              <a:rPr sz="1000" spc="-55" dirty="0"/>
              <a:t>memory </a:t>
            </a:r>
            <a:r>
              <a:rPr sz="1000" spc="-45" dirty="0"/>
              <a:t>regions </a:t>
            </a:r>
            <a:r>
              <a:rPr sz="1000" spc="-60" dirty="0"/>
              <a:t>used </a:t>
            </a:r>
            <a:r>
              <a:rPr sz="1000" spc="-10" dirty="0"/>
              <a:t>to </a:t>
            </a:r>
            <a:r>
              <a:rPr sz="1000" spc="-45" dirty="0"/>
              <a:t>store </a:t>
            </a:r>
            <a:r>
              <a:rPr sz="1000" spc="-35" dirty="0"/>
              <a:t>display </a:t>
            </a:r>
            <a:r>
              <a:rPr sz="1000" spc="175" dirty="0"/>
              <a:t> </a:t>
            </a:r>
            <a:r>
              <a:rPr sz="1000" spc="-30" dirty="0"/>
              <a:t>content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30" dirty="0"/>
              <a:t>Format of </a:t>
            </a:r>
            <a:r>
              <a:rPr sz="1000" spc="-35" dirty="0"/>
              <a:t>the </a:t>
            </a:r>
            <a:r>
              <a:rPr sz="1000" spc="-45" dirty="0"/>
              <a:t>frame stored </a:t>
            </a:r>
            <a:r>
              <a:rPr sz="1000" spc="-20" dirty="0"/>
              <a:t>in </a:t>
            </a:r>
            <a:r>
              <a:rPr sz="1000" spc="20" dirty="0"/>
              <a:t> </a:t>
            </a:r>
            <a:r>
              <a:rPr sz="1000" spc="-55" dirty="0"/>
              <a:t>memory</a:t>
            </a:r>
            <a:endParaRPr sz="1000">
              <a:latin typeface="Arial"/>
              <a:cs typeface="Arial"/>
            </a:endParaRPr>
          </a:p>
          <a:p>
            <a:pPr marL="546735" marR="191135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/>
              <a:t>Active </a:t>
            </a:r>
            <a:r>
              <a:rPr sz="1000" spc="-60" dirty="0"/>
              <a:t>area </a:t>
            </a:r>
            <a:r>
              <a:rPr sz="1000" spc="-20" dirty="0"/>
              <a:t>within </a:t>
            </a:r>
            <a:r>
              <a:rPr sz="1000" spc="-35" dirty="0"/>
              <a:t>the </a:t>
            </a:r>
            <a:r>
              <a:rPr sz="1000" spc="-55" dirty="0"/>
              <a:t>memory </a:t>
            </a:r>
            <a:r>
              <a:rPr sz="1000" spc="-40" dirty="0"/>
              <a:t>region </a:t>
            </a:r>
            <a:r>
              <a:rPr sz="1000" spc="-25" dirty="0"/>
              <a:t>(content </a:t>
            </a:r>
            <a:r>
              <a:rPr sz="1000" spc="-10" dirty="0"/>
              <a:t>that will  </a:t>
            </a:r>
            <a:r>
              <a:rPr sz="1000" spc="-40" dirty="0"/>
              <a:t>displayed)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55" dirty="0"/>
              <a:t>5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89" y="574926"/>
            <a:ext cx="3767454" cy="2534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655" marR="337820" indent="-148590">
              <a:lnSpc>
                <a:spcPct val="1026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50" dirty="0">
                <a:latin typeface="Tahoma"/>
                <a:cs typeface="Tahoma"/>
              </a:rPr>
              <a:t>DRM </a:t>
            </a:r>
            <a:r>
              <a:rPr sz="1050" spc="-45" dirty="0">
                <a:latin typeface="Tahoma"/>
                <a:cs typeface="Tahoma"/>
              </a:rPr>
              <a:t>Framebuffer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20" dirty="0">
                <a:latin typeface="Tahoma"/>
                <a:cs typeface="Tahoma"/>
              </a:rPr>
              <a:t>virtual </a:t>
            </a:r>
            <a:r>
              <a:rPr sz="1050" spc="-35" dirty="0">
                <a:latin typeface="Tahoma"/>
                <a:cs typeface="Tahoma"/>
              </a:rPr>
              <a:t>object </a:t>
            </a:r>
            <a:r>
              <a:rPr sz="1050" spc="-40" dirty="0">
                <a:latin typeface="Tahoma"/>
                <a:cs typeface="Tahoma"/>
              </a:rPr>
              <a:t>(relies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30" dirty="0">
                <a:latin typeface="Tahoma"/>
                <a:cs typeface="Tahoma"/>
              </a:rPr>
              <a:t>specific  </a:t>
            </a:r>
            <a:r>
              <a:rPr sz="1050" spc="-35" dirty="0">
                <a:latin typeface="Tahoma"/>
                <a:cs typeface="Tahoma"/>
              </a:rPr>
              <a:t>implementation)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Framebuffer </a:t>
            </a:r>
            <a:r>
              <a:rPr sz="1050" spc="-35" dirty="0">
                <a:latin typeface="Tahoma"/>
                <a:cs typeface="Tahoma"/>
              </a:rPr>
              <a:t>implementation </a:t>
            </a:r>
            <a:r>
              <a:rPr sz="1050" spc="-60" dirty="0">
                <a:latin typeface="Tahoma"/>
                <a:cs typeface="Tahoma"/>
              </a:rPr>
              <a:t>depends</a:t>
            </a:r>
            <a:r>
              <a:rPr sz="1050" spc="105" dirty="0">
                <a:latin typeface="Tahoma"/>
                <a:cs typeface="Tahoma"/>
              </a:rPr>
              <a:t> </a:t>
            </a:r>
            <a:r>
              <a:rPr sz="1050" spc="-65" dirty="0">
                <a:latin typeface="Tahoma"/>
                <a:cs typeface="Tahoma"/>
              </a:rPr>
              <a:t>on: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15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55" dirty="0">
                <a:latin typeface="Tahoma"/>
                <a:cs typeface="Tahoma"/>
              </a:rPr>
              <a:t>memory </a:t>
            </a:r>
            <a:r>
              <a:rPr sz="1000" spc="-50" dirty="0">
                <a:latin typeface="Tahoma"/>
                <a:cs typeface="Tahoma"/>
              </a:rPr>
              <a:t>manager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65" dirty="0">
                <a:latin typeface="Tahoma"/>
                <a:cs typeface="Tahoma"/>
              </a:rPr>
              <a:t>use </a:t>
            </a:r>
            <a:r>
              <a:rPr sz="1000" spc="30" dirty="0">
                <a:latin typeface="Tahoma"/>
                <a:cs typeface="Tahoma"/>
              </a:rPr>
              <a:t>(GEM </a:t>
            </a:r>
            <a:r>
              <a:rPr sz="1000" spc="-50" dirty="0">
                <a:latin typeface="Tahoma"/>
                <a:cs typeface="Tahoma"/>
              </a:rPr>
              <a:t>or 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70" dirty="0">
                <a:latin typeface="Tahoma"/>
                <a:cs typeface="Tahoma"/>
              </a:rPr>
              <a:t>TTM)</a:t>
            </a:r>
            <a:endParaRPr sz="1000">
              <a:latin typeface="Tahoma"/>
              <a:cs typeface="Tahoma"/>
            </a:endParaRPr>
          </a:p>
          <a:p>
            <a:pPr marL="300355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display </a:t>
            </a:r>
            <a:r>
              <a:rPr sz="1000" spc="-25" dirty="0">
                <a:latin typeface="Tahoma"/>
                <a:cs typeface="Tahoma"/>
              </a:rPr>
              <a:t>controller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capabilities:</a:t>
            </a:r>
            <a:endParaRPr sz="1000">
              <a:latin typeface="Tahoma"/>
              <a:cs typeface="Tahoma"/>
            </a:endParaRPr>
          </a:p>
          <a:p>
            <a:pPr marL="714375" marR="336550" indent="-137160">
              <a:lnSpc>
                <a:spcPct val="101499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900" spc="-25" dirty="0">
                <a:latin typeface="Arial"/>
                <a:cs typeface="Arial"/>
              </a:rPr>
              <a:t>Supported </a:t>
            </a:r>
            <a:r>
              <a:rPr sz="900" spc="25" dirty="0">
                <a:latin typeface="Arial"/>
                <a:cs typeface="Arial"/>
              </a:rPr>
              <a:t>DMA </a:t>
            </a:r>
            <a:r>
              <a:rPr sz="900" spc="-20" dirty="0">
                <a:latin typeface="Arial"/>
                <a:cs typeface="Arial"/>
              </a:rPr>
              <a:t>transfer </a:t>
            </a:r>
            <a:r>
              <a:rPr sz="900" spc="-35" dirty="0">
                <a:latin typeface="Arial"/>
                <a:cs typeface="Arial"/>
              </a:rPr>
              <a:t>types </a:t>
            </a:r>
            <a:r>
              <a:rPr sz="900" spc="-20" dirty="0">
                <a:latin typeface="Arial"/>
                <a:cs typeface="Arial"/>
              </a:rPr>
              <a:t>(Contiguous </a:t>
            </a:r>
            <a:r>
              <a:rPr sz="900" spc="-25" dirty="0">
                <a:latin typeface="Arial"/>
                <a:cs typeface="Arial"/>
              </a:rPr>
              <a:t>Memory </a:t>
            </a:r>
            <a:r>
              <a:rPr sz="900" spc="-30" dirty="0">
                <a:latin typeface="Arial"/>
                <a:cs typeface="Arial"/>
              </a:rPr>
              <a:t>or  </a:t>
            </a:r>
            <a:r>
              <a:rPr sz="900" spc="-15" dirty="0">
                <a:latin typeface="Arial"/>
                <a:cs typeface="Arial"/>
              </a:rPr>
              <a:t>Scatter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Gather)</a:t>
            </a:r>
            <a:endParaRPr sz="9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42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15" dirty="0">
                <a:latin typeface="Arial"/>
                <a:cs typeface="Arial"/>
              </a:rPr>
              <a:t>IOMMU</a:t>
            </a:r>
            <a:endParaRPr sz="900">
              <a:latin typeface="Arial"/>
              <a:cs typeface="Arial"/>
            </a:endParaRPr>
          </a:p>
          <a:p>
            <a:pPr marL="160655" marR="5080" indent="-148590">
              <a:lnSpc>
                <a:spcPct val="102600"/>
              </a:lnSpc>
              <a:spcBef>
                <a:spcPts val="34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0" dirty="0">
                <a:latin typeface="Tahoma"/>
                <a:cs typeface="Tahoma"/>
              </a:rPr>
              <a:t>Default </a:t>
            </a:r>
            <a:r>
              <a:rPr sz="1050" spc="-35" dirty="0">
                <a:latin typeface="Tahoma"/>
                <a:cs typeface="Tahoma"/>
              </a:rPr>
              <a:t>implementation available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35" dirty="0">
                <a:latin typeface="Tahoma"/>
                <a:cs typeface="Tahoma"/>
              </a:rPr>
              <a:t>GEM </a:t>
            </a:r>
            <a:r>
              <a:rPr sz="1050" spc="-40" dirty="0">
                <a:latin typeface="Tahoma"/>
                <a:cs typeface="Tahoma"/>
              </a:rPr>
              <a:t>objects </a:t>
            </a:r>
            <a:r>
              <a:rPr sz="1050" spc="-45" dirty="0">
                <a:latin typeface="Tahoma"/>
                <a:cs typeface="Tahoma"/>
              </a:rPr>
              <a:t>using </a:t>
            </a:r>
            <a:r>
              <a:rPr sz="1050" spc="60" dirty="0">
                <a:latin typeface="Tahoma"/>
                <a:cs typeface="Tahoma"/>
              </a:rPr>
              <a:t>CMA  </a:t>
            </a:r>
            <a:r>
              <a:rPr sz="1050" spc="-30" dirty="0">
                <a:latin typeface="Tahoma"/>
                <a:cs typeface="Tahoma"/>
              </a:rPr>
              <a:t>(Contiguous </a:t>
            </a:r>
            <a:r>
              <a:rPr sz="1050" spc="-35" dirty="0">
                <a:latin typeface="Tahoma"/>
                <a:cs typeface="Tahoma"/>
              </a:rPr>
              <a:t>Memory </a:t>
            </a:r>
            <a:r>
              <a:rPr sz="1050" spc="-20" dirty="0">
                <a:latin typeface="Tahoma"/>
                <a:cs typeface="Tahoma"/>
              </a:rPr>
              <a:t>Allocator):  </a:t>
            </a:r>
            <a:r>
              <a:rPr sz="1050" spc="105" dirty="0">
                <a:solidFill>
                  <a:srgbClr val="7F7F7F"/>
                </a:solidFill>
                <a:latin typeface="PMingLiU"/>
                <a:cs typeface="PMingLiU"/>
              </a:rPr>
              <a:t>drivers/gpu/drm/drm_fb_cma_helper.c</a:t>
            </a:r>
            <a:endParaRPr sz="1050">
              <a:latin typeface="PMingLiU"/>
              <a:cs typeface="PMingLiU"/>
            </a:endParaRPr>
          </a:p>
          <a:p>
            <a:pPr marL="160655" marR="494665" indent="-148590">
              <a:lnSpc>
                <a:spcPts val="1200"/>
              </a:lnSpc>
              <a:spcBef>
                <a:spcPts val="31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 dirty="0">
                <a:latin typeface="Tahoma"/>
                <a:cs typeface="Tahoma"/>
              </a:rPr>
              <a:t>Other </a:t>
            </a:r>
            <a:r>
              <a:rPr sz="1050" spc="-40" dirty="0">
                <a:latin typeface="Tahoma"/>
                <a:cs typeface="Tahoma"/>
              </a:rPr>
              <a:t>implementations </a:t>
            </a:r>
            <a:r>
              <a:rPr sz="1050" spc="-35" dirty="0">
                <a:latin typeface="Tahoma"/>
                <a:cs typeface="Tahoma"/>
              </a:rPr>
              <a:t>usually </a:t>
            </a:r>
            <a:r>
              <a:rPr sz="1050" spc="-55" dirty="0">
                <a:latin typeface="Tahoma"/>
                <a:cs typeface="Tahoma"/>
              </a:rPr>
              <a:t>depend </a:t>
            </a:r>
            <a:r>
              <a:rPr sz="1050" spc="-50" dirty="0">
                <a:latin typeface="Tahoma"/>
                <a:cs typeface="Tahoma"/>
              </a:rPr>
              <a:t>on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Display  Controller</a:t>
            </a:r>
            <a:endParaRPr sz="1050">
              <a:latin typeface="Tahoma"/>
              <a:cs typeface="Tahoma"/>
            </a:endParaRPr>
          </a:p>
          <a:p>
            <a:pPr marL="300355">
              <a:lnSpc>
                <a:spcPts val="1200"/>
              </a:lnSpc>
              <a:spcBef>
                <a:spcPts val="15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0" dirty="0">
                <a:latin typeface="Tahoma"/>
                <a:cs typeface="Tahoma"/>
              </a:rPr>
              <a:t>Scatter </a:t>
            </a:r>
            <a:r>
              <a:rPr sz="1000" spc="-35" dirty="0">
                <a:latin typeface="Tahoma"/>
                <a:cs typeface="Tahoma"/>
              </a:rPr>
              <a:t>Gather </a:t>
            </a:r>
            <a:r>
              <a:rPr sz="1000" spc="-55" dirty="0">
                <a:latin typeface="Tahoma"/>
                <a:cs typeface="Tahoma"/>
              </a:rPr>
              <a:t>example: 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135" dirty="0">
                <a:solidFill>
                  <a:srgbClr val="7F7F7F"/>
                </a:solidFill>
                <a:latin typeface="PMingLiU"/>
                <a:cs typeface="PMingLiU"/>
              </a:rPr>
              <a:t>drivers/gpu/drm/tegra/</a:t>
            </a:r>
            <a:endParaRPr sz="1000">
              <a:latin typeface="PMingLiU"/>
              <a:cs typeface="PMingLiU"/>
            </a:endParaRPr>
          </a:p>
          <a:p>
            <a:pPr marL="30035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30" dirty="0">
                <a:latin typeface="Tahoma"/>
                <a:cs typeface="Tahoma"/>
              </a:rPr>
              <a:t>IOMMU </a:t>
            </a:r>
            <a:r>
              <a:rPr sz="1000" spc="-55" dirty="0">
                <a:latin typeface="Tahoma"/>
                <a:cs typeface="Tahoma"/>
              </a:rPr>
              <a:t>example:</a:t>
            </a:r>
            <a:r>
              <a:rPr sz="1000" spc="140" dirty="0">
                <a:latin typeface="Tahoma"/>
                <a:cs typeface="Tahoma"/>
              </a:rPr>
              <a:t> </a:t>
            </a:r>
            <a:r>
              <a:rPr sz="1000" spc="120" dirty="0">
                <a:solidFill>
                  <a:srgbClr val="7F7F7F"/>
                </a:solidFill>
                <a:latin typeface="PMingLiU"/>
                <a:cs typeface="PMingLiU"/>
              </a:rPr>
              <a:t>drivers/gpu/drm/exynos/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91672" y="3360362"/>
            <a:ext cx="19367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5"/>
              </a:lnSpc>
            </a:pPr>
            <a:r>
              <a:rPr sz="500" spc="-45" dirty="0">
                <a:latin typeface="Lucida Sans Unicode"/>
                <a:cs typeface="Lucida Sans Unicode"/>
              </a:rPr>
              <a:t>10/49</a:t>
            </a:r>
            <a:endParaRPr sz="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/>
          <p:nvPr/>
        </p:nvSpPr>
        <p:spPr>
          <a:xfrm>
            <a:off x="311230" y="834842"/>
            <a:ext cx="2278342" cy="181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7225" y="1191615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1" y="82384"/>
                </a:lnTo>
                <a:lnTo>
                  <a:pt x="1656791" y="50800"/>
                </a:lnTo>
                <a:lnTo>
                  <a:pt x="1652783" y="31075"/>
                </a:lnTo>
                <a:lnTo>
                  <a:pt x="1641869" y="14922"/>
                </a:lnTo>
                <a:lnTo>
                  <a:pt x="1625716" y="4008"/>
                </a:lnTo>
                <a:lnTo>
                  <a:pt x="160599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8026" y="2324112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517" y="2311412"/>
            <a:ext cx="114274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8826" y="2362213"/>
            <a:ext cx="15043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4017" y="1242174"/>
            <a:ext cx="50774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4017" y="1292964"/>
            <a:ext cx="50774" cy="1031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225" y="1236026"/>
            <a:ext cx="1657350" cy="1139190"/>
          </a:xfrm>
          <a:custGeom>
            <a:avLst/>
            <a:gdLst/>
            <a:ahLst/>
            <a:cxnLst/>
            <a:rect l="l" t="t" r="r" b="b"/>
            <a:pathLst>
              <a:path w="1657350" h="1139189">
                <a:moveTo>
                  <a:pt x="1656791" y="0"/>
                </a:moveTo>
                <a:lnTo>
                  <a:pt x="0" y="0"/>
                </a:lnTo>
                <a:lnTo>
                  <a:pt x="0" y="1088086"/>
                </a:lnTo>
                <a:lnTo>
                  <a:pt x="4008" y="1107811"/>
                </a:lnTo>
                <a:lnTo>
                  <a:pt x="14922" y="1123964"/>
                </a:lnTo>
                <a:lnTo>
                  <a:pt x="31075" y="1134878"/>
                </a:lnTo>
                <a:lnTo>
                  <a:pt x="50800" y="1138886"/>
                </a:lnTo>
                <a:lnTo>
                  <a:pt x="1605991" y="1138886"/>
                </a:lnTo>
                <a:lnTo>
                  <a:pt x="1625716" y="1134878"/>
                </a:lnTo>
                <a:lnTo>
                  <a:pt x="1641869" y="1123964"/>
                </a:lnTo>
                <a:lnTo>
                  <a:pt x="1652783" y="1107811"/>
                </a:lnTo>
                <a:lnTo>
                  <a:pt x="1656791" y="1088086"/>
                </a:lnTo>
                <a:lnTo>
                  <a:pt x="165679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4017" y="1280264"/>
            <a:ext cx="0" cy="1062990"/>
          </a:xfrm>
          <a:custGeom>
            <a:avLst/>
            <a:gdLst/>
            <a:ahLst/>
            <a:cxnLst/>
            <a:rect l="l" t="t" r="r" b="b"/>
            <a:pathLst>
              <a:path h="1062989">
                <a:moveTo>
                  <a:pt x="0" y="1062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4017" y="12675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4017" y="12548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4017" y="124216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35326" y="1224064"/>
            <a:ext cx="1460500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769">
              <a:lnSpc>
                <a:spcPct val="101499"/>
              </a:lnSpc>
            </a:pP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32080" marR="5080">
              <a:lnSpc>
                <a:spcPct val="101499"/>
              </a:lnSpc>
            </a:pP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80" dirty="0">
                <a:latin typeface="Arial"/>
                <a:cs typeface="Arial"/>
              </a:rPr>
              <a:t>pitches[</a:t>
            </a:r>
            <a:r>
              <a:rPr sz="900" spc="-30" dirty="0">
                <a:solidFill>
                  <a:srgbClr val="B551CC"/>
                </a:solidFill>
                <a:latin typeface="Arial"/>
                <a:cs typeface="Arial"/>
              </a:rPr>
              <a:t>4</a:t>
            </a:r>
            <a:r>
              <a:rPr sz="900" spc="220" dirty="0">
                <a:latin typeface="Arial"/>
                <a:cs typeface="Arial"/>
              </a:rPr>
              <a:t>];  </a:t>
            </a:r>
            <a:r>
              <a:rPr sz="900" spc="10" dirty="0">
                <a:solidFill>
                  <a:srgbClr val="A5A5A5"/>
                </a:solidFill>
                <a:latin typeface="Arial"/>
                <a:cs typeface="Arial"/>
              </a:rPr>
              <a:t>unsigned</a:t>
            </a:r>
            <a:r>
              <a:rPr sz="900" spc="150" dirty="0">
                <a:solidFill>
                  <a:srgbClr val="A5A5A5"/>
                </a:solidFill>
                <a:latin typeface="Arial"/>
                <a:cs typeface="Arial"/>
              </a:rPr>
              <a:t>int</a:t>
            </a:r>
            <a:r>
              <a:rPr sz="900" spc="105" dirty="0">
                <a:latin typeface="Arial"/>
                <a:cs typeface="Arial"/>
              </a:rPr>
              <a:t>offsets[</a:t>
            </a:r>
            <a:r>
              <a:rPr sz="900" spc="-30" dirty="0">
                <a:solidFill>
                  <a:srgbClr val="B551CC"/>
                </a:solidFill>
                <a:latin typeface="Arial"/>
                <a:cs typeface="Arial"/>
              </a:rPr>
              <a:t>4</a:t>
            </a:r>
            <a:r>
              <a:rPr sz="900" spc="220" dirty="0">
                <a:latin typeface="Arial"/>
                <a:cs typeface="Arial"/>
              </a:rPr>
              <a:t>];  </a:t>
            </a:r>
            <a:r>
              <a:rPr sz="900" spc="60" dirty="0">
                <a:solidFill>
                  <a:srgbClr val="A5A5A5"/>
                </a:solidFill>
                <a:latin typeface="Arial"/>
                <a:cs typeface="Arial"/>
              </a:rPr>
              <a:t>unsignedint</a:t>
            </a:r>
            <a:r>
              <a:rPr sz="900" spc="60" dirty="0">
                <a:latin typeface="Arial"/>
                <a:cs typeface="Arial"/>
              </a:rPr>
              <a:t>width;  </a:t>
            </a:r>
            <a:r>
              <a:rPr sz="900" spc="60" dirty="0">
                <a:solidFill>
                  <a:srgbClr val="A5A5A5"/>
                </a:solidFill>
                <a:latin typeface="Arial"/>
                <a:cs typeface="Arial"/>
              </a:rPr>
              <a:t>unsignedint</a:t>
            </a:r>
            <a:r>
              <a:rPr sz="900" spc="60" dirty="0">
                <a:latin typeface="Arial"/>
                <a:cs typeface="Arial"/>
              </a:rPr>
              <a:t>height;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7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/>
          <p:nvPr/>
        </p:nvSpPr>
        <p:spPr>
          <a:xfrm>
            <a:off x="309193" y="78155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49652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8" y="1483829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1534630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832129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882920"/>
            <a:ext cx="50749" cy="613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825982"/>
            <a:ext cx="3989704" cy="721360"/>
          </a:xfrm>
          <a:custGeom>
            <a:avLst/>
            <a:gdLst/>
            <a:ahLst/>
            <a:cxnLst/>
            <a:rect l="l" t="t" r="r" b="b"/>
            <a:pathLst>
              <a:path w="3989704" h="721360">
                <a:moveTo>
                  <a:pt x="3989654" y="0"/>
                </a:moveTo>
                <a:lnTo>
                  <a:pt x="0" y="0"/>
                </a:lnTo>
                <a:lnTo>
                  <a:pt x="0" y="670547"/>
                </a:lnTo>
                <a:lnTo>
                  <a:pt x="4008" y="690272"/>
                </a:lnTo>
                <a:lnTo>
                  <a:pt x="14922" y="706424"/>
                </a:lnTo>
                <a:lnTo>
                  <a:pt x="31075" y="717339"/>
                </a:lnTo>
                <a:lnTo>
                  <a:pt x="50800" y="721347"/>
                </a:lnTo>
                <a:lnTo>
                  <a:pt x="3938854" y="721347"/>
                </a:lnTo>
                <a:lnTo>
                  <a:pt x="3958579" y="717339"/>
                </a:lnTo>
                <a:lnTo>
                  <a:pt x="3974732" y="706424"/>
                </a:lnTo>
                <a:lnTo>
                  <a:pt x="3985646" y="690272"/>
                </a:lnTo>
                <a:lnTo>
                  <a:pt x="3989654" y="670547"/>
                </a:lnTo>
                <a:lnTo>
                  <a:pt x="39896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870220"/>
            <a:ext cx="0" cy="645795"/>
          </a:xfrm>
          <a:custGeom>
            <a:avLst/>
            <a:gdLst/>
            <a:ahLst/>
            <a:cxnLst/>
            <a:rect l="l" t="t" r="r" b="b"/>
            <a:pathLst>
              <a:path h="645794">
                <a:moveTo>
                  <a:pt x="0" y="64535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857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844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8321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14019"/>
            <a:ext cx="3699510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03145">
              <a:lnSpc>
                <a:spcPct val="101499"/>
              </a:lnSpc>
            </a:pPr>
            <a:r>
              <a:rPr sz="900" spc="45" dirty="0">
                <a:solidFill>
                  <a:srgbClr val="8C008C"/>
                </a:solidFill>
                <a:latin typeface="Arial"/>
                <a:cs typeface="Arial"/>
              </a:rPr>
              <a:t>struct</a:t>
            </a:r>
            <a:r>
              <a:rPr sz="900" spc="45" dirty="0">
                <a:latin typeface="Arial"/>
                <a:cs typeface="Arial"/>
              </a:rPr>
              <a:t>drm_framebuffer </a:t>
            </a:r>
            <a:r>
              <a:rPr sz="900" spc="170" dirty="0">
                <a:latin typeface="Arial"/>
                <a:cs typeface="Arial"/>
              </a:rPr>
              <a:t>{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 marR="1167130" indent="119380">
              <a:lnSpc>
                <a:spcPct val="101499"/>
              </a:lnSpc>
            </a:pPr>
            <a:r>
              <a:rPr sz="900" spc="80" dirty="0">
                <a:solidFill>
                  <a:srgbClr val="A5A5A5"/>
                </a:solidFill>
                <a:latin typeface="Arial"/>
                <a:cs typeface="Arial"/>
              </a:rPr>
              <a:t>uint32_t</a:t>
            </a:r>
            <a:r>
              <a:rPr sz="900" spc="80" dirty="0">
                <a:latin typeface="Arial"/>
                <a:cs typeface="Arial"/>
              </a:rPr>
              <a:t>pixel_format;</a:t>
            </a:r>
            <a:r>
              <a:rPr sz="900" spc="80" dirty="0">
                <a:solidFill>
                  <a:srgbClr val="218C21"/>
                </a:solidFill>
                <a:latin typeface="Arial"/>
                <a:cs typeface="Arial"/>
              </a:rPr>
              <a:t>/* </a:t>
            </a:r>
            <a:r>
              <a:rPr sz="900" spc="60" dirty="0">
                <a:solidFill>
                  <a:srgbClr val="218C21"/>
                </a:solidFill>
                <a:latin typeface="Arial"/>
                <a:cs typeface="Arial"/>
              </a:rPr>
              <a:t>fourcc </a:t>
            </a:r>
            <a:r>
              <a:rPr sz="900" spc="45" dirty="0">
                <a:solidFill>
                  <a:srgbClr val="218C21"/>
                </a:solidFill>
                <a:latin typeface="Arial"/>
                <a:cs typeface="Arial"/>
              </a:rPr>
              <a:t>format </a:t>
            </a:r>
            <a:r>
              <a:rPr sz="900" spc="170" dirty="0">
                <a:solidFill>
                  <a:srgbClr val="218C21"/>
                </a:solidFill>
                <a:latin typeface="Arial"/>
                <a:cs typeface="Arial"/>
              </a:rPr>
              <a:t>*/  </a:t>
            </a:r>
            <a:r>
              <a:rPr sz="900" spc="220" dirty="0">
                <a:latin typeface="Arial"/>
                <a:cs typeface="Arial"/>
              </a:rPr>
              <a:t>[...]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195" dirty="0">
                <a:latin typeface="Arial"/>
                <a:cs typeface="Arial"/>
              </a:rPr>
              <a:t>};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120" dirty="0">
                <a:solidFill>
                  <a:srgbClr val="7F7F7F"/>
                </a:solidFill>
                <a:latin typeface="PMingLiU"/>
                <a:cs typeface="PMingLiU"/>
              </a:rPr>
              <a:t>pixel_format </a:t>
            </a:r>
            <a:r>
              <a:rPr sz="1050" spc="-50" dirty="0">
                <a:latin typeface="Tahoma"/>
                <a:cs typeface="Tahoma"/>
              </a:rPr>
              <a:t>describes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0" dirty="0">
                <a:latin typeface="Tahoma"/>
                <a:cs typeface="Tahoma"/>
              </a:rPr>
              <a:t>memory </a:t>
            </a:r>
            <a:r>
              <a:rPr sz="1050" spc="-45" dirty="0">
                <a:latin typeface="Tahoma"/>
                <a:cs typeface="Tahoma"/>
              </a:rPr>
              <a:t>buffer</a:t>
            </a:r>
            <a:r>
              <a:rPr sz="1050" spc="21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organization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55" dirty="0">
                <a:latin typeface="Tahoma"/>
                <a:cs typeface="Tahoma"/>
              </a:rPr>
              <a:t>Uses </a:t>
            </a:r>
            <a:r>
              <a:rPr sz="1050" spc="25" dirty="0">
                <a:latin typeface="Tahoma"/>
                <a:cs typeface="Tahoma"/>
              </a:rPr>
              <a:t>FOURCC </a:t>
            </a:r>
            <a:r>
              <a:rPr sz="1050" spc="-35" dirty="0">
                <a:latin typeface="Tahoma"/>
                <a:cs typeface="Tahoma"/>
              </a:rPr>
              <a:t>format</a:t>
            </a:r>
            <a:r>
              <a:rPr sz="105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codes</a:t>
            </a:r>
            <a:endParaRPr sz="1050">
              <a:latin typeface="Tahoma"/>
              <a:cs typeface="Tahoma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0" dirty="0">
                <a:latin typeface="Tahoma"/>
                <a:cs typeface="Tahoma"/>
              </a:rPr>
              <a:t>Supported formats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50" dirty="0">
                <a:latin typeface="Tahoma"/>
                <a:cs typeface="Tahoma"/>
              </a:rPr>
              <a:t>defined</a:t>
            </a:r>
            <a:r>
              <a:rPr sz="1050" spc="195" dirty="0">
                <a:latin typeface="Tahoma"/>
                <a:cs typeface="Tahoma"/>
              </a:rPr>
              <a:t> </a:t>
            </a:r>
            <a:r>
              <a:rPr sz="1050" spc="-70" dirty="0">
                <a:latin typeface="Tahoma"/>
                <a:cs typeface="Tahoma"/>
              </a:rPr>
              <a:t>here:</a:t>
            </a:r>
            <a:endParaRPr sz="105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050" spc="110" dirty="0">
                <a:solidFill>
                  <a:srgbClr val="7F7F7F"/>
                </a:solidFill>
                <a:latin typeface="PMingLiU"/>
                <a:cs typeface="PMingLiU"/>
              </a:rPr>
              <a:t>include/drm/drm_fourcc.h</a:t>
            </a:r>
            <a:endParaRPr sz="1050">
              <a:latin typeface="PMingLiU"/>
              <a:cs typeface="PMingLiU"/>
            </a:endParaRPr>
          </a:p>
          <a:p>
            <a:pPr marL="289560" marR="5080" indent="-148590">
              <a:lnSpc>
                <a:spcPct val="102600"/>
              </a:lnSpc>
              <a:spcBef>
                <a:spcPts val="30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45" dirty="0">
                <a:latin typeface="Tahoma"/>
                <a:cs typeface="Tahoma"/>
              </a:rPr>
              <a:t>These </a:t>
            </a:r>
            <a:r>
              <a:rPr sz="1050" spc="25" dirty="0">
                <a:latin typeface="Tahoma"/>
                <a:cs typeface="Tahoma"/>
              </a:rPr>
              <a:t>FOURCC </a:t>
            </a:r>
            <a:r>
              <a:rPr sz="1050" spc="-40" dirty="0">
                <a:latin typeface="Tahoma"/>
                <a:cs typeface="Tahoma"/>
              </a:rPr>
              <a:t>formats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25" dirty="0">
                <a:latin typeface="Tahoma"/>
                <a:cs typeface="Tahoma"/>
              </a:rPr>
              <a:t>not </a:t>
            </a:r>
            <a:r>
              <a:rPr sz="1050" spc="-40" dirty="0">
                <a:latin typeface="Tahoma"/>
                <a:cs typeface="Tahoma"/>
              </a:rPr>
              <a:t>standardized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0" dirty="0">
                <a:latin typeface="Tahoma"/>
                <a:cs typeface="Tahoma"/>
              </a:rPr>
              <a:t>thus  </a:t>
            </a:r>
            <a:r>
              <a:rPr sz="1050" spc="-35" dirty="0">
                <a:latin typeface="Tahoma"/>
                <a:cs typeface="Tahoma"/>
              </a:rPr>
              <a:t>only </a:t>
            </a:r>
            <a:r>
              <a:rPr sz="1050" spc="-25" dirty="0">
                <a:latin typeface="Tahoma"/>
                <a:cs typeface="Tahoma"/>
              </a:rPr>
              <a:t>valid within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65" dirty="0">
                <a:latin typeface="Tahoma"/>
                <a:cs typeface="Tahoma"/>
              </a:rPr>
              <a:t>DRM/KMS</a:t>
            </a:r>
            <a:r>
              <a:rPr sz="1050" spc="30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subsystem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8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ct val="100000"/>
              </a:lnSpc>
            </a:pPr>
            <a:r>
              <a:rPr spc="95" dirty="0"/>
              <a:t>DRM/KMS </a:t>
            </a:r>
            <a:r>
              <a:rPr spc="-55" dirty="0"/>
              <a:t>Components:</a:t>
            </a:r>
            <a:r>
              <a:rPr spc="110" dirty="0"/>
              <a:t> </a:t>
            </a:r>
            <a:r>
              <a:rPr spc="-55" dirty="0"/>
              <a:t>Framebuffer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35" dirty="0"/>
              <a:t>Three </a:t>
            </a:r>
            <a:r>
              <a:rPr sz="1050" spc="-45" dirty="0"/>
              <a:t>types </a:t>
            </a:r>
            <a:r>
              <a:rPr sz="1050" spc="-35" dirty="0"/>
              <a:t>of </a:t>
            </a:r>
            <a:r>
              <a:rPr sz="1050" spc="-40" dirty="0"/>
              <a:t>formats </a:t>
            </a:r>
            <a:r>
              <a:rPr sz="1050" spc="-65" dirty="0"/>
              <a:t>used </a:t>
            </a:r>
            <a:r>
              <a:rPr sz="1050" spc="-60" dirty="0"/>
              <a:t>by </a:t>
            </a:r>
            <a:r>
              <a:rPr sz="1050" spc="-40" dirty="0"/>
              <a:t>the </a:t>
            </a:r>
            <a:r>
              <a:rPr sz="1050" spc="65" dirty="0"/>
              <a:t>DRM/KMS </a:t>
            </a:r>
            <a:r>
              <a:rPr sz="1050" spc="120" dirty="0"/>
              <a:t> </a:t>
            </a:r>
            <a:r>
              <a:rPr sz="1050" spc="-55" dirty="0"/>
              <a:t>subsystem:</a:t>
            </a:r>
            <a:endParaRPr sz="1050">
              <a:latin typeface="Lucida Sans Unicode"/>
              <a:cs typeface="Lucida Sans Unicode"/>
            </a:endParaRPr>
          </a:p>
          <a:p>
            <a:pPr marL="546735" marR="243204" indent="-13716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/>
              <a:t>RGB: </a:t>
            </a:r>
            <a:r>
              <a:rPr sz="1000" spc="-20" dirty="0"/>
              <a:t>Each </a:t>
            </a:r>
            <a:r>
              <a:rPr sz="1000" spc="-30" dirty="0"/>
              <a:t>pixel is </a:t>
            </a:r>
            <a:r>
              <a:rPr sz="1000" spc="-50" dirty="0"/>
              <a:t>encoded </a:t>
            </a:r>
            <a:r>
              <a:rPr sz="1000" spc="-20" dirty="0"/>
              <a:t>with </a:t>
            </a:r>
            <a:r>
              <a:rPr sz="1000" spc="-50" dirty="0"/>
              <a:t>an </a:t>
            </a:r>
            <a:r>
              <a:rPr sz="1000" spc="30" dirty="0"/>
              <a:t>RGB </a:t>
            </a:r>
            <a:r>
              <a:rPr sz="1000" spc="-30" dirty="0"/>
              <a:t>tuple </a:t>
            </a:r>
            <a:r>
              <a:rPr sz="1000" spc="-25" dirty="0"/>
              <a:t>(a </a:t>
            </a:r>
            <a:r>
              <a:rPr sz="1000" spc="-30" dirty="0"/>
              <a:t>specific  </a:t>
            </a:r>
            <a:r>
              <a:rPr sz="1000" spc="-45" dirty="0"/>
              <a:t>value </a:t>
            </a:r>
            <a:r>
              <a:rPr sz="1000" spc="-40" dirty="0"/>
              <a:t>for </a:t>
            </a:r>
            <a:r>
              <a:rPr sz="1000" spc="-50" dirty="0"/>
              <a:t>each</a:t>
            </a:r>
            <a:r>
              <a:rPr sz="1000" spc="114" dirty="0"/>
              <a:t> </a:t>
            </a:r>
            <a:r>
              <a:rPr sz="1000" spc="-35" dirty="0"/>
              <a:t>component)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25" dirty="0"/>
              <a:t>YUV: </a:t>
            </a:r>
            <a:r>
              <a:rPr sz="1000" spc="-50" dirty="0"/>
              <a:t>Same </a:t>
            </a:r>
            <a:r>
              <a:rPr sz="1000" spc="-25" dirty="0"/>
              <a:t>thing </a:t>
            </a:r>
            <a:r>
              <a:rPr sz="1000" spc="-20" dirty="0"/>
              <a:t>but with </a:t>
            </a:r>
            <a:r>
              <a:rPr sz="1000" spc="25" dirty="0"/>
              <a:t>Y, U </a:t>
            </a:r>
            <a:r>
              <a:rPr sz="1000" spc="-45" dirty="0"/>
              <a:t>and </a:t>
            </a:r>
            <a:r>
              <a:rPr sz="1000" spc="65" dirty="0"/>
              <a:t>V</a:t>
            </a:r>
            <a:r>
              <a:rPr sz="1000" spc="275" dirty="0"/>
              <a:t> </a:t>
            </a:r>
            <a:r>
              <a:rPr sz="1000" spc="-40" dirty="0"/>
              <a:t>components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30" dirty="0"/>
              <a:t>C8:  </a:t>
            </a:r>
            <a:r>
              <a:rPr sz="1000" spc="-50" dirty="0"/>
              <a:t>Uses a </a:t>
            </a:r>
            <a:r>
              <a:rPr sz="1000" spc="-40" dirty="0"/>
              <a:t>conversion </a:t>
            </a:r>
            <a:r>
              <a:rPr sz="1000" spc="-30" dirty="0"/>
              <a:t>table </a:t>
            </a:r>
            <a:r>
              <a:rPr sz="1000" spc="-10" dirty="0"/>
              <a:t>to </a:t>
            </a:r>
            <a:r>
              <a:rPr sz="1000" spc="-45" dirty="0"/>
              <a:t>map </a:t>
            </a:r>
            <a:r>
              <a:rPr sz="1000" spc="-50" dirty="0"/>
              <a:t>a </a:t>
            </a:r>
            <a:r>
              <a:rPr sz="1000" spc="-45" dirty="0"/>
              <a:t>value </a:t>
            </a:r>
            <a:r>
              <a:rPr sz="1000" spc="-10" dirty="0"/>
              <a:t>to </a:t>
            </a:r>
            <a:r>
              <a:rPr sz="1000" spc="-50" dirty="0"/>
              <a:t>an </a:t>
            </a:r>
            <a:r>
              <a:rPr sz="1000" spc="30" dirty="0"/>
              <a:t>RGB </a:t>
            </a:r>
            <a:r>
              <a:rPr sz="1000" spc="155" dirty="0"/>
              <a:t> </a:t>
            </a:r>
            <a:r>
              <a:rPr sz="1000" spc="-30" dirty="0"/>
              <a:t>tuple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195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60" dirty="0"/>
              <a:t>YUV </a:t>
            </a:r>
            <a:r>
              <a:rPr sz="1050" spc="-40" dirty="0"/>
              <a:t>support different</a:t>
            </a:r>
            <a:r>
              <a:rPr sz="1050" spc="-20" dirty="0"/>
              <a:t> </a:t>
            </a:r>
            <a:r>
              <a:rPr sz="1050" spc="-60" dirty="0"/>
              <a:t>modes:</a:t>
            </a:r>
            <a:endParaRPr sz="1050">
              <a:latin typeface="Lucida Sans Unicode"/>
              <a:cs typeface="Lucida Sans Unicode"/>
            </a:endParaRPr>
          </a:p>
          <a:p>
            <a:pPr marL="546735" marR="5080" indent="-137160">
              <a:lnSpc>
                <a:spcPct val="1000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/>
              <a:t>Packed: </a:t>
            </a:r>
            <a:r>
              <a:rPr sz="1000" spc="-35" dirty="0"/>
              <a:t>One </a:t>
            </a:r>
            <a:r>
              <a:rPr sz="1000" spc="-55" dirty="0"/>
              <a:t>memory </a:t>
            </a:r>
            <a:r>
              <a:rPr sz="1000" spc="-40" dirty="0"/>
              <a:t>region </a:t>
            </a:r>
            <a:r>
              <a:rPr sz="1000" spc="-35" dirty="0"/>
              <a:t>storing </a:t>
            </a:r>
            <a:r>
              <a:rPr sz="1000" spc="-10" dirty="0"/>
              <a:t>all </a:t>
            </a:r>
            <a:r>
              <a:rPr sz="1000" spc="-40" dirty="0"/>
              <a:t>components </a:t>
            </a:r>
            <a:r>
              <a:rPr sz="1000" spc="20" dirty="0"/>
              <a:t>(Y, </a:t>
            </a:r>
            <a:r>
              <a:rPr sz="1000" spc="25" dirty="0"/>
              <a:t>U </a:t>
            </a:r>
            <a:r>
              <a:rPr sz="1000" spc="-45" dirty="0"/>
              <a:t>and  </a:t>
            </a:r>
            <a:r>
              <a:rPr sz="1000" spc="35" dirty="0"/>
              <a:t>V)</a:t>
            </a:r>
            <a:endParaRPr sz="1000">
              <a:latin typeface="Arial"/>
              <a:cs typeface="Arial"/>
            </a:endParaRPr>
          </a:p>
          <a:p>
            <a:pPr marL="546735" marR="28575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0" dirty="0"/>
              <a:t>Semiplanar: One </a:t>
            </a:r>
            <a:r>
              <a:rPr sz="1000" spc="-55" dirty="0"/>
              <a:t>memory </a:t>
            </a:r>
            <a:r>
              <a:rPr sz="1000" spc="-40" dirty="0"/>
              <a:t>region for </a:t>
            </a:r>
            <a:r>
              <a:rPr sz="1000" spc="85" dirty="0"/>
              <a:t>Y </a:t>
            </a:r>
            <a:r>
              <a:rPr sz="1000" spc="-40" dirty="0"/>
              <a:t>component </a:t>
            </a:r>
            <a:r>
              <a:rPr sz="1000" spc="-45" dirty="0"/>
              <a:t>and </a:t>
            </a:r>
            <a:r>
              <a:rPr sz="1000" spc="-60" dirty="0"/>
              <a:t>one </a:t>
            </a:r>
            <a:r>
              <a:rPr sz="1000" spc="-40" dirty="0"/>
              <a:t>for  </a:t>
            </a:r>
            <a:r>
              <a:rPr sz="1000" spc="45" dirty="0"/>
              <a:t>UV</a:t>
            </a:r>
            <a:r>
              <a:rPr sz="1000" spc="-60" dirty="0"/>
              <a:t> </a:t>
            </a:r>
            <a:r>
              <a:rPr sz="1000" spc="-40" dirty="0"/>
              <a:t>components</a:t>
            </a:r>
            <a:endParaRPr sz="1000">
              <a:latin typeface="Arial"/>
              <a:cs typeface="Arial"/>
            </a:endParaRPr>
          </a:p>
          <a:p>
            <a:pPr marL="409575">
              <a:lnSpc>
                <a:spcPts val="115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25" dirty="0"/>
              <a:t>Planar:  </a:t>
            </a:r>
            <a:r>
              <a:rPr sz="1000" spc="-35" dirty="0"/>
              <a:t>One </a:t>
            </a:r>
            <a:r>
              <a:rPr sz="1000" spc="-55" dirty="0"/>
              <a:t>memory </a:t>
            </a:r>
            <a:r>
              <a:rPr sz="1000" spc="-45" dirty="0"/>
              <a:t>region </a:t>
            </a:r>
            <a:r>
              <a:rPr sz="1000" spc="-40" dirty="0"/>
              <a:t>for </a:t>
            </a:r>
            <a:r>
              <a:rPr sz="1000" spc="-50" dirty="0"/>
              <a:t>each</a:t>
            </a:r>
            <a:r>
              <a:rPr sz="1000" spc="190" dirty="0"/>
              <a:t> </a:t>
            </a:r>
            <a:r>
              <a:rPr sz="1000" spc="-40" dirty="0"/>
              <a:t>component</a:t>
            </a:r>
            <a:endParaRPr sz="1000">
              <a:latin typeface="Arial"/>
              <a:cs typeface="Arial"/>
            </a:endParaRPr>
          </a:p>
          <a:p>
            <a:pPr marL="269875" marR="79375" indent="-148590">
              <a:lnSpc>
                <a:spcPct val="102600"/>
              </a:lnSpc>
              <a:spcBef>
                <a:spcPts val="320"/>
              </a:spcBef>
            </a:pPr>
            <a:r>
              <a:rPr sz="1200" spc="525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1050" spc="-25" dirty="0"/>
              <a:t>Each </a:t>
            </a:r>
            <a:r>
              <a:rPr sz="1050" spc="-60" dirty="0"/>
              <a:t>memory </a:t>
            </a:r>
            <a:r>
              <a:rPr sz="1050" spc="-45" dirty="0"/>
              <a:t>region </a:t>
            </a:r>
            <a:r>
              <a:rPr sz="1050" spc="-40" dirty="0"/>
              <a:t>storing </a:t>
            </a:r>
            <a:r>
              <a:rPr sz="1050" spc="-55" dirty="0"/>
              <a:t>a </a:t>
            </a:r>
            <a:r>
              <a:rPr sz="1050" spc="-50" dirty="0"/>
              <a:t>frame </a:t>
            </a:r>
            <a:r>
              <a:rPr sz="1050" spc="-40" dirty="0"/>
              <a:t>component </a:t>
            </a:r>
            <a:r>
              <a:rPr sz="1050" spc="20" dirty="0"/>
              <a:t>(Y, </a:t>
            </a:r>
            <a:r>
              <a:rPr sz="1050" spc="25" dirty="0"/>
              <a:t>U </a:t>
            </a:r>
            <a:r>
              <a:rPr sz="1050" spc="-55" dirty="0"/>
              <a:t>or </a:t>
            </a:r>
            <a:r>
              <a:rPr sz="1050" spc="30" dirty="0"/>
              <a:t>V)  </a:t>
            </a:r>
            <a:r>
              <a:rPr sz="1050" spc="-35" dirty="0"/>
              <a:t>is called </a:t>
            </a:r>
            <a:r>
              <a:rPr sz="1050" spc="-55" dirty="0"/>
              <a:t>a</a:t>
            </a:r>
            <a:r>
              <a:rPr sz="1050" spc="125" dirty="0"/>
              <a:t> </a:t>
            </a:r>
            <a:r>
              <a:rPr sz="1050" i="1" spc="-20" dirty="0">
                <a:latin typeface="Calibri"/>
                <a:cs typeface="Calibri"/>
              </a:rPr>
              <a:t>plane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55" dirty="0"/>
              <a:t>9</a:t>
            </a:fld>
            <a:r>
              <a:rPr spc="-35" dirty="0"/>
              <a:t>/49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2617</Words>
  <Application>Microsoft Macintosh PowerPoint</Application>
  <PresentationFormat>Custom</PresentationFormat>
  <Paragraphs>399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Gill Sans MT</vt:lpstr>
      <vt:lpstr>Lucida Sans Unicode</vt:lpstr>
      <vt:lpstr>PMingLiU</vt:lpstr>
      <vt:lpstr>Arial</vt:lpstr>
      <vt:lpstr>Calibri</vt:lpstr>
      <vt:lpstr>Tahoma</vt:lpstr>
      <vt:lpstr>Times New Roman</vt:lpstr>
      <vt:lpstr>Office Theme</vt:lpstr>
      <vt:lpstr>DRM/KMS</vt:lpstr>
      <vt:lpstr>Why DRM/KMS ?</vt:lpstr>
      <vt:lpstr>DRM/KMS: Definition</vt:lpstr>
      <vt:lpstr>DRM/KMS: Architecture</vt:lpstr>
      <vt:lpstr>DRM/KMS Components: Framebuffer</vt:lpstr>
      <vt:lpstr>DRM/KMS Components: Framebuffer</vt:lpstr>
      <vt:lpstr>DRM/KMS Components: Framebuffer</vt:lpstr>
      <vt:lpstr>DRM/KMS Components: Framebuffer</vt:lpstr>
      <vt:lpstr>DRM/KMS Components: Framebuffer</vt:lpstr>
      <vt:lpstr>DRM/KMS Components: Framebuffer</vt:lpstr>
      <vt:lpstr>DRM/KMS Components: CRTC</vt:lpstr>
      <vt:lpstr>DRM/KMS Components: CRTC</vt:lpstr>
      <vt:lpstr>DRM/KMS Components:  CRTC (mode setting)</vt:lpstr>
      <vt:lpstr>DRM/KMS Components:  CRTC (display timings)</vt:lpstr>
      <vt:lpstr>DRM/KMS Components:  CRTC (display timings)</vt:lpstr>
      <vt:lpstr>DRM/KMS Components:  CRTC (display timings)</vt:lpstr>
      <vt:lpstr>DRM/KMS Components:  CRTC (display timings)</vt:lpstr>
      <vt:lpstr>DRM/KMS Components:  CRTC (mode setting)</vt:lpstr>
      <vt:lpstr>DRM/KMS Components:  CRTC (mode setting)</vt:lpstr>
      <vt:lpstr>DRM/KMS Components:  CRTC (page flipping)</vt:lpstr>
      <vt:lpstr>DRM/KMS Components:  CRTC (page flipping)</vt:lpstr>
      <vt:lpstr>DRM/KMS Components:  CRTC (page flipping)</vt:lpstr>
      <vt:lpstr>DRM/KMS Components: Planes</vt:lpstr>
      <vt:lpstr>DRM/KMS Components: Planes</vt:lpstr>
      <vt:lpstr>DRM/KMS Components: Planes</vt:lpstr>
      <vt:lpstr>DRM/KMS Components: Planes</vt:lpstr>
      <vt:lpstr>DRM/KMS Components:  Planes (update)</vt:lpstr>
      <vt:lpstr>DRM/KMS Components:  Planes (update)</vt:lpstr>
      <vt:lpstr>DRM/KMS Components: Connector</vt:lpstr>
      <vt:lpstr>DRM/KMS Components: Connector</vt:lpstr>
      <vt:lpstr>DRM/KMS Components: Connector</vt:lpstr>
      <vt:lpstr>DRM/KMS Components:  Connector (get modes)</vt:lpstr>
      <vt:lpstr>DRM/KMS Components: Encoder</vt:lpstr>
      <vt:lpstr>DRM/KMS Components: Encoder</vt:lpstr>
      <vt:lpstr>DRM/KMS Components: Encoder</vt:lpstr>
      <vt:lpstr>DRM/KMS Components:  DRM device</vt:lpstr>
      <vt:lpstr>DRM/KMS Components:  DRM device</vt:lpstr>
      <vt:lpstr>DRM/KMS Components:  DRM device</vt:lpstr>
      <vt:lpstr>DRM/KMS Components:  DRM device</vt:lpstr>
      <vt:lpstr>DRM/KMS Components:  DRM device</vt:lpstr>
      <vt:lpstr>DRM/KMS Components:  Other concepts</vt:lpstr>
      <vt:lpstr>DRM/KMS Sequence Diagram:  Mode Setting</vt:lpstr>
      <vt:lpstr>KMS Driver:  Development Tips</vt:lpstr>
      <vt:lpstr>KMS Userland Graphic Stacks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DRM/KMS subsystem from a newbie's point of view</dc:title>
  <cp:lastModifiedBy>Siddharth Ravichandran</cp:lastModifiedBy>
  <cp:revision>7</cp:revision>
  <dcterms:created xsi:type="dcterms:W3CDTF">2017-08-02T09:59:10Z</dcterms:created>
  <dcterms:modified xsi:type="dcterms:W3CDTF">2017-08-06T00:09:49Z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2017-08-02T00:00:00Z</vt:filetime>
  </property>
</Properties>
</file>