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B863-93BC-4393-A9C2-F23FD82F3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3B02-BEC7-49F4-BCA6-98B36512F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0C95-4EFF-44A5-AECC-E8F74B6C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A681-3E43-4584-811D-3870AB72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F733-3DCC-418A-B658-660C53D0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0E8A-5D85-4DB9-8E6B-256C889B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B31AE-C2D7-4AC2-901D-CDB3D6E1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A081-2A51-415A-B270-4ADAE1D9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A257-A719-4088-84AC-366429A5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E48F-27C2-45CB-85B1-7C43AE3D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F71C0-5B09-4984-8F33-30E6A87D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5D34F-62AB-414B-AABD-C596481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9A6D-CECA-4520-8110-46DF8212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46E3-5491-4366-8C77-BACE5B5C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FADE-0FBB-460E-B541-381A79A6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0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A4C5-3D05-4A93-A491-8A33E50B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B430-DC34-4F36-B992-F0B8CA3B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8551-9A1B-4BF1-A821-164E880E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FA83-B8F8-4D9F-8AA7-9CAF9AF2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12B1-7687-4C44-8BED-D8FE4B40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3834-CB29-4D7B-B12D-7E804BAF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2EB72-D6FC-4BAB-B2F5-D4C6C2BB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D255-9B4F-4ECA-942F-C26A074E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D238-7298-4A44-B0E2-27145263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8DDC-CC67-4B4D-8E29-4E4AC1B3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349-6578-4C5F-B6C2-C30537B2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F126-8103-4AFD-8F76-0E0E78DBC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69DCB-D8C8-4366-97D5-0CE21CDD8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F0929-62FC-4A94-ACB8-678B59B1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C12F-5E04-42AF-BFF6-592C6AC9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353D-8EFE-46E6-94A8-34842EE0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8BE4-5C14-4DF7-BD93-EA293F86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F89CF-6C53-4611-8E42-6E582A5E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E15B-815F-4C7D-9E22-04C3B8D6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F5E87-28E0-4AAD-80E0-9048BB22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5B888-CA4E-4B95-B954-2071DFEBA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05CA6-A8F1-489A-86A0-E6058664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EAC85-7115-4FB2-B83E-8E59B94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50717-A291-4D36-A05E-04FFAA9A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F3EA-E15E-498D-99E0-3681385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5B346-E38E-45C3-A610-CFEC8A44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2451E-1442-4829-805C-6E5A3287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DF2E8-3752-40D7-B01B-856B7BB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D3BFF-0186-40E7-9815-6F41133D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0ACF2-756A-42D2-B3D2-B384D6A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3DB5-370A-464B-AE33-BD545B25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956-F4F8-4318-90B8-9976B51B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16AD-47A9-49E1-B370-8E078F76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68249-38AD-4D1F-95A9-5CC945BC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9963-6B26-451A-A83C-6F857BB5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7F05-58BA-462F-9B1E-7D3C0B61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FA06-72D7-41AA-8121-2F527462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E39F-551F-4B75-9058-817F18B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1C53E-B111-42A2-B0E0-ED6B3DBB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D8D6E-5543-4113-9BD6-03BFF587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B8C4-93DB-4450-AAB2-F1DF68DB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3F7A-811E-4123-8BF5-A6F30CF0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122D-68AF-4249-9905-6BE2BBE1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97C86-0B18-4396-901F-228EFFF2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B8D1-ECF0-4785-927B-9E586938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AB8B-4723-4478-B764-A45ABB74C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2596-B730-4EBE-8DB9-76BC92F704D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29A2-EA9E-4FDD-A0A7-7C10138B7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60580-3D91-4BE5-8BC8-DA458F83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8130-409A-4AF2-8223-A1599981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288C-1EDE-4EF3-8B8A-CDD6511EB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GUI_Final</a:t>
            </a:r>
            <a:r>
              <a:rPr lang="en-US" altLang="zh-TW" dirty="0"/>
              <a:t>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C9153-9E8F-4CC4-9322-CF8B97768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Wendy Chao</a:t>
            </a:r>
          </a:p>
        </p:txBody>
      </p:sp>
    </p:spTree>
    <p:extLst>
      <p:ext uri="{BB962C8B-B14F-4D97-AF65-F5344CB8AC3E}">
        <p14:creationId xmlns:p14="http://schemas.microsoft.com/office/powerpoint/2010/main" val="273319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BD28B-659D-4168-8A1E-16A186D8AB73}"/>
              </a:ext>
            </a:extLst>
          </p:cNvPr>
          <p:cNvSpPr txBox="1"/>
          <p:nvPr/>
        </p:nvSpPr>
        <p:spPr>
          <a:xfrm>
            <a:off x="432079" y="190919"/>
            <a:ext cx="531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 Check the information of 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255C4-85A9-487B-9974-B5AF23D8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1" y="803710"/>
            <a:ext cx="5315578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4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8B8D1-02CF-48E2-B1CB-1BCD6727FA73}"/>
              </a:ext>
            </a:extLst>
          </p:cNvPr>
          <p:cNvSpPr txBox="1"/>
          <p:nvPr/>
        </p:nvSpPr>
        <p:spPr>
          <a:xfrm>
            <a:off x="783772" y="261257"/>
            <a:ext cx="382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D1DE7-CE4E-40E4-8FF4-B19CFC9AA833}"/>
              </a:ext>
            </a:extLst>
          </p:cNvPr>
          <p:cNvSpPr txBox="1"/>
          <p:nvPr/>
        </p:nvSpPr>
        <p:spPr>
          <a:xfrm>
            <a:off x="783772" y="1055077"/>
            <a:ext cx="6219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Switch power supply automatically.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scripts automatically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multiple tests</a:t>
            </a:r>
            <a:r>
              <a:rPr lang="zh-TW" altLang="en-US" sz="2400" dirty="0"/>
              <a:t> </a:t>
            </a:r>
            <a:r>
              <a:rPr lang="en-US" altLang="zh-TW" sz="2400" dirty="0"/>
              <a:t>in multiple boards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TTL transfer to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the content of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02EC2-E891-4C05-B56C-D6AFAB52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5077"/>
            <a:ext cx="5735106" cy="2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DA145-C14E-40EA-8365-378A4189FAC8}"/>
              </a:ext>
            </a:extLst>
          </p:cNvPr>
          <p:cNvSpPr txBox="1"/>
          <p:nvPr/>
        </p:nvSpPr>
        <p:spPr>
          <a:xfrm>
            <a:off x="773723" y="261257"/>
            <a:ext cx="4451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Risk and Issue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97CD9-0735-4FB7-908C-399F0B70FEAC}"/>
              </a:ext>
            </a:extLst>
          </p:cNvPr>
          <p:cNvSpPr txBox="1"/>
          <p:nvPr/>
        </p:nvSpPr>
        <p:spPr>
          <a:xfrm>
            <a:off x="683288" y="1155560"/>
            <a:ext cx="6240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CTRL+C will kill whole tool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Error when switch UART 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0A744-FCC1-46B6-BBE7-21E6476D5873}"/>
              </a:ext>
            </a:extLst>
          </p:cNvPr>
          <p:cNvSpPr txBox="1"/>
          <p:nvPr/>
        </p:nvSpPr>
        <p:spPr>
          <a:xfrm>
            <a:off x="773723" y="3219414"/>
            <a:ext cx="4451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Development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26E4-8135-4388-8F7D-387BF5815291}"/>
              </a:ext>
            </a:extLst>
          </p:cNvPr>
          <p:cNvSpPr txBox="1"/>
          <p:nvPr/>
        </p:nvSpPr>
        <p:spPr>
          <a:xfrm>
            <a:off x="683287" y="3957079"/>
            <a:ext cx="511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multiple chips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49364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922F68-2240-4B91-91AB-17B3A8B10284}"/>
              </a:ext>
            </a:extLst>
          </p:cNvPr>
          <p:cNvSpPr txBox="1"/>
          <p:nvPr/>
        </p:nvSpPr>
        <p:spPr>
          <a:xfrm>
            <a:off x="381837" y="341644"/>
            <a:ext cx="302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24238-9147-421B-B052-F123F256CC25}"/>
              </a:ext>
            </a:extLst>
          </p:cNvPr>
          <p:cNvSpPr txBox="1"/>
          <p:nvPr/>
        </p:nvSpPr>
        <p:spPr>
          <a:xfrm>
            <a:off x="663191" y="1477108"/>
            <a:ext cx="74558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GUI code explain.docx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GUI user guide.docx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GUI setup.docx</a:t>
            </a:r>
          </a:p>
        </p:txBody>
      </p:sp>
    </p:spTree>
    <p:extLst>
      <p:ext uri="{BB962C8B-B14F-4D97-AF65-F5344CB8AC3E}">
        <p14:creationId xmlns:p14="http://schemas.microsoft.com/office/powerpoint/2010/main" val="18581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6A968-C817-4809-BEA4-619CCABB326C}"/>
              </a:ext>
            </a:extLst>
          </p:cNvPr>
          <p:cNvSpPr txBox="1"/>
          <p:nvPr/>
        </p:nvSpPr>
        <p:spPr>
          <a:xfrm>
            <a:off x="763675" y="1478693"/>
            <a:ext cx="11002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</a:p>
          <a:p>
            <a:endParaRPr lang="en-US" sz="3600" dirty="0"/>
          </a:p>
          <a:p>
            <a:r>
              <a:rPr lang="en-US" sz="3600" dirty="0"/>
              <a:t>    </a:t>
            </a:r>
            <a:r>
              <a:rPr lang="en-US" sz="7200" b="1" dirty="0"/>
              <a:t>Thanks for your patience!</a:t>
            </a:r>
          </a:p>
        </p:txBody>
      </p:sp>
    </p:spTree>
    <p:extLst>
      <p:ext uri="{BB962C8B-B14F-4D97-AF65-F5344CB8AC3E}">
        <p14:creationId xmlns:p14="http://schemas.microsoft.com/office/powerpoint/2010/main" val="131851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9A199-DB93-48CE-AEF1-6A4BCC08D4FE}"/>
              </a:ext>
            </a:extLst>
          </p:cNvPr>
          <p:cNvSpPr txBox="1"/>
          <p:nvPr/>
        </p:nvSpPr>
        <p:spPr>
          <a:xfrm>
            <a:off x="462226" y="221064"/>
            <a:ext cx="35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FFC66-BD56-4DA9-A109-99A25C3B434F}"/>
              </a:ext>
            </a:extLst>
          </p:cNvPr>
          <p:cNvSpPr txBox="1"/>
          <p:nvPr/>
        </p:nvSpPr>
        <p:spPr>
          <a:xfrm>
            <a:off x="2049865" y="1995486"/>
            <a:ext cx="65012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Support different chips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Support different testing scenario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Automatic tests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Easy to use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F05C-9A07-4CED-B41C-92E754922D33}"/>
              </a:ext>
            </a:extLst>
          </p:cNvPr>
          <p:cNvSpPr txBox="1"/>
          <p:nvPr/>
        </p:nvSpPr>
        <p:spPr>
          <a:xfrm>
            <a:off x="391886" y="851945"/>
            <a:ext cx="600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idea of DIAG Test Tool with GUI comes from DAT (DIAG auto test tool). In the end, the tool should behave like a silicon test platform which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C7FE3-AA38-4C1F-94D7-8EC7C762FEC5}"/>
              </a:ext>
            </a:extLst>
          </p:cNvPr>
          <p:cNvSpPr txBox="1"/>
          <p:nvPr/>
        </p:nvSpPr>
        <p:spPr>
          <a:xfrm>
            <a:off x="321547" y="5227140"/>
            <a:ext cx="732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C9344-5E82-4107-AD2D-34DD2DF7C7B4}"/>
              </a:ext>
            </a:extLst>
          </p:cNvPr>
          <p:cNvSpPr txBox="1"/>
          <p:nvPr/>
        </p:nvSpPr>
        <p:spPr>
          <a:xfrm>
            <a:off x="2049865" y="5596472"/>
            <a:ext cx="459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Windows 7 / Windows 10</a:t>
            </a:r>
          </a:p>
        </p:txBody>
      </p:sp>
    </p:spTree>
    <p:extLst>
      <p:ext uri="{BB962C8B-B14F-4D97-AF65-F5344CB8AC3E}">
        <p14:creationId xmlns:p14="http://schemas.microsoft.com/office/powerpoint/2010/main" val="15027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D4D65C-9AD5-404A-B98A-A3533AC597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249534"/>
            <a:ext cx="5868236" cy="4161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B98F6-FC7F-4258-BCA4-13E03E61C835}"/>
              </a:ext>
            </a:extLst>
          </p:cNvPr>
          <p:cNvSpPr txBox="1"/>
          <p:nvPr/>
        </p:nvSpPr>
        <p:spPr>
          <a:xfrm>
            <a:off x="291402" y="221064"/>
            <a:ext cx="451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&lt;Why GUI??&gt;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7B2F5-4841-4FC0-A746-82F25945051B}"/>
              </a:ext>
            </a:extLst>
          </p:cNvPr>
          <p:cNvSpPr txBox="1"/>
          <p:nvPr/>
        </p:nvSpPr>
        <p:spPr>
          <a:xfrm>
            <a:off x="1908342" y="1560140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EF8C4-BA33-4EF5-9B10-38DB884403EC}"/>
              </a:ext>
            </a:extLst>
          </p:cNvPr>
          <p:cNvSpPr txBox="1"/>
          <p:nvPr/>
        </p:nvSpPr>
        <p:spPr>
          <a:xfrm>
            <a:off x="381837" y="805839"/>
            <a:ext cx="528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type complicate commands to execute task. Only one button.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BBFAB-7EDF-40FF-A81F-0D35D856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2" y="2249535"/>
            <a:ext cx="5457944" cy="4161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DCC31-A02A-4A49-8664-109049AB3306}"/>
              </a:ext>
            </a:extLst>
          </p:cNvPr>
          <p:cNvSpPr txBox="1"/>
          <p:nvPr/>
        </p:nvSpPr>
        <p:spPr>
          <a:xfrm>
            <a:off x="8159261" y="1491067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74257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1E6D3-16AA-45F1-BE2D-F00E0B4B6B7A}"/>
              </a:ext>
            </a:extLst>
          </p:cNvPr>
          <p:cNvSpPr txBox="1"/>
          <p:nvPr/>
        </p:nvSpPr>
        <p:spPr>
          <a:xfrm>
            <a:off x="211014" y="-120580"/>
            <a:ext cx="7586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sz="3200" b="1" dirty="0"/>
              <a:t>Software Quality Assurance (SQA) Testing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B2A41-8A18-4841-9596-F70C83905AA5}"/>
              </a:ext>
            </a:extLst>
          </p:cNvPr>
          <p:cNvSpPr txBox="1"/>
          <p:nvPr/>
        </p:nvSpPr>
        <p:spPr>
          <a:xfrm>
            <a:off x="371789" y="1688123"/>
            <a:ext cx="90234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Functional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black-box testing to unit and sanity testing.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Performance, Network &amp; Load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verify GUI from load, stress, volume and scalability.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Usability Testing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comprehensive review of GUI, from usability, and user experience (UX), to the user interface (UI).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Platform &amp; Device Compatibility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With access to</a:t>
            </a:r>
            <a:r>
              <a:rPr lang="zh-TW" altLang="en-US" dirty="0"/>
              <a:t> </a:t>
            </a:r>
            <a:r>
              <a:rPr lang="en-US" altLang="zh-TW" dirty="0"/>
              <a:t>GUI</a:t>
            </a:r>
            <a:r>
              <a:rPr lang="en-US" dirty="0"/>
              <a:t> over 3,000 times, ensure your software works for your users.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Cyber Security Testing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Safeguard the reputation and sensitive customer data from cyber attacks or other malicious activities.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9D19-F0C7-42D1-97C3-CE4233C19580}"/>
              </a:ext>
            </a:extLst>
          </p:cNvPr>
          <p:cNvSpPr txBox="1"/>
          <p:nvPr/>
        </p:nvSpPr>
        <p:spPr>
          <a:xfrm>
            <a:off x="371788" y="813916"/>
            <a:ext cx="688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Software Quality Assurance evaluates the functional, performance, usability and security of the software or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1EBE0-162F-4410-881B-E0B4CDA6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07" y="1268657"/>
            <a:ext cx="365378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5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28E42-B236-48A3-90D7-54092019313B}"/>
              </a:ext>
            </a:extLst>
          </p:cNvPr>
          <p:cNvSpPr txBox="1"/>
          <p:nvPr/>
        </p:nvSpPr>
        <p:spPr>
          <a:xfrm>
            <a:off x="401934" y="130629"/>
            <a:ext cx="249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9F05F-3F4B-4AD8-984A-465602075F24}"/>
              </a:ext>
            </a:extLst>
          </p:cNvPr>
          <p:cNvSpPr txBox="1"/>
          <p:nvPr/>
        </p:nvSpPr>
        <p:spPr>
          <a:xfrm>
            <a:off x="492369" y="934497"/>
            <a:ext cx="6571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Check board information / leakage / speed / temperature / content of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40340-B2D9-4743-93CF-1E618370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1" y="1799920"/>
            <a:ext cx="9526675" cy="49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193A85-A238-413A-A1B8-D747520BD2B5}"/>
              </a:ext>
            </a:extLst>
          </p:cNvPr>
          <p:cNvSpPr txBox="1"/>
          <p:nvPr/>
        </p:nvSpPr>
        <p:spPr>
          <a:xfrm>
            <a:off x="411982" y="311499"/>
            <a:ext cx="631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Choose the txt file and execute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35A03-9F6F-4714-BA5A-B30C2CD1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4" y="1016708"/>
            <a:ext cx="8020050" cy="57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E689D-AE6C-4142-997C-5FFCFE82057A}"/>
              </a:ext>
            </a:extLst>
          </p:cNvPr>
          <p:cNvSpPr txBox="1"/>
          <p:nvPr/>
        </p:nvSpPr>
        <p:spPr>
          <a:xfrm>
            <a:off x="190919" y="241160"/>
            <a:ext cx="643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Doing the power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DE794-250D-4BB4-B791-BE505C4E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47" y="892053"/>
            <a:ext cx="86772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61563-286F-45DB-9F10-40966EC61437}"/>
              </a:ext>
            </a:extLst>
          </p:cNvPr>
          <p:cNvSpPr txBox="1"/>
          <p:nvPr/>
        </p:nvSpPr>
        <p:spPr>
          <a:xfrm>
            <a:off x="211015" y="190919"/>
            <a:ext cx="52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B7217-D37A-4492-BD2F-61901E41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5" y="959576"/>
            <a:ext cx="8734748" cy="5471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4B1A9-F459-45F4-80ED-D6704319C394}"/>
              </a:ext>
            </a:extLst>
          </p:cNvPr>
          <p:cNvSpPr txBox="1"/>
          <p:nvPr/>
        </p:nvSpPr>
        <p:spPr>
          <a:xfrm>
            <a:off x="621785" y="261257"/>
            <a:ext cx="572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Execute the multiple auto tests</a:t>
            </a:r>
          </a:p>
        </p:txBody>
      </p:sp>
    </p:spTree>
    <p:extLst>
      <p:ext uri="{BB962C8B-B14F-4D97-AF65-F5344CB8AC3E}">
        <p14:creationId xmlns:p14="http://schemas.microsoft.com/office/powerpoint/2010/main" val="189366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431E1-89C2-44D5-9B9B-850F12659FA3}"/>
              </a:ext>
            </a:extLst>
          </p:cNvPr>
          <p:cNvSpPr txBox="1"/>
          <p:nvPr/>
        </p:nvSpPr>
        <p:spPr>
          <a:xfrm rot="16200000">
            <a:off x="3778601" y="-3184911"/>
            <a:ext cx="461665" cy="7154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5. Transfer TTL to command or command to TTL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645DC-2294-48E8-AACF-B55A2D40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8" y="667796"/>
            <a:ext cx="8543925" cy="57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316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Courier New</vt:lpstr>
      <vt:lpstr>Wingdings</vt:lpstr>
      <vt:lpstr>Office Theme</vt:lpstr>
      <vt:lpstr>GUI_Final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GUI_Final Report</dc:title>
  <dc:creator>Wendy Chao</dc:creator>
  <cp:lastModifiedBy>Wendy Chao</cp:lastModifiedBy>
  <cp:revision>37</cp:revision>
  <dcterms:created xsi:type="dcterms:W3CDTF">2018-08-09T01:15:50Z</dcterms:created>
  <dcterms:modified xsi:type="dcterms:W3CDTF">2018-08-16T23:02:09Z</dcterms:modified>
</cp:coreProperties>
</file>