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761216"/>
        <c:axId val="121545856"/>
      </c:barChart>
      <c:catAx>
        <c:axId val="347612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1545856"/>
        <c:crosses val="autoZero"/>
        <c:auto val="1"/>
        <c:lblAlgn val="ctr"/>
        <c:lblOffset val="100"/>
        <c:noMultiLvlLbl val="0"/>
      </c:catAx>
      <c:valAx>
        <c:axId val="121545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761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690610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716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1</cp:revision>
  <dcterms:created xsi:type="dcterms:W3CDTF">2015-07-08T15:22:28Z</dcterms:created>
  <dcterms:modified xsi:type="dcterms:W3CDTF">2015-07-08T15:23:53Z</dcterms:modified>
</cp:coreProperties>
</file>