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28816" y="3057199"/>
                <a:ext cx="2686368" cy="74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altLang="zh-CN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altLang="zh-CN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altLang="zh-CN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altLang="zh-CN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altLang="zh-CN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altLang="zh-CN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CN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altLang="zh-CN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CN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altLang="zh-CN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altLang="zh-CN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altLang="zh-CN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altLang="zh-CN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16" y="3057199"/>
                <a:ext cx="2686368" cy="749110"/>
              </a:xfrm>
              <a:prstGeom prst="rect">
                <a:avLst/>
              </a:prstGeom>
              <a:blipFill rotWithShape="1">
                <a:blip r:embed="rId2"/>
                <a:stretch>
                  <a:fillRect r="-1136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zty</cp:lastModifiedBy>
  <cp:revision>1</cp:revision>
  <dcterms:created xsi:type="dcterms:W3CDTF">2015-07-01T02:55:58Z</dcterms:created>
  <dcterms:modified xsi:type="dcterms:W3CDTF">2015-07-01T02:56:24Z</dcterms:modified>
</cp:coreProperties>
</file>