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na.com.cn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91683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百度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7089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新浪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4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>
            <a:hlinkClick r:id="rId2"/>
          </p:cNvPr>
          <p:cNvSpPr/>
          <p:nvPr/>
        </p:nvSpPr>
        <p:spPr>
          <a:xfrm>
            <a:off x="3059832" y="2420888"/>
            <a:ext cx="201622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98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zty</cp:lastModifiedBy>
  <cp:revision>5</cp:revision>
  <dcterms:created xsi:type="dcterms:W3CDTF">2015-07-07T01:51:26Z</dcterms:created>
  <dcterms:modified xsi:type="dcterms:W3CDTF">2015-07-07T01:56:14Z</dcterms:modified>
</cp:coreProperties>
</file>