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1179E-8BCB-4E08-9E92-DC4C46A1A6F8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CED7-E394-4910-8A3D-AF39C37554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1504C-468F-4385-ADEB-BE3DF5916D2D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9E084-C133-4D67-9359-9DA1DDC67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311C-82E7-4AA7-B272-A52EDD248697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A9D1-C972-4343-BBBE-89D5440FE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4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86C9-E142-408F-9213-4C8051255E72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4FA87-07AD-40B8-AC30-AEAAF14AE2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BF59-93C7-40DD-A485-77A141736DAE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8AF9D-6A24-4677-8094-0BFAB269A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86AA-3D77-4A7C-B5A6-66FF757C2601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451D5-C04F-4C33-9ADB-65B7FC26F4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409D2-90E7-4CB7-819C-419A0DA88DBD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FFBE-FBBC-4981-84FB-50163D435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190BD-8932-4DC3-999C-AFCE81ED803C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ACCFB-BDD1-4E03-BCAE-74CC1220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FA90B-93DF-4827-BD14-F3073591EEA7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706C9-9410-4670-A263-C0B6619AA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07832-5AAD-4D77-8AB6-EE5BD5DA4ABD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1315-3304-41FC-A013-A5B627C1D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8F31-F552-4797-B839-B4FAAE86B8F3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4033A-FD46-4B98-9D48-6F942FE805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61F5D0-99D1-4071-8B1A-6B7E6A9471E8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12F922-913E-4947-A062-FF0C56F403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060575"/>
            <a:ext cx="27146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61100"/>
            <a:ext cx="1625600" cy="162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86700"/>
            <a:ext cx="1625600" cy="1418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05064"/>
            <a:ext cx="16256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2</cp:revision>
  <dcterms:created xsi:type="dcterms:W3CDTF">2015-07-08T09:25:10Z</dcterms:created>
  <dcterms:modified xsi:type="dcterms:W3CDTF">2015-07-08T09:50:30Z</dcterms:modified>
</cp:coreProperties>
</file>