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139952" y="1268760"/>
            <a:ext cx="25922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矩形</a:t>
            </a:r>
            <a:endParaRPr lang="zh-CN" altLang="en-US" dirty="0"/>
          </a:p>
        </p:txBody>
      </p:sp>
      <p:sp>
        <p:nvSpPr>
          <p:cNvPr id="6" name="梯形 5"/>
          <p:cNvSpPr/>
          <p:nvPr/>
        </p:nvSpPr>
        <p:spPr>
          <a:xfrm>
            <a:off x="1259632" y="1268760"/>
            <a:ext cx="1872208" cy="136815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梯形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7236296" y="3825642"/>
            <a:ext cx="1200839" cy="1332148"/>
            <a:chOff x="7236296" y="3825642"/>
            <a:chExt cx="1200839" cy="1332148"/>
          </a:xfrm>
        </p:grpSpPr>
        <p:sp>
          <p:nvSpPr>
            <p:cNvPr id="7" name="椭圆 6"/>
            <p:cNvSpPr/>
            <p:nvPr/>
          </p:nvSpPr>
          <p:spPr>
            <a:xfrm>
              <a:off x="7285007" y="4725742"/>
              <a:ext cx="115212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椭圆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7236296" y="3825642"/>
              <a:ext cx="115212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椭圆</a:t>
              </a:r>
            </a:p>
          </p:txBody>
        </p:sp>
        <p:cxnSp>
          <p:nvCxnSpPr>
            <p:cNvPr id="10" name="直接连接符 9"/>
            <p:cNvCxnSpPr>
              <a:stCxn id="8" idx="4"/>
              <a:endCxn id="7" idx="0"/>
            </p:cNvCxnSpPr>
            <p:nvPr/>
          </p:nvCxnSpPr>
          <p:spPr>
            <a:xfrm>
              <a:off x="7812360" y="4257690"/>
              <a:ext cx="48711" cy="468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899592" y="41490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横向文本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737" y="3804769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1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</Words>
  <Application>Microsoft Office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cx</dc:creator>
  <cp:lastModifiedBy>zty</cp:lastModifiedBy>
  <cp:revision>8</cp:revision>
  <dcterms:created xsi:type="dcterms:W3CDTF">2015-06-30T07:35:16Z</dcterms:created>
  <dcterms:modified xsi:type="dcterms:W3CDTF">2015-06-30T08:46:44Z</dcterms:modified>
</cp:coreProperties>
</file>