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250DD-AA35-485C-8581-BA342D0EC47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6BD01D1-C100-472A-948C-C29B573EAEB5}">
      <dgm:prSet phldrT="[文本]"/>
      <dgm:spPr/>
      <dgm:t>
        <a:bodyPr/>
        <a:lstStyle/>
        <a:p>
          <a:r>
            <a:rPr lang="zh-CN" altLang="en-US" dirty="0" smtClean="0"/>
            <a:t>录入</a:t>
          </a:r>
          <a:endParaRPr lang="zh-CN" altLang="en-US" dirty="0"/>
        </a:p>
      </dgm:t>
    </dgm:pt>
    <dgm:pt modelId="{A2B6F011-2D76-4955-9553-2995919A7AB7}" type="parTrans" cxnId="{CF867D2B-B179-47AB-88A1-513BEDC2E7FE}">
      <dgm:prSet/>
      <dgm:spPr/>
      <dgm:t>
        <a:bodyPr/>
        <a:lstStyle/>
        <a:p>
          <a:endParaRPr lang="zh-CN" altLang="en-US"/>
        </a:p>
      </dgm:t>
    </dgm:pt>
    <dgm:pt modelId="{10DCCF3D-8EAB-4841-8B42-9D0BC6D580E2}" type="sibTrans" cxnId="{CF867D2B-B179-47AB-88A1-513BEDC2E7FE}">
      <dgm:prSet/>
      <dgm:spPr/>
      <dgm:t>
        <a:bodyPr/>
        <a:lstStyle/>
        <a:p>
          <a:endParaRPr lang="zh-CN" altLang="en-US"/>
        </a:p>
      </dgm:t>
    </dgm:pt>
    <dgm:pt modelId="{DB9C75A5-5DD7-43AF-BFE7-137D95B4EBC3}">
      <dgm:prSet phldrT="[文本]"/>
      <dgm:spPr/>
      <dgm:t>
        <a:bodyPr/>
        <a:lstStyle/>
        <a:p>
          <a:r>
            <a:rPr lang="zh-CN" altLang="en-US" dirty="0" smtClean="0"/>
            <a:t>编辑</a:t>
          </a:r>
          <a:endParaRPr lang="zh-CN" altLang="en-US" dirty="0"/>
        </a:p>
      </dgm:t>
    </dgm:pt>
    <dgm:pt modelId="{DB586166-4EB0-4A17-973C-0EE2A07CACA9}" type="parTrans" cxnId="{312A14CE-0B83-405F-87E7-DC5595655733}">
      <dgm:prSet/>
      <dgm:spPr/>
      <dgm:t>
        <a:bodyPr/>
        <a:lstStyle/>
        <a:p>
          <a:endParaRPr lang="zh-CN" altLang="en-US"/>
        </a:p>
      </dgm:t>
    </dgm:pt>
    <dgm:pt modelId="{0AE71DCC-CB1E-4F6F-8FDB-AA532444EE38}" type="sibTrans" cxnId="{312A14CE-0B83-405F-87E7-DC5595655733}">
      <dgm:prSet/>
      <dgm:spPr/>
      <dgm:t>
        <a:bodyPr/>
        <a:lstStyle/>
        <a:p>
          <a:endParaRPr lang="zh-CN" altLang="en-US"/>
        </a:p>
      </dgm:t>
    </dgm:pt>
    <dgm:pt modelId="{DA7DDC45-7AE9-4C39-A002-D70D21D8C64C}">
      <dgm:prSet phldrT="[文本]"/>
      <dgm:spPr/>
      <dgm:t>
        <a:bodyPr/>
        <a:lstStyle/>
        <a:p>
          <a:r>
            <a:rPr lang="zh-CN" altLang="en-US" dirty="0" smtClean="0"/>
            <a:t>审核</a:t>
          </a:r>
          <a:endParaRPr lang="zh-CN" altLang="en-US" dirty="0"/>
        </a:p>
      </dgm:t>
    </dgm:pt>
    <dgm:pt modelId="{7E1C14BE-AF21-4047-8C86-0E415FAF9849}" type="parTrans" cxnId="{B1423204-F563-4BE6-969A-7CE9CFDA458D}">
      <dgm:prSet/>
      <dgm:spPr/>
      <dgm:t>
        <a:bodyPr/>
        <a:lstStyle/>
        <a:p>
          <a:endParaRPr lang="zh-CN" altLang="en-US"/>
        </a:p>
      </dgm:t>
    </dgm:pt>
    <dgm:pt modelId="{4182CD9F-7248-4A66-A1CE-8F4674692ACF}" type="sibTrans" cxnId="{B1423204-F563-4BE6-969A-7CE9CFDA458D}">
      <dgm:prSet/>
      <dgm:spPr/>
      <dgm:t>
        <a:bodyPr/>
        <a:lstStyle/>
        <a:p>
          <a:endParaRPr lang="zh-CN" altLang="en-US"/>
        </a:p>
      </dgm:t>
    </dgm:pt>
    <dgm:pt modelId="{788424E0-A4DF-443D-BB2F-17DE69E1E136}" type="pres">
      <dgm:prSet presAssocID="{5E7250DD-AA35-485C-8581-BA342D0EC478}" presName="Name0" presStyleCnt="0">
        <dgm:presLayoutVars>
          <dgm:dir/>
          <dgm:resizeHandles val="exact"/>
        </dgm:presLayoutVars>
      </dgm:prSet>
      <dgm:spPr/>
    </dgm:pt>
    <dgm:pt modelId="{B8CDCAF8-E71B-468F-8A6C-9A9D9EC338E3}" type="pres">
      <dgm:prSet presAssocID="{16BD01D1-C100-472A-948C-C29B573EAEB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6B2A07-F977-483E-85F2-403205FBDD32}" type="pres">
      <dgm:prSet presAssocID="{10DCCF3D-8EAB-4841-8B42-9D0BC6D580E2}" presName="sibTrans" presStyleLbl="sibTrans2D1" presStyleIdx="0" presStyleCnt="2"/>
      <dgm:spPr/>
    </dgm:pt>
    <dgm:pt modelId="{6C92CFF8-9A87-4ED5-A85D-FEAFAD1740F0}" type="pres">
      <dgm:prSet presAssocID="{10DCCF3D-8EAB-4841-8B42-9D0BC6D580E2}" presName="connectorText" presStyleLbl="sibTrans2D1" presStyleIdx="0" presStyleCnt="2"/>
      <dgm:spPr/>
    </dgm:pt>
    <dgm:pt modelId="{DF38AC28-8B2C-486B-87AE-4FFB02087A1F}" type="pres">
      <dgm:prSet presAssocID="{DB9C75A5-5DD7-43AF-BFE7-137D95B4EBC3}" presName="node" presStyleLbl="node1" presStyleIdx="1" presStyleCnt="3">
        <dgm:presLayoutVars>
          <dgm:bulletEnabled val="1"/>
        </dgm:presLayoutVars>
      </dgm:prSet>
      <dgm:spPr/>
    </dgm:pt>
    <dgm:pt modelId="{59E8F00B-34E5-4BFC-8452-74F04CA016F6}" type="pres">
      <dgm:prSet presAssocID="{0AE71DCC-CB1E-4F6F-8FDB-AA532444EE38}" presName="sibTrans" presStyleLbl="sibTrans2D1" presStyleIdx="1" presStyleCnt="2"/>
      <dgm:spPr/>
    </dgm:pt>
    <dgm:pt modelId="{C30471D1-7833-44C8-9549-2FDF8634103B}" type="pres">
      <dgm:prSet presAssocID="{0AE71DCC-CB1E-4F6F-8FDB-AA532444EE38}" presName="connectorText" presStyleLbl="sibTrans2D1" presStyleIdx="1" presStyleCnt="2"/>
      <dgm:spPr/>
    </dgm:pt>
    <dgm:pt modelId="{DCD77E9C-0B94-46F8-B9B3-5840169131F5}" type="pres">
      <dgm:prSet presAssocID="{DA7DDC45-7AE9-4C39-A002-D70D21D8C64C}" presName="node" presStyleLbl="node1" presStyleIdx="2" presStyleCnt="3">
        <dgm:presLayoutVars>
          <dgm:bulletEnabled val="1"/>
        </dgm:presLayoutVars>
      </dgm:prSet>
      <dgm:spPr/>
    </dgm:pt>
  </dgm:ptLst>
  <dgm:cxnLst>
    <dgm:cxn modelId="{CF867D2B-B179-47AB-88A1-513BEDC2E7FE}" srcId="{5E7250DD-AA35-485C-8581-BA342D0EC478}" destId="{16BD01D1-C100-472A-948C-C29B573EAEB5}" srcOrd="0" destOrd="0" parTransId="{A2B6F011-2D76-4955-9553-2995919A7AB7}" sibTransId="{10DCCF3D-8EAB-4841-8B42-9D0BC6D580E2}"/>
    <dgm:cxn modelId="{F56CA1DE-534C-4911-8F13-146193FCA95E}" type="presOf" srcId="{10DCCF3D-8EAB-4841-8B42-9D0BC6D580E2}" destId="{6C92CFF8-9A87-4ED5-A85D-FEAFAD1740F0}" srcOrd="1" destOrd="0" presId="urn:microsoft.com/office/officeart/2005/8/layout/process1"/>
    <dgm:cxn modelId="{C333C5A6-3553-4AA8-8E47-B58D57486736}" type="presOf" srcId="{10DCCF3D-8EAB-4841-8B42-9D0BC6D580E2}" destId="{C26B2A07-F977-483E-85F2-403205FBDD32}" srcOrd="0" destOrd="0" presId="urn:microsoft.com/office/officeart/2005/8/layout/process1"/>
    <dgm:cxn modelId="{9B9D6968-200E-4EAC-9377-D91B0DAD85FC}" type="presOf" srcId="{16BD01D1-C100-472A-948C-C29B573EAEB5}" destId="{B8CDCAF8-E71B-468F-8A6C-9A9D9EC338E3}" srcOrd="0" destOrd="0" presId="urn:microsoft.com/office/officeart/2005/8/layout/process1"/>
    <dgm:cxn modelId="{D0BEDAEE-6A19-4A5B-9804-BFF07F0FCF79}" type="presOf" srcId="{DA7DDC45-7AE9-4C39-A002-D70D21D8C64C}" destId="{DCD77E9C-0B94-46F8-B9B3-5840169131F5}" srcOrd="0" destOrd="0" presId="urn:microsoft.com/office/officeart/2005/8/layout/process1"/>
    <dgm:cxn modelId="{03615356-152E-4938-B8E3-22CD6E0BB043}" type="presOf" srcId="{0AE71DCC-CB1E-4F6F-8FDB-AA532444EE38}" destId="{59E8F00B-34E5-4BFC-8452-74F04CA016F6}" srcOrd="0" destOrd="0" presId="urn:microsoft.com/office/officeart/2005/8/layout/process1"/>
    <dgm:cxn modelId="{312A14CE-0B83-405F-87E7-DC5595655733}" srcId="{5E7250DD-AA35-485C-8581-BA342D0EC478}" destId="{DB9C75A5-5DD7-43AF-BFE7-137D95B4EBC3}" srcOrd="1" destOrd="0" parTransId="{DB586166-4EB0-4A17-973C-0EE2A07CACA9}" sibTransId="{0AE71DCC-CB1E-4F6F-8FDB-AA532444EE38}"/>
    <dgm:cxn modelId="{8451A515-1DDB-4A51-B38E-3C3E30AC5769}" type="presOf" srcId="{0AE71DCC-CB1E-4F6F-8FDB-AA532444EE38}" destId="{C30471D1-7833-44C8-9549-2FDF8634103B}" srcOrd="1" destOrd="0" presId="urn:microsoft.com/office/officeart/2005/8/layout/process1"/>
    <dgm:cxn modelId="{D40E85B5-3DD1-40B4-9C38-A6E09AAC76E7}" type="presOf" srcId="{5E7250DD-AA35-485C-8581-BA342D0EC478}" destId="{788424E0-A4DF-443D-BB2F-17DE69E1E136}" srcOrd="0" destOrd="0" presId="urn:microsoft.com/office/officeart/2005/8/layout/process1"/>
    <dgm:cxn modelId="{B155F919-364A-492D-927F-B7AB1E202563}" type="presOf" srcId="{DB9C75A5-5DD7-43AF-BFE7-137D95B4EBC3}" destId="{DF38AC28-8B2C-486B-87AE-4FFB02087A1F}" srcOrd="0" destOrd="0" presId="urn:microsoft.com/office/officeart/2005/8/layout/process1"/>
    <dgm:cxn modelId="{B1423204-F563-4BE6-969A-7CE9CFDA458D}" srcId="{5E7250DD-AA35-485C-8581-BA342D0EC478}" destId="{DA7DDC45-7AE9-4C39-A002-D70D21D8C64C}" srcOrd="2" destOrd="0" parTransId="{7E1C14BE-AF21-4047-8C86-0E415FAF9849}" sibTransId="{4182CD9F-7248-4A66-A1CE-8F4674692ACF}"/>
    <dgm:cxn modelId="{A66185AF-5E94-4FD9-A9F7-6912D968221A}" type="presParOf" srcId="{788424E0-A4DF-443D-BB2F-17DE69E1E136}" destId="{B8CDCAF8-E71B-468F-8A6C-9A9D9EC338E3}" srcOrd="0" destOrd="0" presId="urn:microsoft.com/office/officeart/2005/8/layout/process1"/>
    <dgm:cxn modelId="{D0C1E817-69F9-45B3-9788-DA92ECC7BCD4}" type="presParOf" srcId="{788424E0-A4DF-443D-BB2F-17DE69E1E136}" destId="{C26B2A07-F977-483E-85F2-403205FBDD32}" srcOrd="1" destOrd="0" presId="urn:microsoft.com/office/officeart/2005/8/layout/process1"/>
    <dgm:cxn modelId="{D5AB9EFD-DA89-41B1-845A-90C706FDBBE9}" type="presParOf" srcId="{C26B2A07-F977-483E-85F2-403205FBDD32}" destId="{6C92CFF8-9A87-4ED5-A85D-FEAFAD1740F0}" srcOrd="0" destOrd="0" presId="urn:microsoft.com/office/officeart/2005/8/layout/process1"/>
    <dgm:cxn modelId="{35DF49D2-5682-486B-84D3-8DBF7D8883BA}" type="presParOf" srcId="{788424E0-A4DF-443D-BB2F-17DE69E1E136}" destId="{DF38AC28-8B2C-486B-87AE-4FFB02087A1F}" srcOrd="2" destOrd="0" presId="urn:microsoft.com/office/officeart/2005/8/layout/process1"/>
    <dgm:cxn modelId="{D60A0196-DD17-4167-BE40-A36906EE754C}" type="presParOf" srcId="{788424E0-A4DF-443D-BB2F-17DE69E1E136}" destId="{59E8F00B-34E5-4BFC-8452-74F04CA016F6}" srcOrd="3" destOrd="0" presId="urn:microsoft.com/office/officeart/2005/8/layout/process1"/>
    <dgm:cxn modelId="{8CB916CB-3B75-47DA-9833-32CA642B44F8}" type="presParOf" srcId="{59E8F00B-34E5-4BFC-8452-74F04CA016F6}" destId="{C30471D1-7833-44C8-9549-2FDF8634103B}" srcOrd="0" destOrd="0" presId="urn:microsoft.com/office/officeart/2005/8/layout/process1"/>
    <dgm:cxn modelId="{BD16DAE6-EA1D-4C90-AB0B-DBEE48C0B324}" type="presParOf" srcId="{788424E0-A4DF-443D-BB2F-17DE69E1E136}" destId="{DCD77E9C-0B94-46F8-B9B3-5840169131F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DCAF8-E71B-468F-8A6C-9A9D9EC338E3}">
      <dsp:nvSpPr>
        <dsp:cNvPr id="0" name=""/>
        <dsp:cNvSpPr/>
      </dsp:nvSpPr>
      <dsp:spPr>
        <a:xfrm>
          <a:off x="5357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录入</a:t>
          </a:r>
          <a:endParaRPr lang="zh-CN" altLang="en-US" sz="4000" kern="1200" dirty="0"/>
        </a:p>
      </dsp:txBody>
      <dsp:txXfrm>
        <a:off x="33499" y="1579724"/>
        <a:ext cx="1545106" cy="904550"/>
      </dsp:txXfrm>
    </dsp:sp>
    <dsp:sp modelId="{C26B2A07-F977-483E-85F2-403205FBDD32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1766887" y="1912856"/>
        <a:ext cx="237646" cy="238286"/>
      </dsp:txXfrm>
    </dsp:sp>
    <dsp:sp modelId="{DF38AC28-8B2C-486B-87AE-4FFB02087A1F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编辑</a:t>
          </a:r>
          <a:endParaRPr lang="zh-CN" altLang="en-US" sz="4000" kern="1200" dirty="0"/>
        </a:p>
      </dsp:txBody>
      <dsp:txXfrm>
        <a:off x="2275446" y="1579724"/>
        <a:ext cx="1545106" cy="904550"/>
      </dsp:txXfrm>
    </dsp:sp>
    <dsp:sp modelId="{59E8F00B-34E5-4BFC-8452-74F04CA016F6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4008834" y="1912856"/>
        <a:ext cx="237646" cy="238286"/>
      </dsp:txXfrm>
    </dsp:sp>
    <dsp:sp modelId="{DCD77E9C-0B94-46F8-B9B3-5840169131F5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审核</a:t>
          </a:r>
          <a:endParaRPr lang="zh-CN" altLang="en-US" sz="4000" kern="1200" dirty="0"/>
        </a:p>
      </dsp:txBody>
      <dsp:txXfrm>
        <a:off x="4517393" y="1579724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60790730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22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全屏显示(4:3)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cx</dc:creator>
  <cp:lastModifiedBy>zty</cp:lastModifiedBy>
  <cp:revision>1</cp:revision>
  <dcterms:created xsi:type="dcterms:W3CDTF">2015-07-01T03:09:08Z</dcterms:created>
  <dcterms:modified xsi:type="dcterms:W3CDTF">2015-07-01T03:10:52Z</dcterms:modified>
</cp:coreProperties>
</file>