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 FOR PPT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5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POI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 POI</a:t>
            </a:r>
          </a:p>
          <a:p>
            <a:r>
              <a:rPr lang="en-US" altLang="zh-CN" smtClean="0"/>
              <a:t>HSLF &amp; XSLF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7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POI FOR PPT</vt:lpstr>
      <vt:lpstr>What is POI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 FOR PPT</dc:title>
  <dc:creator>cx</dc:creator>
  <cp:lastModifiedBy>zty</cp:lastModifiedBy>
  <cp:revision>6</cp:revision>
  <dcterms:created xsi:type="dcterms:W3CDTF">2015-06-30T01:52:10Z</dcterms:created>
  <dcterms:modified xsi:type="dcterms:W3CDTF">2015-06-30T02:40:49Z</dcterms:modified>
</cp:coreProperties>
</file>